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8" r:id="rId7"/>
    <p:sldId id="269" r:id="rId8"/>
    <p:sldId id="270" r:id="rId9"/>
    <p:sldId id="271" r:id="rId10"/>
    <p:sldId id="272" r:id="rId11"/>
    <p:sldId id="261" r:id="rId12"/>
    <p:sldId id="273" r:id="rId13"/>
    <p:sldId id="263" r:id="rId14"/>
    <p:sldId id="274" r:id="rId15"/>
    <p:sldId id="264" r:id="rId16"/>
    <p:sldId id="266" r:id="rId17"/>
    <p:sldId id="267" r:id="rId18"/>
  </p:sldIdLst>
  <p:sldSz cx="12192000" cy="6858000"/>
  <p:notesSz cx="6858000" cy="9144000"/>
  <p:embeddedFontLst>
    <p:embeddedFont>
      <p:font typeface="Inter" panose="02000503000000020004" pitchFamily="2" charset="0"/>
      <p:regular r:id="rId20"/>
      <p:bold r:id="rId21"/>
      <p:italic r:id="rId22"/>
      <p:boldItalic r:id="rId23"/>
    </p:embeddedFont>
    <p:embeddedFont>
      <p:font typeface="Inter Black" panose="02000503000000020004" pitchFamily="2" charset="0"/>
      <p:bold r:id="rId24"/>
      <p:italic r:id="rId25"/>
      <p:boldItalic r:id="rId26"/>
    </p:embeddedFont>
    <p:embeddedFont>
      <p:font typeface="Inter ExtraBold" panose="02000503000000020004" pitchFamily="2" charset="0"/>
      <p:bold r:id="rId27"/>
      <p:italic r:id="rId28"/>
      <p:boldItalic r:id="rId29"/>
    </p:embeddedFont>
    <p:embeddedFont>
      <p:font typeface="Inter Medium" panose="02000503000000020004" pitchFamily="2" charset="0"/>
      <p:regular r:id="rId30"/>
      <p:bold r:id="rId31"/>
      <p:italic r:id="rId32"/>
      <p:boldItalic r:id="rId33"/>
    </p:embeddedFont>
    <p:embeddedFont>
      <p:font typeface="Inter SemiBold" panose="02000503000000020004" pitchFamily="2" charset="0"/>
      <p:regular r:id="rId34"/>
      <p:bold r:id="rId35"/>
      <p:italic r:id="rId36"/>
      <p:boldItalic r:id="rId37"/>
    </p:embeddedFont>
    <p:embeddedFont>
      <p:font typeface="Roboto" panose="02000000000000000000" pitchFamily="2" charset="0"/>
      <p:regular r:id="rId38"/>
      <p:bold r:id="rId39"/>
    </p:embeddedFont>
    <p:embeddedFont>
      <p:font typeface="Roboto Black" panose="02000000000000000000" pitchFamily="2" charset="0"/>
      <p:bold r:id="rId40"/>
      <p:italic r:id="rId41"/>
      <p:boldItalic r:id="rId42"/>
    </p:embeddedFont>
    <p:embeddedFont>
      <p:font typeface="Roboto Medium" panose="02000000000000000000" pitchFamily="2"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24">
          <p15:clr>
            <a:srgbClr val="747775"/>
          </p15:clr>
        </p15:guide>
        <p15:guide id="2" pos="566">
          <p15:clr>
            <a:srgbClr val="747775"/>
          </p15:clr>
        </p15:guide>
        <p15:guide id="3" orient="horz" pos="1531">
          <p15:clr>
            <a:srgbClr val="747775"/>
          </p15:clr>
        </p15:guide>
        <p15:guide id="4" orient="horz" pos="1077">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7" roundtripDataSignature="AMtx7mjfCh0SkQzXhpRQEgIZdaQzVb5Kg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66074" autoAdjust="0"/>
  </p:normalViewPr>
  <p:slideViewPr>
    <p:cSldViewPr snapToGrid="0">
      <p:cViewPr varScale="1">
        <p:scale>
          <a:sx n="78" d="100"/>
          <a:sy n="78" d="100"/>
        </p:scale>
        <p:origin x="872" y="176"/>
      </p:cViewPr>
      <p:guideLst>
        <p:guide orient="horz" pos="624"/>
        <p:guide pos="566"/>
        <p:guide orient="horz" pos="1531"/>
        <p:guide orient="horz" pos="107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font" Target="fonts/font20.fntdata"/><Relationship Id="rId21" Type="http://schemas.openxmlformats.org/officeDocument/2006/relationships/font" Target="fonts/font2.fntdata"/><Relationship Id="rId34" Type="http://schemas.openxmlformats.org/officeDocument/2006/relationships/font" Target="fonts/font15.fntdata"/><Relationship Id="rId42" Type="http://schemas.openxmlformats.org/officeDocument/2006/relationships/font" Target="fonts/font23.fntdata"/><Relationship Id="rId47" Type="http://customschemas.google.com/relationships/presentationmetadata" Target="meta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0.fntdata"/><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font" Target="fonts/font21.fntdata"/><Relationship Id="rId45" Type="http://schemas.openxmlformats.org/officeDocument/2006/relationships/font" Target="fonts/font2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4" Type="http://schemas.openxmlformats.org/officeDocument/2006/relationships/font" Target="fonts/font2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43" Type="http://schemas.openxmlformats.org/officeDocument/2006/relationships/font" Target="fonts/font24.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font" Target="fonts/font19.fntdata"/><Relationship Id="rId46" Type="http://schemas.openxmlformats.org/officeDocument/2006/relationships/font" Target="fonts/font27.fntdata"/><Relationship Id="rId20" Type="http://schemas.openxmlformats.org/officeDocument/2006/relationships/font" Target="fonts/font1.fntdata"/><Relationship Id="rId41" Type="http://schemas.openxmlformats.org/officeDocument/2006/relationships/font" Target="fonts/font22.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e91059dd6a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04" name="Google Shape;104;g3e91059dd6a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fb9cac5b1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 name="Google Shape;116;g3fb9cac5b1e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fb9cac5b1e_0_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25" name="Google Shape;125;g3fb9cac5b1e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fb9cac5b1e_0_1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0"/>
              </a:spcBef>
              <a:spcAft>
                <a:spcPts val="0"/>
              </a:spcAft>
              <a:buSzPts val="1100"/>
              <a:buNone/>
            </a:pPr>
            <a:endParaRPr lang="ru-RU" sz="1100" b="0" i="0" u="none" strike="noStrike" cap="none" spc="0" dirty="0">
              <a:solidFill>
                <a:srgbClr val="000000"/>
              </a:solidFill>
              <a:effectLst/>
              <a:latin typeface="Arial"/>
              <a:cs typeface="Arial"/>
              <a:sym typeface="Arial"/>
            </a:endParaRPr>
          </a:p>
          <a:p>
            <a:pPr marL="0" lvl="0" indent="0" algn="just" rtl="0">
              <a:lnSpc>
                <a:spcPct val="100000"/>
              </a:lnSpc>
              <a:spcBef>
                <a:spcPts val="0"/>
              </a:spcBef>
              <a:spcAft>
                <a:spcPts val="0"/>
              </a:spcAft>
              <a:buSzPts val="1100"/>
              <a:buNone/>
            </a:pPr>
            <a:endParaRPr lang="ru-RU" sz="1100" b="0" i="0" u="none" strike="noStrike" cap="none" spc="0" dirty="0">
              <a:solidFill>
                <a:srgbClr val="000000"/>
              </a:solidFill>
              <a:effectLst/>
              <a:latin typeface="Arial"/>
              <a:cs typeface="Arial"/>
              <a:sym typeface="Arial"/>
            </a:endParaRPr>
          </a:p>
          <a:p>
            <a:pPr marL="0" lvl="0" indent="0" algn="just" rtl="0">
              <a:lnSpc>
                <a:spcPct val="100000"/>
              </a:lnSpc>
              <a:spcBef>
                <a:spcPts val="0"/>
              </a:spcBef>
              <a:spcAft>
                <a:spcPts val="0"/>
              </a:spcAft>
              <a:buSzPts val="1100"/>
              <a:buNone/>
            </a:pPr>
            <a:endParaRPr dirty="0"/>
          </a:p>
        </p:txBody>
      </p:sp>
      <p:sp>
        <p:nvSpPr>
          <p:cNvPr id="133" name="Google Shape;133;g3fb9cac5b1e_0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fb9cac5b1e_0_2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1" name="Google Shape;141;g3fb9cac5b1e_0_2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a:extLst>
            <a:ext uri="{FF2B5EF4-FFF2-40B4-BE49-F238E27FC236}">
              <a16:creationId xmlns:a16="http://schemas.microsoft.com/office/drawing/2014/main" id="{07DA2C66-3234-53C7-3207-B65FD43E4EFB}"/>
            </a:ext>
          </a:extLst>
        </p:cNvPr>
        <p:cNvGrpSpPr/>
        <p:nvPr/>
      </p:nvGrpSpPr>
      <p:grpSpPr>
        <a:xfrm>
          <a:off x="0" y="0"/>
          <a:ext cx="0" cy="0"/>
          <a:chOff x="0" y="0"/>
          <a:chExt cx="0" cy="0"/>
        </a:xfrm>
      </p:grpSpPr>
      <p:sp>
        <p:nvSpPr>
          <p:cNvPr id="140" name="Google Shape;140;g3fb9cac5b1e_0_238:notes">
            <a:extLst>
              <a:ext uri="{FF2B5EF4-FFF2-40B4-BE49-F238E27FC236}">
                <a16:creationId xmlns:a16="http://schemas.microsoft.com/office/drawing/2014/main" id="{2C98CE79-FB57-3E6D-72C0-45B23204293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41" name="Google Shape;141;g3fb9cac5b1e_0_238:notes">
            <a:extLst>
              <a:ext uri="{FF2B5EF4-FFF2-40B4-BE49-F238E27FC236}">
                <a16:creationId xmlns:a16="http://schemas.microsoft.com/office/drawing/2014/main" id="{A6686483-A2F1-6840-42F2-CD107E4D74C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99104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a:extLst>
            <a:ext uri="{FF2B5EF4-FFF2-40B4-BE49-F238E27FC236}">
              <a16:creationId xmlns:a16="http://schemas.microsoft.com/office/drawing/2014/main" id="{30888F72-3004-ECD9-9669-1B0565A89008}"/>
            </a:ext>
          </a:extLst>
        </p:cNvPr>
        <p:cNvGrpSpPr/>
        <p:nvPr/>
      </p:nvGrpSpPr>
      <p:grpSpPr>
        <a:xfrm>
          <a:off x="0" y="0"/>
          <a:ext cx="0" cy="0"/>
          <a:chOff x="0" y="0"/>
          <a:chExt cx="0" cy="0"/>
        </a:xfrm>
      </p:grpSpPr>
      <p:sp>
        <p:nvSpPr>
          <p:cNvPr id="140" name="Google Shape;140;g3fb9cac5b1e_0_238:notes">
            <a:extLst>
              <a:ext uri="{FF2B5EF4-FFF2-40B4-BE49-F238E27FC236}">
                <a16:creationId xmlns:a16="http://schemas.microsoft.com/office/drawing/2014/main" id="{7F29258F-A244-6844-9988-6DF40FBE345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1" name="Google Shape;141;g3fb9cac5b1e_0_238:notes">
            <a:extLst>
              <a:ext uri="{FF2B5EF4-FFF2-40B4-BE49-F238E27FC236}">
                <a16:creationId xmlns:a16="http://schemas.microsoft.com/office/drawing/2014/main" id="{F44213FB-AE91-B394-3F0C-4EC976EE9B0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1191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a:extLst>
            <a:ext uri="{FF2B5EF4-FFF2-40B4-BE49-F238E27FC236}">
              <a16:creationId xmlns:a16="http://schemas.microsoft.com/office/drawing/2014/main" id="{C21581DA-F674-3404-2AC3-0F0170194929}"/>
            </a:ext>
          </a:extLst>
        </p:cNvPr>
        <p:cNvGrpSpPr/>
        <p:nvPr/>
      </p:nvGrpSpPr>
      <p:grpSpPr>
        <a:xfrm>
          <a:off x="0" y="0"/>
          <a:ext cx="0" cy="0"/>
          <a:chOff x="0" y="0"/>
          <a:chExt cx="0" cy="0"/>
        </a:xfrm>
      </p:grpSpPr>
      <p:sp>
        <p:nvSpPr>
          <p:cNvPr id="140" name="Google Shape;140;g3fb9cac5b1e_0_238:notes">
            <a:extLst>
              <a:ext uri="{FF2B5EF4-FFF2-40B4-BE49-F238E27FC236}">
                <a16:creationId xmlns:a16="http://schemas.microsoft.com/office/drawing/2014/main" id="{AC11A892-00E3-85D1-5C91-89568F93C57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1" name="Google Shape;141;g3fb9cac5b1e_0_238:notes">
            <a:extLst>
              <a:ext uri="{FF2B5EF4-FFF2-40B4-BE49-F238E27FC236}">
                <a16:creationId xmlns:a16="http://schemas.microsoft.com/office/drawing/2014/main" id="{0668DD40-A110-CD1F-C18A-963631638A2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71020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a:extLst>
            <a:ext uri="{FF2B5EF4-FFF2-40B4-BE49-F238E27FC236}">
              <a16:creationId xmlns:a16="http://schemas.microsoft.com/office/drawing/2014/main" id="{E70D1AFB-AD69-5560-622A-ABAE23F120E0}"/>
            </a:ext>
          </a:extLst>
        </p:cNvPr>
        <p:cNvGrpSpPr/>
        <p:nvPr/>
      </p:nvGrpSpPr>
      <p:grpSpPr>
        <a:xfrm>
          <a:off x="0" y="0"/>
          <a:ext cx="0" cy="0"/>
          <a:chOff x="0" y="0"/>
          <a:chExt cx="0" cy="0"/>
        </a:xfrm>
      </p:grpSpPr>
      <p:sp>
        <p:nvSpPr>
          <p:cNvPr id="140" name="Google Shape;140;g3fb9cac5b1e_0_238:notes">
            <a:extLst>
              <a:ext uri="{FF2B5EF4-FFF2-40B4-BE49-F238E27FC236}">
                <a16:creationId xmlns:a16="http://schemas.microsoft.com/office/drawing/2014/main" id="{E71BA9C9-8D8D-C374-C1BC-453B9240BF3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1" name="Google Shape;141;g3fb9cac5b1e_0_238:notes">
            <a:extLst>
              <a:ext uri="{FF2B5EF4-FFF2-40B4-BE49-F238E27FC236}">
                <a16:creationId xmlns:a16="http://schemas.microsoft.com/office/drawing/2014/main" id="{0DA10A5C-3F8E-9845-B6E0-1FA91CE37B1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14560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a:extLst>
            <a:ext uri="{FF2B5EF4-FFF2-40B4-BE49-F238E27FC236}">
              <a16:creationId xmlns:a16="http://schemas.microsoft.com/office/drawing/2014/main" id="{6C40737D-0BD1-9F6C-8C99-BD7DB226029C}"/>
            </a:ext>
          </a:extLst>
        </p:cNvPr>
        <p:cNvGrpSpPr/>
        <p:nvPr/>
      </p:nvGrpSpPr>
      <p:grpSpPr>
        <a:xfrm>
          <a:off x="0" y="0"/>
          <a:ext cx="0" cy="0"/>
          <a:chOff x="0" y="0"/>
          <a:chExt cx="0" cy="0"/>
        </a:xfrm>
      </p:grpSpPr>
      <p:sp>
        <p:nvSpPr>
          <p:cNvPr id="140" name="Google Shape;140;g3fb9cac5b1e_0_238:notes">
            <a:extLst>
              <a:ext uri="{FF2B5EF4-FFF2-40B4-BE49-F238E27FC236}">
                <a16:creationId xmlns:a16="http://schemas.microsoft.com/office/drawing/2014/main" id="{3692AE6C-6555-C4AA-88C6-B38CDA75C59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1" name="Google Shape;141;g3fb9cac5b1e_0_238:notes">
            <a:extLst>
              <a:ext uri="{FF2B5EF4-FFF2-40B4-BE49-F238E27FC236}">
                <a16:creationId xmlns:a16="http://schemas.microsoft.com/office/drawing/2014/main" id="{5083325A-C6BF-225F-1658-3727983FA77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568587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fb9cac5b1e_0_3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ru-RU" dirty="0"/>
              <a:t>Как было бы удобно, если бы был один верный признак 100% лжи или факта сокрытия информации.</a:t>
            </a:r>
          </a:p>
          <a:p>
            <a:pPr marL="0" lvl="0" indent="0" algn="l" rtl="0">
              <a:lnSpc>
                <a:spcPct val="100000"/>
              </a:lnSpc>
              <a:spcBef>
                <a:spcPts val="0"/>
              </a:spcBef>
              <a:spcAft>
                <a:spcPts val="0"/>
              </a:spcAft>
              <a:buSzPts val="1100"/>
              <a:buNone/>
            </a:pPr>
            <a:r>
              <a:rPr lang="ru-RU" dirty="0"/>
              <a:t>По данным исследования МАИЛ, около 80% соискателей врут на собеседовании.</a:t>
            </a:r>
          </a:p>
          <a:p>
            <a:pPr marL="0" lvl="0" indent="0" algn="l" rtl="0">
              <a:lnSpc>
                <a:spcPct val="100000"/>
              </a:lnSpc>
              <a:spcBef>
                <a:spcPts val="0"/>
              </a:spcBef>
              <a:spcAft>
                <a:spcPts val="0"/>
              </a:spcAft>
              <a:buSzPts val="1100"/>
              <a:buNone/>
            </a:pPr>
            <a:r>
              <a:rPr lang="ru-RU" dirty="0"/>
              <a:t>Можно только представить, какой процент переговоров проходит с сокрытием информации.</a:t>
            </a:r>
          </a:p>
          <a:p>
            <a:pPr marL="0" lvl="0" indent="0" algn="l" rtl="0">
              <a:lnSpc>
                <a:spcPct val="100000"/>
              </a:lnSpc>
              <a:spcBef>
                <a:spcPts val="0"/>
              </a:spcBef>
              <a:spcAft>
                <a:spcPts val="0"/>
              </a:spcAft>
              <a:buSzPts val="1100"/>
              <a:buNone/>
            </a:pPr>
            <a:r>
              <a:rPr lang="ru-RU" dirty="0"/>
              <a:t>Для нашего организма ложь — это стресс, притом довольно сильный. Это всегда проявляется на уровне физиологических реакций. Однако у всех людей это происходит по-разному. И не каждое проявление стресса свидетельствует о том, что человек говорит неправду. До сих пор в сети кочуют такие «верные признаки» лжи, как почесывание носа, прикосновение к губам, перемещение взгляда в сторону и далее по списку. Беспрекословно верить этим «простым советам» однозначно не стоит. Человек — слишком сложная структура, чтобы его поведение можно было уложить в рамки двух-трех отдельно взятых признаков.</a:t>
            </a:r>
          </a:p>
          <a:p>
            <a:pPr marL="0" lvl="0" indent="0" algn="l" rtl="0">
              <a:lnSpc>
                <a:spcPct val="100000"/>
              </a:lnSpc>
              <a:spcBef>
                <a:spcPts val="0"/>
              </a:spcBef>
              <a:spcAft>
                <a:spcPts val="0"/>
              </a:spcAft>
              <a:buSzPts val="1100"/>
              <a:buNone/>
            </a:pPr>
            <a:r>
              <a:rPr lang="ru-RU" dirty="0"/>
              <a:t>Важно обращать внимание на систематическое изменение поведения человека в ответ на какой-то из ваших вопросов или на обсуждение конкретной темы. Скажем, вы замечаете, что каждый раз, когда вы спрашиваете про сейф, человек краснеет. Это не всегда значит, что он врет. Это значит, что он испытывает стресс. А вот почему именно в этот момент он </a:t>
            </a:r>
            <a:r>
              <a:rPr lang="ru-RU" dirty="0" err="1"/>
              <a:t>стрессует</a:t>
            </a:r>
            <a:r>
              <a:rPr lang="ru-RU" dirty="0"/>
              <a:t> — как раз это необходимо выяснить, применяя опросные тактики.</a:t>
            </a:r>
          </a:p>
          <a:p>
            <a:pPr marL="0" lvl="0" indent="0" algn="l" rtl="0">
              <a:lnSpc>
                <a:spcPct val="100000"/>
              </a:lnSpc>
              <a:spcBef>
                <a:spcPts val="0"/>
              </a:spcBef>
              <a:spcAft>
                <a:spcPts val="0"/>
              </a:spcAft>
              <a:buSzPts val="1100"/>
              <a:buNone/>
            </a:pPr>
            <a:r>
              <a:rPr lang="ru-RU" dirty="0"/>
              <a:t>Всегда обращайте внимание на реакцию человека на ваши вопросы. На какие-то из них он будет отвечать более уверенно, а какие-то могут вызвать у него состояние стресса или замешательства. Детализируйте вопросы, которые вызвали так называемый стресс, — уточните факты и углубитесь в тему.</a:t>
            </a:r>
            <a:endParaRPr dirty="0"/>
          </a:p>
        </p:txBody>
      </p:sp>
      <p:sp>
        <p:nvSpPr>
          <p:cNvPr id="149" name="Google Shape;149;g3fb9cac5b1e_0_3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a:extLst>
            <a:ext uri="{FF2B5EF4-FFF2-40B4-BE49-F238E27FC236}">
              <a16:creationId xmlns:a16="http://schemas.microsoft.com/office/drawing/2014/main" id="{FC1D1DAB-563F-C87D-1BA0-261465C0C643}"/>
            </a:ext>
          </a:extLst>
        </p:cNvPr>
        <p:cNvGrpSpPr/>
        <p:nvPr/>
      </p:nvGrpSpPr>
      <p:grpSpPr>
        <a:xfrm>
          <a:off x="0" y="0"/>
          <a:ext cx="0" cy="0"/>
          <a:chOff x="0" y="0"/>
          <a:chExt cx="0" cy="0"/>
        </a:xfrm>
      </p:grpSpPr>
      <p:sp>
        <p:nvSpPr>
          <p:cNvPr id="148" name="Google Shape;148;g3fb9cac5b1e_0_317:notes">
            <a:extLst>
              <a:ext uri="{FF2B5EF4-FFF2-40B4-BE49-F238E27FC236}">
                <a16:creationId xmlns:a16="http://schemas.microsoft.com/office/drawing/2014/main" id="{B2C1639A-7261-4183-CEF2-3553EE54000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ru-RU" dirty="0"/>
              <a:t>Здесь про важность выявления базовой линии поведения и фиксации на состоянии нормы, комфорта</a:t>
            </a:r>
            <a:endParaRPr dirty="0"/>
          </a:p>
        </p:txBody>
      </p:sp>
      <p:sp>
        <p:nvSpPr>
          <p:cNvPr id="149" name="Google Shape;149;g3fb9cac5b1e_0_317:notes">
            <a:extLst>
              <a:ext uri="{FF2B5EF4-FFF2-40B4-BE49-F238E27FC236}">
                <a16:creationId xmlns:a16="http://schemas.microsoft.com/office/drawing/2014/main" id="{9845246E-C88D-EB40-0EBC-C206D427167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170173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fb9cac5b1e_0_4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ru-RU" dirty="0"/>
              <a:t>Для построения того самого «дружного коллектива» с печеньками и кофе на кухне предлагаю использовать </a:t>
            </a:r>
            <a:r>
              <a:rPr lang="ru-RU" dirty="0" err="1"/>
              <a:t>психотипирование</a:t>
            </a:r>
            <a:r>
              <a:rPr lang="ru-RU" dirty="0"/>
              <a:t>. Здесь важно помнить, что нет человека с одним единственным </a:t>
            </a:r>
            <a:r>
              <a:rPr lang="ru-RU" dirty="0" err="1"/>
              <a:t>патерном</a:t>
            </a:r>
            <a:r>
              <a:rPr lang="ru-RU" dirty="0"/>
              <a:t> в поведении, точно определяющим его причастность к единому психотипу. Но нам важно выявить, так называемый, ведущий </a:t>
            </a:r>
            <a:r>
              <a:rPr lang="ru-RU" dirty="0" err="1"/>
              <a:t>психтип</a:t>
            </a:r>
            <a:r>
              <a:rPr lang="ru-RU" dirty="0"/>
              <a:t>. Для понимания его особенностей и рисков. Полный гайд можно скачать по </a:t>
            </a:r>
            <a:r>
              <a:rPr lang="ru-RU" dirty="0" err="1"/>
              <a:t>куар</a:t>
            </a:r>
            <a:r>
              <a:rPr lang="ru-RU" dirty="0"/>
              <a:t>, для примера разберем один:  </a:t>
            </a:r>
            <a:endParaRPr dirty="0"/>
          </a:p>
        </p:txBody>
      </p:sp>
      <p:sp>
        <p:nvSpPr>
          <p:cNvPr id="165" name="Google Shape;165;g3fb9cac5b1e_0_4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a:extLst>
            <a:ext uri="{FF2B5EF4-FFF2-40B4-BE49-F238E27FC236}">
              <a16:creationId xmlns:a16="http://schemas.microsoft.com/office/drawing/2014/main" id="{BB5C09B2-7A31-2527-81FA-EEE2C0531E6C}"/>
            </a:ext>
          </a:extLst>
        </p:cNvPr>
        <p:cNvGrpSpPr/>
        <p:nvPr/>
      </p:nvGrpSpPr>
      <p:grpSpPr>
        <a:xfrm>
          <a:off x="0" y="0"/>
          <a:ext cx="0" cy="0"/>
          <a:chOff x="0" y="0"/>
          <a:chExt cx="0" cy="0"/>
        </a:xfrm>
      </p:grpSpPr>
      <p:sp>
        <p:nvSpPr>
          <p:cNvPr id="164" name="Google Shape;164;g3fb9cac5b1e_0_475:notes">
            <a:extLst>
              <a:ext uri="{FF2B5EF4-FFF2-40B4-BE49-F238E27FC236}">
                <a16:creationId xmlns:a16="http://schemas.microsoft.com/office/drawing/2014/main" id="{FE379225-DAB8-1102-3AC7-58DD5E25FE9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ru-RU" dirty="0"/>
              <a:t>Для построения того самого «дружного коллектива» с печеньками и кофе на кухне предлагаю использовать </a:t>
            </a:r>
            <a:r>
              <a:rPr lang="ru-RU" dirty="0" err="1"/>
              <a:t>психотипирование</a:t>
            </a:r>
            <a:r>
              <a:rPr lang="ru-RU" dirty="0"/>
              <a:t>. Здесь важно помнить, что нет человека с одним единственным </a:t>
            </a:r>
            <a:r>
              <a:rPr lang="ru-RU" dirty="0" err="1"/>
              <a:t>патерном</a:t>
            </a:r>
            <a:r>
              <a:rPr lang="ru-RU" dirty="0"/>
              <a:t> в поведении, точно определяющим его причастность к единому психотипу. Но нам важно выявить, так называемый, ведущий </a:t>
            </a:r>
            <a:r>
              <a:rPr lang="ru-RU" dirty="0" err="1"/>
              <a:t>психтип</a:t>
            </a:r>
            <a:r>
              <a:rPr lang="ru-RU" dirty="0"/>
              <a:t>. Для понимания его особенностей и рисков. Полный гайд можно скачать по </a:t>
            </a:r>
            <a:r>
              <a:rPr lang="ru-RU" dirty="0" err="1"/>
              <a:t>куар</a:t>
            </a:r>
            <a:r>
              <a:rPr lang="ru-RU" dirty="0"/>
              <a:t>, для примера разберем один:  </a:t>
            </a:r>
            <a:endParaRPr dirty="0"/>
          </a:p>
        </p:txBody>
      </p:sp>
      <p:sp>
        <p:nvSpPr>
          <p:cNvPr id="165" name="Google Shape;165;g3fb9cac5b1e_0_475:notes">
            <a:extLst>
              <a:ext uri="{FF2B5EF4-FFF2-40B4-BE49-F238E27FC236}">
                <a16:creationId xmlns:a16="http://schemas.microsoft.com/office/drawing/2014/main" id="{AD04A66A-21A6-F6E7-3407-BD4B50DC35A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68347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fb9cac5b1e_0_5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ru-RU" dirty="0"/>
              <a:t>Добавить атлас психотипов, маркеры верификации</a:t>
            </a:r>
            <a:endParaRPr dirty="0"/>
          </a:p>
        </p:txBody>
      </p:sp>
      <p:sp>
        <p:nvSpPr>
          <p:cNvPr id="172" name="Google Shape;172;g3fb9cac5b1e_0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fb9cac5b1e_0_6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8" name="Google Shape;188;g3fb9cac5b1e_0_6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fb9cac5b1e_0_72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7" name="Google Shape;197;g3fb9cac5b1e_0_7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11"/>
        <p:cNvGrpSpPr/>
        <p:nvPr/>
      </p:nvGrpSpPr>
      <p:grpSpPr>
        <a:xfrm>
          <a:off x="0" y="0"/>
          <a:ext cx="0" cy="0"/>
          <a:chOff x="0" y="0"/>
          <a:chExt cx="0" cy="0"/>
        </a:xfrm>
      </p:grpSpPr>
      <p:sp>
        <p:nvSpPr>
          <p:cNvPr id="12" name="Google Shape;12;p4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4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Заголовок и объект 1">
  <p:cSld name="OBJECT_1">
    <p:spTree>
      <p:nvGrpSpPr>
        <p:cNvPr id="1" name="Shape 17"/>
        <p:cNvGrpSpPr/>
        <p:nvPr/>
      </p:nvGrpSpPr>
      <p:grpSpPr>
        <a:xfrm>
          <a:off x="0" y="0"/>
          <a:ext cx="0" cy="0"/>
          <a:chOff x="0" y="0"/>
          <a:chExt cx="0" cy="0"/>
        </a:xfrm>
      </p:grpSpPr>
      <p:sp>
        <p:nvSpPr>
          <p:cNvPr id="18" name="Google Shape;18;g36c95380a4f_0_10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g36c95380a4f_0_10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g36c95380a4f_0_10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g36c95380a4f_0_10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g36c95380a4f_0_10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g36c95380a4f_0_219"/>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g36c95380a4f_0_219"/>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26" name="Google Shape;26;g36c95380a4f_0_219"/>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_HEADER_1">
  <p:cSld name="SECTION_HEADER_1">
    <p:spTree>
      <p:nvGrpSpPr>
        <p:cNvPr id="1" name="Shape 27"/>
        <p:cNvGrpSpPr/>
        <p:nvPr/>
      </p:nvGrpSpPr>
      <p:grpSpPr>
        <a:xfrm>
          <a:off x="0" y="0"/>
          <a:ext cx="0" cy="0"/>
          <a:chOff x="0" y="0"/>
          <a:chExt cx="0" cy="0"/>
        </a:xfrm>
      </p:grpSpPr>
      <p:sp>
        <p:nvSpPr>
          <p:cNvPr id="28" name="Google Shape;28;g36c95380a4f_0_1474"/>
          <p:cNvSpPr txBox="1">
            <a:spLocks noGrp="1"/>
          </p:cNvSpPr>
          <p:nvPr>
            <p:ph type="title"/>
          </p:nvPr>
        </p:nvSpPr>
        <p:spPr>
          <a:xfrm>
            <a:off x="415600" y="2867800"/>
            <a:ext cx="11360700" cy="11223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29" name="Google Shape;29;g36c95380a4f_0_1474"/>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Заголовок и объект 3">
  <p:cSld name="OBJECT_3">
    <p:spTree>
      <p:nvGrpSpPr>
        <p:cNvPr id="1" name="Shape 30"/>
        <p:cNvGrpSpPr/>
        <p:nvPr/>
      </p:nvGrpSpPr>
      <p:grpSpPr>
        <a:xfrm>
          <a:off x="0" y="0"/>
          <a:ext cx="0" cy="0"/>
          <a:chOff x="0" y="0"/>
          <a:chExt cx="0" cy="0"/>
        </a:xfrm>
      </p:grpSpPr>
      <p:sp>
        <p:nvSpPr>
          <p:cNvPr id="31" name="Google Shape;31;g36c95380a4f_0_158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g36c95380a4f_0_158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g36c95380a4f_0_158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g36c95380a4f_0_158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g36c95380a4f_0_158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Ваш макет 1">
  <p:cSld name="CUSTOM">
    <p:spTree>
      <p:nvGrpSpPr>
        <p:cNvPr id="1" name="Shape 36"/>
        <p:cNvGrpSpPr/>
        <p:nvPr/>
      </p:nvGrpSpPr>
      <p:grpSpPr>
        <a:xfrm>
          <a:off x="0" y="0"/>
          <a:ext cx="0" cy="0"/>
          <a:chOff x="0" y="0"/>
          <a:chExt cx="0" cy="0"/>
        </a:xfrm>
      </p:grpSpPr>
      <p:sp>
        <p:nvSpPr>
          <p:cNvPr id="37" name="Google Shape;37;p42"/>
          <p:cNvSpPr>
            <a:spLocks noGrp="1"/>
          </p:cNvSpPr>
          <p:nvPr>
            <p:ph type="pic" idx="2"/>
          </p:nvPr>
        </p:nvSpPr>
        <p:spPr>
          <a:xfrm>
            <a:off x="766650" y="1578800"/>
            <a:ext cx="3429000" cy="4540200"/>
          </a:xfrm>
          <a:prstGeom prst="roundRect">
            <a:avLst>
              <a:gd name="adj" fmla="val 10569"/>
            </a:avLst>
          </a:prstGeom>
          <a:noFill/>
          <a:ln>
            <a:noFill/>
          </a:ln>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Заголовок и объект 2">
  <p:cSld name="OBJECT_2">
    <p:spTree>
      <p:nvGrpSpPr>
        <p:cNvPr id="1" name="Shape 38"/>
        <p:cNvGrpSpPr/>
        <p:nvPr/>
      </p:nvGrpSpPr>
      <p:grpSpPr>
        <a:xfrm>
          <a:off x="0" y="0"/>
          <a:ext cx="0" cy="0"/>
          <a:chOff x="0" y="0"/>
          <a:chExt cx="0" cy="0"/>
        </a:xfrm>
      </p:grpSpPr>
      <p:sp>
        <p:nvSpPr>
          <p:cNvPr id="39" name="Google Shape;39;g39a5c25b1d3_0_21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g39a5c25b1d3_0_21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g39a5c25b1d3_0_21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g39a5c25b1d3_0_21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g39a5c25b1d3_0_21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44"/>
        <p:cNvGrpSpPr/>
        <p:nvPr/>
      </p:nvGrpSpPr>
      <p:grpSpPr>
        <a:xfrm>
          <a:off x="0" y="0"/>
          <a:ext cx="0" cy="0"/>
          <a:chOff x="0" y="0"/>
          <a:chExt cx="0" cy="0"/>
        </a:xfrm>
      </p:grpSpPr>
      <p:sp>
        <p:nvSpPr>
          <p:cNvPr id="45" name="Google Shape;45;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49"/>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50"/>
        <p:cNvGrpSpPr/>
        <p:nvPr/>
      </p:nvGrpSpPr>
      <p:grpSpPr>
        <a:xfrm>
          <a:off x="0" y="0"/>
          <a:ext cx="0" cy="0"/>
          <a:chOff x="0" y="0"/>
          <a:chExt cx="0" cy="0"/>
        </a:xfrm>
      </p:grpSpPr>
      <p:sp>
        <p:nvSpPr>
          <p:cNvPr id="51" name="Google Shape;51;p4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4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3" name="Google Shape;53;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56"/>
        <p:cNvGrpSpPr/>
        <p:nvPr/>
      </p:nvGrpSpPr>
      <p:grpSpPr>
        <a:xfrm>
          <a:off x="0" y="0"/>
          <a:ext cx="0" cy="0"/>
          <a:chOff x="0" y="0"/>
          <a:chExt cx="0" cy="0"/>
        </a:xfrm>
      </p:grpSpPr>
      <p:sp>
        <p:nvSpPr>
          <p:cNvPr id="57" name="Google Shape;57;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4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4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63"/>
        <p:cNvGrpSpPr/>
        <p:nvPr/>
      </p:nvGrpSpPr>
      <p:grpSpPr>
        <a:xfrm>
          <a:off x="0" y="0"/>
          <a:ext cx="0" cy="0"/>
          <a:chOff x="0" y="0"/>
          <a:chExt cx="0" cy="0"/>
        </a:xfrm>
      </p:grpSpPr>
      <p:sp>
        <p:nvSpPr>
          <p:cNvPr id="64" name="Google Shape;64;p4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4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6" name="Google Shape;66;p4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4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8" name="Google Shape;68;p4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72"/>
        <p:cNvGrpSpPr/>
        <p:nvPr/>
      </p:nvGrpSpPr>
      <p:grpSpPr>
        <a:xfrm>
          <a:off x="0" y="0"/>
          <a:ext cx="0" cy="0"/>
          <a:chOff x="0" y="0"/>
          <a:chExt cx="0" cy="0"/>
        </a:xfrm>
      </p:grpSpPr>
      <p:sp>
        <p:nvSpPr>
          <p:cNvPr id="73" name="Google Shape;73;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76"/>
        <p:cNvGrpSpPr/>
        <p:nvPr/>
      </p:nvGrpSpPr>
      <p:grpSpPr>
        <a:xfrm>
          <a:off x="0" y="0"/>
          <a:ext cx="0" cy="0"/>
          <a:chOff x="0" y="0"/>
          <a:chExt cx="0" cy="0"/>
        </a:xfrm>
      </p:grpSpPr>
      <p:sp>
        <p:nvSpPr>
          <p:cNvPr id="77" name="Google Shape;77;p4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9" name="Google Shape;79;p4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0" name="Google Shape;80;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83"/>
        <p:cNvGrpSpPr/>
        <p:nvPr/>
      </p:nvGrpSpPr>
      <p:grpSpPr>
        <a:xfrm>
          <a:off x="0" y="0"/>
          <a:ext cx="0" cy="0"/>
          <a:chOff x="0" y="0"/>
          <a:chExt cx="0" cy="0"/>
        </a:xfrm>
      </p:grpSpPr>
      <p:sp>
        <p:nvSpPr>
          <p:cNvPr id="84" name="Google Shape;84;p5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50"/>
          <p:cNvSpPr>
            <a:spLocks noGrp="1"/>
          </p:cNvSpPr>
          <p:nvPr>
            <p:ph type="pic" idx="2"/>
          </p:nvPr>
        </p:nvSpPr>
        <p:spPr>
          <a:xfrm>
            <a:off x="5183188" y="987425"/>
            <a:ext cx="6172200" cy="4873625"/>
          </a:xfrm>
          <a:prstGeom prst="rect">
            <a:avLst/>
          </a:prstGeom>
          <a:noFill/>
          <a:ln>
            <a:noFill/>
          </a:ln>
        </p:spPr>
      </p:sp>
      <p:sp>
        <p:nvSpPr>
          <p:cNvPr id="86" name="Google Shape;86;p5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7" name="Google Shape;8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90"/>
        <p:cNvGrpSpPr/>
        <p:nvPr/>
      </p:nvGrpSpPr>
      <p:grpSpPr>
        <a:xfrm>
          <a:off x="0" y="0"/>
          <a:ext cx="0" cy="0"/>
          <a:chOff x="0" y="0"/>
          <a:chExt cx="0" cy="0"/>
        </a:xfrm>
      </p:grpSpPr>
      <p:sp>
        <p:nvSpPr>
          <p:cNvPr id="91" name="Google Shape;91;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5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96"/>
        <p:cNvGrpSpPr/>
        <p:nvPr/>
      </p:nvGrpSpPr>
      <p:grpSpPr>
        <a:xfrm>
          <a:off x="0" y="0"/>
          <a:ext cx="0" cy="0"/>
          <a:chOff x="0" y="0"/>
          <a:chExt cx="0" cy="0"/>
        </a:xfrm>
      </p:grpSpPr>
      <p:sp>
        <p:nvSpPr>
          <p:cNvPr id="97" name="Google Shape;97;p5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5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4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huntflow.ru/" TargetMode="Externa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hyperlink" Target="https://huntflow.ru/" TargetMode="Externa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hyperlink" Target="https://huntflow.ru/" TargetMode="Externa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13.jpeg"/><Relationship Id="rId5" Type="http://schemas.openxmlformats.org/officeDocument/2006/relationships/image" Target="../media/image10.png"/><Relationship Id="rId4" Type="http://schemas.openxmlformats.org/officeDocument/2006/relationships/hyperlink" Target="https://huntflow.ru/"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hyperlink" Target="https://huntflow.ru/" TargetMode="Externa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14.jpeg"/><Relationship Id="rId5" Type="http://schemas.openxmlformats.org/officeDocument/2006/relationships/image" Target="../media/image10.png"/><Relationship Id="rId4" Type="http://schemas.openxmlformats.org/officeDocument/2006/relationships/hyperlink" Target="https://huntflow.ru/"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hyperlink" Target="https://huntflow.ru/" TargetMode="Externa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15.jpeg"/><Relationship Id="rId5" Type="http://schemas.openxmlformats.org/officeDocument/2006/relationships/image" Target="../media/image10.png"/><Relationship Id="rId4" Type="http://schemas.openxmlformats.org/officeDocument/2006/relationships/hyperlink" Target="https://huntflow.ru/"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hyperlink" Target="https://huntflow.ru/" TargetMode="Externa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0.png"/><Relationship Id="rId4" Type="http://schemas.openxmlformats.org/officeDocument/2006/relationships/hyperlink" Target="https://huntflow.ru/"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0.png"/><Relationship Id="rId4" Type="http://schemas.openxmlformats.org/officeDocument/2006/relationships/hyperlink" Target="https://huntflow.ru/"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hyperlink" Target="https://huntflow.ru/" TargetMode="Externa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hyperlink" Target="https://huntflow.ru/" TargetMode="Externa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5"/>
        <p:cNvGrpSpPr/>
        <p:nvPr/>
      </p:nvGrpSpPr>
      <p:grpSpPr>
        <a:xfrm>
          <a:off x="0" y="0"/>
          <a:ext cx="0" cy="0"/>
          <a:chOff x="0" y="0"/>
          <a:chExt cx="0" cy="0"/>
        </a:xfrm>
      </p:grpSpPr>
      <p:sp>
        <p:nvSpPr>
          <p:cNvPr id="106" name="Google Shape;106;g3e91059dd6a_1_0"/>
          <p:cNvSpPr txBox="1"/>
          <p:nvPr/>
        </p:nvSpPr>
        <p:spPr>
          <a:xfrm>
            <a:off x="2873100" y="6122907"/>
            <a:ext cx="6445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endParaRPr sz="1800" b="0" i="0" u="none" strike="noStrike" cap="none">
              <a:solidFill>
                <a:srgbClr val="282A2E"/>
              </a:solidFill>
              <a:latin typeface="Roboto Medium"/>
              <a:ea typeface="Roboto Medium"/>
              <a:cs typeface="Roboto Medium"/>
              <a:sym typeface="Roboto Medium"/>
            </a:endParaRPr>
          </a:p>
        </p:txBody>
      </p:sp>
      <p:sp>
        <p:nvSpPr>
          <p:cNvPr id="107" name="Google Shape;107;g3e91059dd6a_1_0"/>
          <p:cNvSpPr txBox="1"/>
          <p:nvPr/>
        </p:nvSpPr>
        <p:spPr>
          <a:xfrm>
            <a:off x="1169725" y="2510975"/>
            <a:ext cx="9612600" cy="1400343"/>
          </a:xfrm>
          <a:prstGeom prst="rect">
            <a:avLst/>
          </a:prstGeom>
          <a:noFill/>
          <a:ln>
            <a:noFill/>
          </a:ln>
        </p:spPr>
        <p:txBody>
          <a:bodyPr spcFirstLastPara="1" wrap="square" lIns="91425" tIns="45700" rIns="91425" bIns="45700" anchor="t" anchorCtr="0">
            <a:spAutoFit/>
          </a:bodyPr>
          <a:lstStyle/>
          <a:p>
            <a:pPr marL="0" marR="0" lvl="0" indent="0" algn="ctr" rtl="0">
              <a:lnSpc>
                <a:spcPct val="85000"/>
              </a:lnSpc>
              <a:spcBef>
                <a:spcPts val="0"/>
              </a:spcBef>
              <a:spcAft>
                <a:spcPts val="0"/>
              </a:spcAft>
              <a:buClr>
                <a:srgbClr val="000000"/>
              </a:buClr>
              <a:buSzPts val="1100"/>
              <a:buFont typeface="Arial"/>
              <a:buNone/>
            </a:pPr>
            <a:r>
              <a:rPr lang="ru-RU" sz="5000" b="0" i="0" u="none" strike="noStrike" cap="none" dirty="0">
                <a:solidFill>
                  <a:srgbClr val="282A2E"/>
                </a:solidFill>
                <a:latin typeface="Inter Black"/>
                <a:ea typeface="Inter Black"/>
                <a:cs typeface="Inter Black"/>
                <a:sym typeface="Inter Black"/>
              </a:rPr>
              <a:t>Кадровый </a:t>
            </a:r>
            <a:r>
              <a:rPr lang="ru-RU" sz="5000" b="0" i="0" u="none" strike="noStrike" cap="none">
                <a:solidFill>
                  <a:srgbClr val="282A2E"/>
                </a:solidFill>
                <a:latin typeface="Inter Black"/>
                <a:ea typeface="Inter Black"/>
                <a:cs typeface="Inter Black"/>
                <a:sym typeface="Inter Black"/>
              </a:rPr>
              <a:t>профайлинг </a:t>
            </a:r>
            <a:br>
              <a:rPr lang="ru-RU" sz="5000" b="0" i="0" u="none" strike="noStrike" cap="none">
                <a:solidFill>
                  <a:srgbClr val="282A2E"/>
                </a:solidFill>
                <a:latin typeface="Inter Black"/>
                <a:ea typeface="Inter Black"/>
                <a:cs typeface="Inter Black"/>
                <a:sym typeface="Inter Black"/>
              </a:rPr>
            </a:br>
            <a:r>
              <a:rPr lang="ru-RU" sz="5000" b="0" i="0" u="none" strike="noStrike" cap="none">
                <a:solidFill>
                  <a:srgbClr val="282A2E"/>
                </a:solidFill>
                <a:latin typeface="Inter Black"/>
                <a:ea typeface="Inter Black"/>
                <a:cs typeface="Inter Black"/>
                <a:sym typeface="Inter Black"/>
              </a:rPr>
              <a:t>и </a:t>
            </a:r>
            <a:r>
              <a:rPr lang="ru-RU" sz="5000" b="0" i="0" u="none" strike="noStrike" cap="none" dirty="0">
                <a:solidFill>
                  <a:srgbClr val="282A2E"/>
                </a:solidFill>
                <a:latin typeface="Inter Black"/>
                <a:ea typeface="Inter Black"/>
                <a:cs typeface="Inter Black"/>
                <a:sym typeface="Inter Black"/>
              </a:rPr>
              <a:t>верификация </a:t>
            </a:r>
            <a:endParaRPr sz="5000" b="0" i="0" u="none" strike="noStrike" cap="none" dirty="0">
              <a:solidFill>
                <a:srgbClr val="282A2E"/>
              </a:solidFill>
              <a:latin typeface="Inter Black"/>
              <a:ea typeface="Inter Black"/>
              <a:cs typeface="Inter Black"/>
              <a:sym typeface="Inter Black"/>
            </a:endParaRPr>
          </a:p>
        </p:txBody>
      </p:sp>
      <p:sp>
        <p:nvSpPr>
          <p:cNvPr id="108" name="Google Shape;108;g3e91059dd6a_1_0"/>
          <p:cNvSpPr/>
          <p:nvPr/>
        </p:nvSpPr>
        <p:spPr>
          <a:xfrm>
            <a:off x="4841400" y="1709750"/>
            <a:ext cx="2569200" cy="523200"/>
          </a:xfrm>
          <a:prstGeom prst="roundRect">
            <a:avLst>
              <a:gd name="adj" fmla="val 50000"/>
            </a:avLst>
          </a:prstGeom>
          <a:solidFill>
            <a:srgbClr val="A5EEF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ru-RU" sz="2000" b="1">
                <a:latin typeface="Inter SemiBold"/>
                <a:ea typeface="Inter SemiBold"/>
                <a:cs typeface="Inter SemiBold"/>
                <a:sym typeface="Inter SemiBold"/>
              </a:rPr>
              <a:t>Конференция</a:t>
            </a:r>
            <a:endParaRPr sz="2000" b="1" i="0" u="none" strike="noStrike" cap="none">
              <a:solidFill>
                <a:srgbClr val="000000"/>
              </a:solidFill>
              <a:latin typeface="Inter SemiBold"/>
              <a:ea typeface="Inter SemiBold"/>
              <a:cs typeface="Inter SemiBold"/>
              <a:sym typeface="Inter SemiBold"/>
            </a:endParaRPr>
          </a:p>
        </p:txBody>
      </p:sp>
      <p:pic>
        <p:nvPicPr>
          <p:cNvPr id="109" name="Google Shape;109;g3e91059dd6a_1_0" title="Group 61863.png">
            <a:hlinkClick r:id="rId4"/>
          </p:cNvPr>
          <p:cNvPicPr preferRelativeResize="0"/>
          <p:nvPr/>
        </p:nvPicPr>
        <p:blipFill rotWithShape="1">
          <a:blip r:embed="rId5">
            <a:alphaModFix/>
          </a:blip>
          <a:srcRect/>
          <a:stretch/>
        </p:blipFill>
        <p:spPr>
          <a:xfrm>
            <a:off x="4811388" y="472750"/>
            <a:ext cx="2569224" cy="450982"/>
          </a:xfrm>
          <a:prstGeom prst="rect">
            <a:avLst/>
          </a:prstGeom>
          <a:noFill/>
          <a:ln>
            <a:noFill/>
          </a:ln>
        </p:spPr>
      </p:pic>
      <p:pic>
        <p:nvPicPr>
          <p:cNvPr id="110" name="Google Shape;110;g3e91059dd6a_1_0" title="Group 2087325550.png"/>
          <p:cNvPicPr preferRelativeResize="0"/>
          <p:nvPr/>
        </p:nvPicPr>
        <p:blipFill rotWithShape="1">
          <a:blip r:embed="rId6">
            <a:alphaModFix/>
          </a:blip>
          <a:srcRect/>
          <a:stretch/>
        </p:blipFill>
        <p:spPr>
          <a:xfrm>
            <a:off x="2057675" y="5143825"/>
            <a:ext cx="607075" cy="739525"/>
          </a:xfrm>
          <a:prstGeom prst="rect">
            <a:avLst/>
          </a:prstGeom>
          <a:noFill/>
          <a:ln>
            <a:noFill/>
          </a:ln>
        </p:spPr>
      </p:pic>
      <p:pic>
        <p:nvPicPr>
          <p:cNvPr id="111" name="Google Shape;111;g3e91059dd6a_1_0" title="Group 2087325551.png"/>
          <p:cNvPicPr preferRelativeResize="0"/>
          <p:nvPr/>
        </p:nvPicPr>
        <p:blipFill rotWithShape="1">
          <a:blip r:embed="rId7">
            <a:alphaModFix/>
          </a:blip>
          <a:srcRect/>
          <a:stretch/>
        </p:blipFill>
        <p:spPr>
          <a:xfrm>
            <a:off x="9318900" y="1108002"/>
            <a:ext cx="1713176" cy="1203501"/>
          </a:xfrm>
          <a:prstGeom prst="rect">
            <a:avLst/>
          </a:prstGeom>
          <a:noFill/>
          <a:ln>
            <a:noFill/>
          </a:ln>
        </p:spPr>
      </p:pic>
      <p:pic>
        <p:nvPicPr>
          <p:cNvPr id="112" name="Google Shape;112;g3e91059dd6a_1_0" title="Frame 2087326096.png"/>
          <p:cNvPicPr preferRelativeResize="0"/>
          <p:nvPr/>
        </p:nvPicPr>
        <p:blipFill rotWithShape="1">
          <a:blip r:embed="rId8">
            <a:alphaModFix/>
          </a:blip>
          <a:srcRect/>
          <a:stretch/>
        </p:blipFill>
        <p:spPr>
          <a:xfrm rot="-1050271">
            <a:off x="1476525" y="1135400"/>
            <a:ext cx="1148076" cy="1203500"/>
          </a:xfrm>
          <a:prstGeom prst="rect">
            <a:avLst/>
          </a:prstGeom>
          <a:noFill/>
          <a:ln>
            <a:noFill/>
          </a:ln>
        </p:spPr>
      </p:pic>
      <p:pic>
        <p:nvPicPr>
          <p:cNvPr id="113" name="Google Shape;113;g3e91059dd6a_1_0" title="Group 2087325856.png"/>
          <p:cNvPicPr preferRelativeResize="0"/>
          <p:nvPr/>
        </p:nvPicPr>
        <p:blipFill rotWithShape="1">
          <a:blip r:embed="rId9">
            <a:alphaModFix/>
          </a:blip>
          <a:srcRect/>
          <a:stretch/>
        </p:blipFill>
        <p:spPr>
          <a:xfrm rot="1401733">
            <a:off x="10063250" y="5058803"/>
            <a:ext cx="1352550" cy="1295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g3fb9cac5b1e_0_0"/>
          <p:cNvSpPr txBox="1"/>
          <p:nvPr/>
        </p:nvSpPr>
        <p:spPr>
          <a:xfrm>
            <a:off x="645989" y="494414"/>
            <a:ext cx="10474200" cy="668100"/>
          </a:xfrm>
          <a:prstGeom prst="rect">
            <a:avLst/>
          </a:prstGeom>
          <a:noFill/>
          <a:ln>
            <a:noFill/>
          </a:ln>
        </p:spPr>
        <p:txBody>
          <a:bodyPr spcFirstLastPara="1" wrap="square" lIns="91425" tIns="45700" rIns="91425" bIns="45700" anchor="t" anchorCtr="0">
            <a:spAutoFit/>
          </a:bodyPr>
          <a:lstStyle/>
          <a:p>
            <a:pPr marL="0" marR="0" lvl="0" indent="0" algn="l" rtl="0">
              <a:lnSpc>
                <a:spcPct val="85000"/>
              </a:lnSpc>
              <a:spcBef>
                <a:spcPts val="0"/>
              </a:spcBef>
              <a:spcAft>
                <a:spcPts val="0"/>
              </a:spcAft>
              <a:buClr>
                <a:srgbClr val="000000"/>
              </a:buClr>
              <a:buSzPts val="4400"/>
              <a:buFont typeface="Arial"/>
              <a:buNone/>
            </a:pPr>
            <a:r>
              <a:rPr lang="ru-RU" sz="4400" b="0" i="0" u="none" strike="noStrike" cap="none">
                <a:solidFill>
                  <a:srgbClr val="1D1D1F"/>
                </a:solidFill>
                <a:latin typeface="Inter Black"/>
                <a:ea typeface="Inter Black"/>
                <a:cs typeface="Inter Black"/>
                <a:sym typeface="Inter Black"/>
              </a:rPr>
              <a:t>Знакомство</a:t>
            </a:r>
            <a:endParaRPr sz="4400" b="0" i="0" u="none" strike="noStrike" cap="none">
              <a:solidFill>
                <a:srgbClr val="1D1D1F"/>
              </a:solidFill>
              <a:latin typeface="Inter Black"/>
              <a:ea typeface="Inter Black"/>
              <a:cs typeface="Inter Black"/>
              <a:sym typeface="Inter Black"/>
            </a:endParaRPr>
          </a:p>
        </p:txBody>
      </p:sp>
      <p:sp>
        <p:nvSpPr>
          <p:cNvPr id="119" name="Google Shape;119;g3fb9cac5b1e_0_0"/>
          <p:cNvSpPr txBox="1"/>
          <p:nvPr/>
        </p:nvSpPr>
        <p:spPr>
          <a:xfrm>
            <a:off x="4865219" y="2897151"/>
            <a:ext cx="6348300" cy="1428900"/>
          </a:xfrm>
          <a:prstGeom prst="rect">
            <a:avLst/>
          </a:prstGeom>
          <a:noFill/>
          <a:ln>
            <a:noFill/>
          </a:ln>
        </p:spPr>
        <p:txBody>
          <a:bodyPr spcFirstLastPara="1" wrap="square" lIns="68575" tIns="34275" rIns="68575" bIns="34275" anchor="t" anchorCtr="0">
            <a:spAutoFit/>
          </a:bodyPr>
          <a:lstStyle/>
          <a:p>
            <a:pPr marL="342900" marR="0" lvl="0" indent="-323850" algn="l" rtl="0">
              <a:lnSpc>
                <a:spcPct val="100000"/>
              </a:lnSpc>
              <a:spcBef>
                <a:spcPts val="800"/>
              </a:spcBef>
              <a:spcAft>
                <a:spcPts val="0"/>
              </a:spcAft>
              <a:buClr>
                <a:srgbClr val="A5EEFA"/>
              </a:buClr>
              <a:buSzPts val="2500"/>
              <a:buFont typeface="Inter Medium"/>
              <a:buChar char="✦"/>
            </a:pPr>
            <a:r>
              <a:rPr lang="en-US" sz="2300" b="0" i="0" u="none" strike="noStrike" cap="none" dirty="0">
                <a:solidFill>
                  <a:srgbClr val="282A2E"/>
                </a:solidFill>
                <a:latin typeface="Inter Medium"/>
                <a:ea typeface="Inter Medium"/>
                <a:cs typeface="Inter Medium"/>
                <a:sym typeface="Inter Medium"/>
              </a:rPr>
              <a:t>Retail</a:t>
            </a:r>
            <a:endParaRPr sz="2300" b="0" i="0" u="none" strike="noStrike" cap="none" dirty="0">
              <a:solidFill>
                <a:srgbClr val="282A2E"/>
              </a:solidFill>
              <a:latin typeface="Inter Medium"/>
              <a:ea typeface="Inter Medium"/>
              <a:cs typeface="Inter Medium"/>
              <a:sym typeface="Inter Medium"/>
            </a:endParaRPr>
          </a:p>
          <a:p>
            <a:pPr marL="342900" marR="0" lvl="0" indent="-323850" algn="l" rtl="0">
              <a:lnSpc>
                <a:spcPct val="100000"/>
              </a:lnSpc>
              <a:spcBef>
                <a:spcPts val="800"/>
              </a:spcBef>
              <a:spcAft>
                <a:spcPts val="0"/>
              </a:spcAft>
              <a:buClr>
                <a:srgbClr val="A5EEFA"/>
              </a:buClr>
              <a:buSzPts val="2500"/>
              <a:buFont typeface="Inter Medium"/>
              <a:buChar char="✦"/>
            </a:pPr>
            <a:r>
              <a:rPr lang="en-US" sz="2300" b="0" i="0" u="none" strike="noStrike" cap="none" dirty="0">
                <a:solidFill>
                  <a:srgbClr val="282A2E"/>
                </a:solidFill>
                <a:latin typeface="Inter Medium"/>
                <a:ea typeface="Inter Medium"/>
                <a:cs typeface="Inter Medium"/>
                <a:sym typeface="Inter Medium"/>
              </a:rPr>
              <a:t>Logistics</a:t>
            </a:r>
            <a:endParaRPr sz="2300" b="0" i="0" u="none" strike="noStrike" cap="none" dirty="0">
              <a:solidFill>
                <a:srgbClr val="282A2E"/>
              </a:solidFill>
              <a:latin typeface="Inter Medium"/>
              <a:ea typeface="Inter Medium"/>
              <a:cs typeface="Inter Medium"/>
              <a:sym typeface="Inter Medium"/>
            </a:endParaRPr>
          </a:p>
          <a:p>
            <a:pPr marL="342900" marR="0" lvl="0" indent="-323850" algn="l" rtl="0">
              <a:lnSpc>
                <a:spcPct val="100000"/>
              </a:lnSpc>
              <a:spcBef>
                <a:spcPts val="800"/>
              </a:spcBef>
              <a:spcAft>
                <a:spcPts val="0"/>
              </a:spcAft>
              <a:buClr>
                <a:srgbClr val="A5EEFA"/>
              </a:buClr>
              <a:buSzPts val="2500"/>
              <a:buFont typeface="Inter Medium"/>
              <a:buChar char="✦"/>
            </a:pPr>
            <a:r>
              <a:rPr lang="ru-RU" sz="2300" b="0" i="0" u="none" strike="noStrike" cap="none" dirty="0">
                <a:solidFill>
                  <a:srgbClr val="282A2E"/>
                </a:solidFill>
                <a:latin typeface="Inter Medium"/>
                <a:ea typeface="Inter Medium"/>
                <a:cs typeface="Inter Medium"/>
                <a:sym typeface="Inter Medium"/>
              </a:rPr>
              <a:t>H</a:t>
            </a:r>
            <a:r>
              <a:rPr lang="en-US" sz="2300" b="0" i="0" u="none" strike="noStrike" cap="none" dirty="0" err="1">
                <a:solidFill>
                  <a:srgbClr val="282A2E"/>
                </a:solidFill>
                <a:latin typeface="Inter Medium"/>
                <a:ea typeface="Inter Medium"/>
                <a:cs typeface="Inter Medium"/>
                <a:sym typeface="Inter Medium"/>
              </a:rPr>
              <a:t>oreca</a:t>
            </a:r>
            <a:endParaRPr sz="2300" b="0" i="0" u="none" strike="noStrike" cap="none" dirty="0">
              <a:solidFill>
                <a:srgbClr val="282A2E"/>
              </a:solidFill>
              <a:latin typeface="Inter Medium"/>
              <a:ea typeface="Inter Medium"/>
              <a:cs typeface="Inter Medium"/>
              <a:sym typeface="Inter Medium"/>
            </a:endParaRPr>
          </a:p>
        </p:txBody>
      </p:sp>
      <p:sp>
        <p:nvSpPr>
          <p:cNvPr id="120" name="Google Shape;120;g3fb9cac5b1e_0_0"/>
          <p:cNvSpPr txBox="1"/>
          <p:nvPr/>
        </p:nvSpPr>
        <p:spPr>
          <a:xfrm>
            <a:off x="4848531" y="1892611"/>
            <a:ext cx="6348300" cy="1088473"/>
          </a:xfrm>
          <a:prstGeom prst="rect">
            <a:avLst/>
          </a:prstGeom>
          <a:noFill/>
          <a:ln>
            <a:noFill/>
          </a:ln>
        </p:spPr>
        <p:txBody>
          <a:bodyPr spcFirstLastPara="1" wrap="square" lIns="68575" tIns="34275" rIns="68575" bIns="34275" anchor="t" anchorCtr="0">
            <a:spAutoFit/>
          </a:bodyPr>
          <a:lstStyle/>
          <a:p>
            <a:pPr marL="0" marR="0" lvl="0" indent="0" algn="l" rtl="0">
              <a:lnSpc>
                <a:spcPct val="115000"/>
              </a:lnSpc>
              <a:spcBef>
                <a:spcPts val="800"/>
              </a:spcBef>
              <a:spcAft>
                <a:spcPts val="800"/>
              </a:spcAft>
              <a:buClr>
                <a:srgbClr val="000000"/>
              </a:buClr>
              <a:buSzPts val="2300"/>
              <a:buFont typeface="Arial"/>
              <a:buNone/>
            </a:pPr>
            <a:r>
              <a:rPr lang="ru-RU" sz="2300" b="0" i="0" u="none" strike="noStrike" cap="none" dirty="0">
                <a:solidFill>
                  <a:srgbClr val="1D1D1F"/>
                </a:solidFill>
                <a:latin typeface="Inter Medium"/>
                <a:ea typeface="Inter Medium"/>
                <a:cs typeface="Inter Medium"/>
                <a:sym typeface="Inter Medium"/>
              </a:rPr>
              <a:t>Опыт работы в качестве Team </a:t>
            </a:r>
            <a:r>
              <a:rPr lang="ru-RU" sz="2300" b="0" i="0" u="none" strike="noStrike" cap="none" dirty="0" err="1">
                <a:solidFill>
                  <a:srgbClr val="1D1D1F"/>
                </a:solidFill>
                <a:latin typeface="Inter Medium"/>
                <a:ea typeface="Inter Medium"/>
                <a:cs typeface="Inter Medium"/>
                <a:sym typeface="Inter Medium"/>
              </a:rPr>
              <a:t>Lead</a:t>
            </a:r>
            <a:r>
              <a:rPr lang="ru-RU" sz="2300" b="0" i="0" u="none" strike="noStrike" cap="none" dirty="0">
                <a:solidFill>
                  <a:srgbClr val="1D1D1F"/>
                </a:solidFill>
                <a:latin typeface="Inter Medium"/>
                <a:ea typeface="Inter Medium"/>
                <a:cs typeface="Inter Medium"/>
                <a:sym typeface="Inter Medium"/>
              </a:rPr>
              <a:t> более 15 лет в отраслях:</a:t>
            </a:r>
            <a:endParaRPr sz="2300" b="0" i="0" u="none" strike="noStrike" cap="none" dirty="0">
              <a:solidFill>
                <a:srgbClr val="1D1D1F"/>
              </a:solidFill>
              <a:latin typeface="Inter Medium"/>
              <a:ea typeface="Inter Medium"/>
              <a:cs typeface="Inter Medium"/>
              <a:sym typeface="Inter Medium"/>
            </a:endParaRPr>
          </a:p>
        </p:txBody>
      </p:sp>
      <p:sp>
        <p:nvSpPr>
          <p:cNvPr id="121" name="Google Shape;121;g3fb9cac5b1e_0_0"/>
          <p:cNvSpPr txBox="1"/>
          <p:nvPr/>
        </p:nvSpPr>
        <p:spPr>
          <a:xfrm>
            <a:off x="4865234" y="4651561"/>
            <a:ext cx="5983500" cy="1495507"/>
          </a:xfrm>
          <a:prstGeom prst="rect">
            <a:avLst/>
          </a:prstGeom>
          <a:noFill/>
          <a:ln>
            <a:noFill/>
          </a:ln>
        </p:spPr>
        <p:txBody>
          <a:bodyPr spcFirstLastPara="1" wrap="square" lIns="68575" tIns="34275" rIns="68575" bIns="34275" anchor="t" anchorCtr="0">
            <a:spAutoFit/>
          </a:bodyPr>
          <a:lstStyle/>
          <a:p>
            <a:pPr marL="0" marR="0" lvl="0" indent="0" algn="l" rtl="0">
              <a:lnSpc>
                <a:spcPct val="115000"/>
              </a:lnSpc>
              <a:spcBef>
                <a:spcPts val="800"/>
              </a:spcBef>
              <a:spcAft>
                <a:spcPts val="800"/>
              </a:spcAft>
              <a:buClr>
                <a:srgbClr val="000000"/>
              </a:buClr>
              <a:buSzPts val="2300"/>
              <a:buFont typeface="Arial"/>
              <a:buNone/>
            </a:pPr>
            <a:r>
              <a:rPr lang="ru-RU" sz="2300" b="1" i="0" u="none" strike="noStrike" cap="none" dirty="0">
                <a:solidFill>
                  <a:srgbClr val="1D1D1F"/>
                </a:solidFill>
                <a:latin typeface="Inter"/>
                <a:ea typeface="Inter"/>
                <a:cs typeface="Inter"/>
                <a:sym typeface="Inter"/>
              </a:rPr>
              <a:t>Любимые задачи:</a:t>
            </a:r>
            <a:r>
              <a:rPr lang="ru-RU" sz="2300" b="0" i="0" u="none" strike="noStrike" cap="none" dirty="0">
                <a:solidFill>
                  <a:srgbClr val="595959"/>
                </a:solidFill>
                <a:latin typeface="Inter"/>
                <a:ea typeface="Inter"/>
                <a:cs typeface="Inter"/>
                <a:sym typeface="Inter"/>
              </a:rPr>
              <a:t> </a:t>
            </a:r>
            <a:r>
              <a:rPr lang="ru-RU" sz="2300" b="0" i="0" u="none" strike="noStrike" cap="none" dirty="0">
                <a:solidFill>
                  <a:srgbClr val="282A2E"/>
                </a:solidFill>
                <a:latin typeface="Inter"/>
                <a:ea typeface="Inter"/>
                <a:cs typeface="Inter"/>
                <a:sym typeface="Inter"/>
              </a:rPr>
              <a:t>Построение HR-процессов с нуля</a:t>
            </a:r>
            <a:r>
              <a:rPr lang="ru-RU" sz="2300" dirty="0">
                <a:solidFill>
                  <a:srgbClr val="282A2E"/>
                </a:solidFill>
                <a:latin typeface="Inter"/>
                <a:ea typeface="Inter"/>
                <a:cs typeface="Inter"/>
                <a:sym typeface="Inter"/>
              </a:rPr>
              <a:t>, автоматизация рутинных задач</a:t>
            </a:r>
            <a:endParaRPr sz="2300" b="0" i="0" u="none" strike="noStrike" cap="none" dirty="0">
              <a:solidFill>
                <a:srgbClr val="282A2E"/>
              </a:solidFill>
              <a:latin typeface="Inter"/>
              <a:ea typeface="Inter"/>
              <a:cs typeface="Inter"/>
              <a:sym typeface="Inter"/>
            </a:endParaRPr>
          </a:p>
        </p:txBody>
      </p:sp>
      <p:pic>
        <p:nvPicPr>
          <p:cNvPr id="3" name="Рисунок 2">
            <a:extLst>
              <a:ext uri="{FF2B5EF4-FFF2-40B4-BE49-F238E27FC236}">
                <a16:creationId xmlns:a16="http://schemas.microsoft.com/office/drawing/2014/main" id="{120D968D-B578-4344-C402-6D7D62D2D539}"/>
              </a:ext>
            </a:extLst>
          </p:cNvPr>
          <p:cNvPicPr>
            <a:picLocks noGrp="1" noChangeAspect="1"/>
          </p:cNvPicPr>
          <p:nvPr>
            <p:ph type="pic" idx="2"/>
          </p:nvPr>
        </p:nvPicPr>
        <p:blipFill>
          <a:blip r:embed="rId3"/>
          <a:srcRect t="19426" b="19426"/>
          <a:stretch/>
        </p:blipFill>
        <p:spPr>
          <a:xfrm>
            <a:off x="645989" y="1606868"/>
            <a:ext cx="3429000" cy="4540200"/>
          </a:xfrm>
          <a:prstGeom prst="roundRect">
            <a:avLst>
              <a:gd name="adj" fmla="val 16667"/>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3" name="Рисунок 2">
            <a:extLst>
              <a:ext uri="{FF2B5EF4-FFF2-40B4-BE49-F238E27FC236}">
                <a16:creationId xmlns:a16="http://schemas.microsoft.com/office/drawing/2014/main" id="{2B0299BD-782D-C5CA-9B73-9405085300D4}"/>
              </a:ext>
            </a:extLst>
          </p:cNvPr>
          <p:cNvPicPr>
            <a:picLocks noChangeAspect="1"/>
          </p:cNvPicPr>
          <p:nvPr/>
        </p:nvPicPr>
        <p:blipFill>
          <a:blip r:embed="rId3"/>
          <a:srcRect r="833" b="9111"/>
          <a:stretch>
            <a:fillRect/>
          </a:stretch>
        </p:blipFill>
        <p:spPr>
          <a:xfrm>
            <a:off x="4983480" y="1035257"/>
            <a:ext cx="6964680" cy="4787486"/>
          </a:xfrm>
          <a:prstGeom prst="rect">
            <a:avLst/>
          </a:prstGeom>
        </p:spPr>
      </p:pic>
      <p:sp>
        <p:nvSpPr>
          <p:cNvPr id="127" name="Google Shape;127;g3fb9cac5b1e_0_80"/>
          <p:cNvSpPr txBox="1">
            <a:spLocks noGrp="1"/>
          </p:cNvSpPr>
          <p:nvPr>
            <p:ph type="body" idx="4294967295"/>
          </p:nvPr>
        </p:nvSpPr>
        <p:spPr>
          <a:xfrm>
            <a:off x="645989" y="1458760"/>
            <a:ext cx="4337491" cy="3052279"/>
          </a:xfrm>
          <a:prstGeom prst="rect">
            <a:avLst/>
          </a:prstGeom>
          <a:noFill/>
          <a:ln>
            <a:noFill/>
          </a:ln>
        </p:spPr>
        <p:txBody>
          <a:bodyPr spcFirstLastPara="1" wrap="square" lIns="91425" tIns="45700" rIns="91425" bIns="45700" anchor="t" anchorCtr="0">
            <a:normAutofit fontScale="62500" lnSpcReduction="20000"/>
          </a:bodyPr>
          <a:lstStyle/>
          <a:p>
            <a:pPr marL="44450" lvl="0" indent="0" algn="l" rtl="0">
              <a:lnSpc>
                <a:spcPct val="90000"/>
              </a:lnSpc>
              <a:spcBef>
                <a:spcPts val="1000"/>
              </a:spcBef>
              <a:spcAft>
                <a:spcPts val="0"/>
              </a:spcAft>
              <a:buClr>
                <a:srgbClr val="282A2E"/>
              </a:buClr>
              <a:buSzPts val="2900"/>
              <a:buNone/>
            </a:pPr>
            <a:r>
              <a:rPr lang="ru-RU" sz="2900" dirty="0">
                <a:solidFill>
                  <a:srgbClr val="282A2E"/>
                </a:solidFill>
                <a:latin typeface="Inter"/>
                <a:ea typeface="Inter"/>
                <a:cs typeface="Inter"/>
                <a:sym typeface="Inter"/>
              </a:rPr>
              <a:t> - это системный подход к оценке кандидатов или действующих сотрудников, который помогает составить их психологический и поведенческий портрет. </a:t>
            </a:r>
          </a:p>
          <a:p>
            <a:pPr marL="44450" lvl="0" indent="0" algn="l" rtl="0">
              <a:lnSpc>
                <a:spcPct val="90000"/>
              </a:lnSpc>
              <a:spcBef>
                <a:spcPts val="1000"/>
              </a:spcBef>
              <a:spcAft>
                <a:spcPts val="0"/>
              </a:spcAft>
              <a:buClr>
                <a:srgbClr val="282A2E"/>
              </a:buClr>
              <a:buSzPts val="2900"/>
              <a:buNone/>
            </a:pPr>
            <a:r>
              <a:rPr lang="ru-RU" sz="2900" dirty="0">
                <a:solidFill>
                  <a:srgbClr val="282A2E"/>
                </a:solidFill>
                <a:latin typeface="Inter"/>
                <a:ea typeface="Inter"/>
                <a:cs typeface="Inter"/>
                <a:sym typeface="Inter"/>
              </a:rPr>
              <a:t>Его цель — не просто проверить навыки, а глубже понять мотивы, ценности, стиль мышления и типичные реакции человека, чтобы прогнозировать, насколько он будет успешен в конкретной должности и впишется ли в корпоративную культуру.</a:t>
            </a:r>
            <a:endParaRPr sz="2900" dirty="0">
              <a:solidFill>
                <a:srgbClr val="282A2E"/>
              </a:solidFill>
              <a:latin typeface="Inter"/>
              <a:ea typeface="Inter"/>
              <a:cs typeface="Inter"/>
              <a:sym typeface="Inter"/>
            </a:endParaRPr>
          </a:p>
          <a:p>
            <a:pPr marL="457200" lvl="0" indent="-412750" algn="l" rtl="0">
              <a:lnSpc>
                <a:spcPct val="100000"/>
              </a:lnSpc>
              <a:spcBef>
                <a:spcPts val="1000"/>
              </a:spcBef>
              <a:spcAft>
                <a:spcPts val="0"/>
              </a:spcAft>
              <a:buClr>
                <a:srgbClr val="282A2E"/>
              </a:buClr>
              <a:buSzPts val="2900"/>
              <a:buFont typeface="Inter SemiBold"/>
              <a:buAutoNum type="arabicPeriod"/>
            </a:pPr>
            <a:endParaRPr sz="2900" dirty="0">
              <a:solidFill>
                <a:srgbClr val="282A2E"/>
              </a:solidFill>
              <a:latin typeface="Inter"/>
              <a:ea typeface="Inter"/>
              <a:cs typeface="Inter"/>
              <a:sym typeface="Inter"/>
            </a:endParaRPr>
          </a:p>
          <a:p>
            <a:pPr marL="457200" lvl="0" indent="-412750" algn="l" rtl="0">
              <a:lnSpc>
                <a:spcPct val="100000"/>
              </a:lnSpc>
              <a:spcBef>
                <a:spcPts val="1000"/>
              </a:spcBef>
              <a:spcAft>
                <a:spcPts val="1000"/>
              </a:spcAft>
              <a:buClr>
                <a:srgbClr val="282A2E"/>
              </a:buClr>
              <a:buSzPts val="2900"/>
              <a:buFont typeface="Inter SemiBold"/>
              <a:buAutoNum type="arabicPeriod"/>
            </a:pPr>
            <a:endParaRPr sz="2900" dirty="0">
              <a:solidFill>
                <a:srgbClr val="282A2E"/>
              </a:solidFill>
              <a:latin typeface="Inter"/>
              <a:ea typeface="Inter"/>
              <a:cs typeface="Inter"/>
              <a:sym typeface="Inter"/>
            </a:endParaRPr>
          </a:p>
        </p:txBody>
      </p:sp>
      <p:sp>
        <p:nvSpPr>
          <p:cNvPr id="128" name="Google Shape;128;g3fb9cac5b1e_0_80"/>
          <p:cNvSpPr txBox="1"/>
          <p:nvPr/>
        </p:nvSpPr>
        <p:spPr>
          <a:xfrm>
            <a:off x="645989" y="494414"/>
            <a:ext cx="10474200" cy="667835"/>
          </a:xfrm>
          <a:prstGeom prst="rect">
            <a:avLst/>
          </a:prstGeom>
          <a:noFill/>
          <a:ln>
            <a:noFill/>
          </a:ln>
        </p:spPr>
        <p:txBody>
          <a:bodyPr spcFirstLastPara="1" wrap="square" lIns="91425" tIns="45700" rIns="91425" bIns="45700" anchor="t" anchorCtr="0">
            <a:spAutoFit/>
          </a:bodyPr>
          <a:lstStyle/>
          <a:p>
            <a:pPr marL="0" marR="0" lvl="0" indent="0" algn="l" rtl="0">
              <a:lnSpc>
                <a:spcPct val="85000"/>
              </a:lnSpc>
              <a:spcBef>
                <a:spcPts val="0"/>
              </a:spcBef>
              <a:spcAft>
                <a:spcPts val="0"/>
              </a:spcAft>
              <a:buClr>
                <a:srgbClr val="000000"/>
              </a:buClr>
              <a:buSzPts val="4400"/>
              <a:buFont typeface="Arial"/>
              <a:buNone/>
            </a:pPr>
            <a:r>
              <a:rPr lang="ru-RU" sz="4400" dirty="0">
                <a:solidFill>
                  <a:srgbClr val="282A2E"/>
                </a:solidFill>
                <a:latin typeface="Inter Black"/>
                <a:ea typeface="Inter Black"/>
                <a:cs typeface="Inter Black"/>
                <a:sym typeface="Inter Black"/>
              </a:rPr>
              <a:t>Что такое </a:t>
            </a:r>
            <a:r>
              <a:rPr lang="en-US" sz="4400" dirty="0">
                <a:solidFill>
                  <a:srgbClr val="282A2E"/>
                </a:solidFill>
                <a:latin typeface="Inter Black"/>
                <a:ea typeface="Inter Black"/>
                <a:cs typeface="Inter Black"/>
                <a:sym typeface="Inter Black"/>
              </a:rPr>
              <a:t>HR-</a:t>
            </a:r>
            <a:r>
              <a:rPr lang="ru-RU" sz="4400" dirty="0">
                <a:solidFill>
                  <a:srgbClr val="282A2E"/>
                </a:solidFill>
                <a:latin typeface="Inter Black"/>
                <a:ea typeface="Inter Black"/>
                <a:cs typeface="Inter Black"/>
                <a:sym typeface="Inter Black"/>
              </a:rPr>
              <a:t>профайлинг</a:t>
            </a:r>
            <a:endParaRPr sz="4400" b="0" i="0" u="none" strike="noStrike" cap="none" dirty="0">
              <a:solidFill>
                <a:srgbClr val="282A2E"/>
              </a:solidFill>
              <a:latin typeface="Inter Black"/>
              <a:ea typeface="Inter Black"/>
              <a:cs typeface="Inter Black"/>
              <a:sym typeface="Inter Black"/>
            </a:endParaRPr>
          </a:p>
        </p:txBody>
      </p:sp>
      <p:pic>
        <p:nvPicPr>
          <p:cNvPr id="129" name="Google Shape;129;g3fb9cac5b1e_0_80" title="Group 61468.png"/>
          <p:cNvPicPr preferRelativeResize="0"/>
          <p:nvPr/>
        </p:nvPicPr>
        <p:blipFill rotWithShape="1">
          <a:blip r:embed="rId4">
            <a:alphaModFix/>
          </a:blip>
          <a:srcRect/>
          <a:stretch/>
        </p:blipFill>
        <p:spPr>
          <a:xfrm>
            <a:off x="8034589" y="4661573"/>
            <a:ext cx="5858925" cy="3404025"/>
          </a:xfrm>
          <a:prstGeom prst="rect">
            <a:avLst/>
          </a:prstGeom>
          <a:noFill/>
          <a:ln>
            <a:noFill/>
          </a:ln>
        </p:spPr>
      </p:pic>
      <p:pic>
        <p:nvPicPr>
          <p:cNvPr id="130" name="Google Shape;130;g3fb9cac5b1e_0_80" title="Group 61863.png">
            <a:hlinkClick r:id="rId5"/>
          </p:cNvPr>
          <p:cNvPicPr preferRelativeResize="0"/>
          <p:nvPr/>
        </p:nvPicPr>
        <p:blipFill rotWithShape="1">
          <a:blip r:embed="rId6">
            <a:alphaModFix/>
          </a:blip>
          <a:srcRect/>
          <a:stretch/>
        </p:blipFill>
        <p:spPr>
          <a:xfrm>
            <a:off x="746025" y="6051675"/>
            <a:ext cx="2343175" cy="413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3" name="Рисунок 2">
            <a:extLst>
              <a:ext uri="{FF2B5EF4-FFF2-40B4-BE49-F238E27FC236}">
                <a16:creationId xmlns:a16="http://schemas.microsoft.com/office/drawing/2014/main" id="{8262F70C-6561-596B-8215-68000B3C6F46}"/>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backgroundRemoval t="6667" b="95167" l="5100" r="97700">
                        <a14:foregroundMark x1="5100" y1="67667" x2="5100" y2="67667"/>
                        <a14:foregroundMark x1="51500" y1="93000" x2="51500" y2="93000"/>
                        <a14:foregroundMark x1="35800" y1="87667" x2="35800" y2="87667"/>
                        <a14:foregroundMark x1="50100" y1="6833" x2="50100" y2="6833"/>
                        <a14:foregroundMark x1="66100" y1="95333" x2="66100" y2="95333"/>
                        <a14:foregroundMark x1="87100" y1="75333" x2="87100" y2="75333"/>
                        <a14:foregroundMark x1="85900" y1="92333" x2="85900" y2="92333"/>
                        <a14:foregroundMark x1="96300" y1="46500" x2="96300" y2="46500"/>
                        <a14:foregroundMark x1="97500" y1="57333" x2="97500" y2="57333"/>
                        <a14:foregroundMark x1="97700" y1="65333" x2="97700" y2="65333"/>
                        <a14:foregroundMark x1="93100" y1="8333" x2="93100" y2="8333"/>
                        <a14:foregroundMark x1="89800" y1="24500" x2="89800" y2="24500"/>
                        <a14:foregroundMark x1="12900" y1="15667" x2="12900" y2="15667"/>
                        <a14:foregroundMark x1="10400" y1="31500" x2="10400" y2="31500"/>
                        <a14:foregroundMark x1="26600" y1="28833" x2="26600" y2="28833"/>
                      </a14:backgroundRemoval>
                    </a14:imgEffect>
                  </a14:imgLayer>
                </a14:imgProps>
              </a:ext>
            </a:extLst>
          </a:blip>
          <a:stretch>
            <a:fillRect/>
          </a:stretch>
        </p:blipFill>
        <p:spPr>
          <a:xfrm>
            <a:off x="5492064" y="2898648"/>
            <a:ext cx="6598921" cy="3959352"/>
          </a:xfrm>
          <a:prstGeom prst="rect">
            <a:avLst/>
          </a:prstGeom>
        </p:spPr>
      </p:pic>
      <p:sp>
        <p:nvSpPr>
          <p:cNvPr id="135" name="Google Shape;135;g3fb9cac5b1e_0_159"/>
          <p:cNvSpPr txBox="1">
            <a:spLocks noGrp="1"/>
          </p:cNvSpPr>
          <p:nvPr>
            <p:ph type="body" idx="4294967295"/>
          </p:nvPr>
        </p:nvSpPr>
        <p:spPr>
          <a:xfrm>
            <a:off x="486599" y="2517400"/>
            <a:ext cx="8031900" cy="2969000"/>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00000"/>
              </a:lnSpc>
              <a:spcBef>
                <a:spcPts val="1000"/>
              </a:spcBef>
              <a:spcAft>
                <a:spcPts val="1000"/>
              </a:spcAft>
              <a:buSzPts val="2800"/>
              <a:buNone/>
            </a:pPr>
            <a:r>
              <a:rPr lang="ru-RU" sz="2900" dirty="0">
                <a:solidFill>
                  <a:srgbClr val="282A2E"/>
                </a:solidFill>
                <a:latin typeface="Inter"/>
                <a:ea typeface="Inter"/>
                <a:cs typeface="Roboto"/>
                <a:sym typeface="Inter"/>
              </a:rPr>
              <a:t>Поведенческий анализ</a:t>
            </a:r>
          </a:p>
          <a:p>
            <a:pPr marL="0" lvl="0" indent="0" algn="l" rtl="0">
              <a:lnSpc>
                <a:spcPct val="100000"/>
              </a:lnSpc>
              <a:spcBef>
                <a:spcPts val="1000"/>
              </a:spcBef>
              <a:spcAft>
                <a:spcPts val="1000"/>
              </a:spcAft>
              <a:buSzPts val="2800"/>
              <a:buNone/>
            </a:pPr>
            <a:r>
              <a:rPr lang="ru-RU" sz="2900" dirty="0">
                <a:solidFill>
                  <a:srgbClr val="282A2E"/>
                </a:solidFill>
                <a:latin typeface="Inter"/>
                <a:ea typeface="Inter"/>
                <a:cs typeface="Roboto"/>
                <a:sym typeface="Inter"/>
              </a:rPr>
              <a:t>Понимание типов личности</a:t>
            </a:r>
          </a:p>
          <a:p>
            <a:pPr marL="0" lvl="0" indent="0" algn="l" rtl="0">
              <a:lnSpc>
                <a:spcPct val="100000"/>
              </a:lnSpc>
              <a:spcBef>
                <a:spcPts val="1000"/>
              </a:spcBef>
              <a:spcAft>
                <a:spcPts val="1000"/>
              </a:spcAft>
              <a:buSzPts val="2800"/>
              <a:buNone/>
            </a:pPr>
            <a:r>
              <a:rPr lang="ru-RU" sz="2900" dirty="0">
                <a:solidFill>
                  <a:srgbClr val="282A2E"/>
                </a:solidFill>
                <a:latin typeface="Inter"/>
                <a:ea typeface="Inter"/>
                <a:cs typeface="Roboto"/>
                <a:sym typeface="Inter"/>
              </a:rPr>
              <a:t>Анализ речи </a:t>
            </a:r>
          </a:p>
          <a:p>
            <a:pPr marL="0" lvl="0" indent="0" algn="l" rtl="0">
              <a:lnSpc>
                <a:spcPct val="100000"/>
              </a:lnSpc>
              <a:spcBef>
                <a:spcPts val="1000"/>
              </a:spcBef>
              <a:spcAft>
                <a:spcPts val="1000"/>
              </a:spcAft>
              <a:buSzPts val="2800"/>
              <a:buNone/>
            </a:pPr>
            <a:r>
              <a:rPr lang="ru-RU" sz="2900" dirty="0">
                <a:solidFill>
                  <a:srgbClr val="282A2E"/>
                </a:solidFill>
                <a:latin typeface="Inter"/>
                <a:ea typeface="Inter"/>
                <a:cs typeface="Roboto"/>
                <a:sym typeface="Inter"/>
              </a:rPr>
              <a:t>Чтение невербальных сигналов</a:t>
            </a:r>
          </a:p>
          <a:p>
            <a:pPr marL="0" lvl="0" indent="0" algn="l" rtl="0">
              <a:lnSpc>
                <a:spcPct val="100000"/>
              </a:lnSpc>
              <a:spcBef>
                <a:spcPts val="1000"/>
              </a:spcBef>
              <a:spcAft>
                <a:spcPts val="1000"/>
              </a:spcAft>
              <a:buSzPts val="2800"/>
              <a:buNone/>
            </a:pPr>
            <a:r>
              <a:rPr lang="ru-RU" sz="2900" dirty="0">
                <a:solidFill>
                  <a:srgbClr val="282A2E"/>
                </a:solidFill>
                <a:latin typeface="Inter"/>
                <a:ea typeface="Inter"/>
                <a:cs typeface="Roboto"/>
                <a:sym typeface="Inter"/>
              </a:rPr>
              <a:t>Цифровой след</a:t>
            </a:r>
          </a:p>
          <a:p>
            <a:pPr marL="0" lvl="0" indent="0" algn="l" rtl="0">
              <a:lnSpc>
                <a:spcPct val="100000"/>
              </a:lnSpc>
              <a:spcBef>
                <a:spcPts val="1000"/>
              </a:spcBef>
              <a:spcAft>
                <a:spcPts val="1000"/>
              </a:spcAft>
              <a:buSzPts val="2800"/>
              <a:buNone/>
            </a:pPr>
            <a:endParaRPr sz="2900" dirty="0">
              <a:solidFill>
                <a:srgbClr val="282A2E"/>
              </a:solidFill>
              <a:latin typeface="Roboto"/>
              <a:ea typeface="Roboto"/>
              <a:cs typeface="Roboto"/>
              <a:sym typeface="Roboto"/>
            </a:endParaRPr>
          </a:p>
        </p:txBody>
      </p:sp>
      <p:sp>
        <p:nvSpPr>
          <p:cNvPr id="136" name="Google Shape;136;g3fb9cac5b1e_0_159"/>
          <p:cNvSpPr txBox="1"/>
          <p:nvPr/>
        </p:nvSpPr>
        <p:spPr>
          <a:xfrm>
            <a:off x="645989" y="494414"/>
            <a:ext cx="10474200" cy="1243377"/>
          </a:xfrm>
          <a:prstGeom prst="rect">
            <a:avLst/>
          </a:prstGeom>
          <a:noFill/>
          <a:ln>
            <a:noFill/>
          </a:ln>
        </p:spPr>
        <p:txBody>
          <a:bodyPr spcFirstLastPara="1" wrap="square" lIns="91425" tIns="45700" rIns="91425" bIns="45700" anchor="t" anchorCtr="0">
            <a:spAutoFit/>
          </a:bodyPr>
          <a:lstStyle/>
          <a:p>
            <a:pPr marL="0" marR="0" lvl="0" indent="0" algn="l" rtl="0">
              <a:lnSpc>
                <a:spcPct val="85000"/>
              </a:lnSpc>
              <a:spcBef>
                <a:spcPts val="0"/>
              </a:spcBef>
              <a:spcAft>
                <a:spcPts val="0"/>
              </a:spcAft>
              <a:buClr>
                <a:srgbClr val="000000"/>
              </a:buClr>
              <a:buSzPts val="4400"/>
              <a:buFont typeface="Arial"/>
              <a:buNone/>
            </a:pPr>
            <a:r>
              <a:rPr lang="ru-RU" sz="4400" b="0" i="0" u="none" strike="noStrike" cap="none" dirty="0">
                <a:solidFill>
                  <a:srgbClr val="282A2E"/>
                </a:solidFill>
                <a:latin typeface="Inter Black"/>
                <a:ea typeface="Inter Black"/>
                <a:cs typeface="Inter Black"/>
                <a:sym typeface="Inter Black"/>
              </a:rPr>
              <a:t>Инструменты профайлера: на что смотреть, чтобы увидеть больше</a:t>
            </a:r>
            <a:endParaRPr sz="4400" b="0" i="0" u="none" strike="noStrike" cap="none" dirty="0">
              <a:solidFill>
                <a:srgbClr val="282A2E"/>
              </a:solidFill>
              <a:latin typeface="Inter Black"/>
              <a:ea typeface="Inter Black"/>
              <a:cs typeface="Inter Black"/>
              <a:sym typeface="Inter Black"/>
            </a:endParaRPr>
          </a:p>
        </p:txBody>
      </p:sp>
      <p:pic>
        <p:nvPicPr>
          <p:cNvPr id="138" name="Google Shape;138;g3fb9cac5b1e_0_159" title="Group 61863.png">
            <a:hlinkClick r:id="rId5"/>
          </p:cNvPr>
          <p:cNvPicPr preferRelativeResize="0"/>
          <p:nvPr/>
        </p:nvPicPr>
        <p:blipFill rotWithShape="1">
          <a:blip r:embed="rId6">
            <a:alphaModFix/>
          </a:blip>
          <a:srcRect/>
          <a:stretch/>
        </p:blipFill>
        <p:spPr>
          <a:xfrm>
            <a:off x="746025" y="6051675"/>
            <a:ext cx="2343175" cy="413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g3fb9cac5b1e_0_238"/>
          <p:cNvSpPr txBox="1">
            <a:spLocks noGrp="1"/>
          </p:cNvSpPr>
          <p:nvPr>
            <p:ph type="body" idx="4294967295"/>
          </p:nvPr>
        </p:nvSpPr>
        <p:spPr>
          <a:xfrm>
            <a:off x="250874" y="1313439"/>
            <a:ext cx="3246120" cy="4630161"/>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00000"/>
              </a:lnSpc>
              <a:spcBef>
                <a:spcPts val="1000"/>
              </a:spcBef>
              <a:spcAft>
                <a:spcPts val="1000"/>
              </a:spcAft>
              <a:buSzPts val="2800"/>
              <a:buNone/>
            </a:pPr>
            <a:r>
              <a:rPr lang="ru-RU" sz="2900" dirty="0">
                <a:solidFill>
                  <a:srgbClr val="282A2E"/>
                </a:solidFill>
                <a:latin typeface="Inter"/>
                <a:ea typeface="Inter"/>
                <a:cs typeface="Inter"/>
                <a:sym typeface="Inter"/>
              </a:rPr>
              <a:t>Микровыражения:</a:t>
            </a:r>
          </a:p>
          <a:p>
            <a:pPr indent="-457200">
              <a:lnSpc>
                <a:spcPct val="100000"/>
              </a:lnSpc>
              <a:spcAft>
                <a:spcPts val="1000"/>
              </a:spcAft>
            </a:pPr>
            <a:r>
              <a:rPr lang="ru-RU" sz="2900" dirty="0">
                <a:solidFill>
                  <a:srgbClr val="282A2E"/>
                </a:solidFill>
                <a:latin typeface="Inter"/>
                <a:ea typeface="Inter"/>
                <a:cs typeface="Inter"/>
                <a:sym typeface="Inter"/>
              </a:rPr>
              <a:t>Гнев</a:t>
            </a:r>
          </a:p>
          <a:p>
            <a:pPr indent="-457200">
              <a:lnSpc>
                <a:spcPct val="100000"/>
              </a:lnSpc>
              <a:spcAft>
                <a:spcPts val="1000"/>
              </a:spcAft>
            </a:pPr>
            <a:r>
              <a:rPr lang="ru-RU" sz="2900" dirty="0">
                <a:solidFill>
                  <a:srgbClr val="282A2E"/>
                </a:solidFill>
                <a:latin typeface="Inter"/>
                <a:ea typeface="Inter"/>
                <a:cs typeface="Inter"/>
                <a:sym typeface="Inter"/>
              </a:rPr>
              <a:t>Страх</a:t>
            </a:r>
          </a:p>
          <a:p>
            <a:pPr indent="-457200">
              <a:lnSpc>
                <a:spcPct val="100000"/>
              </a:lnSpc>
              <a:spcAft>
                <a:spcPts val="1000"/>
              </a:spcAft>
            </a:pPr>
            <a:r>
              <a:rPr lang="ru-RU" sz="2900" dirty="0">
                <a:solidFill>
                  <a:srgbClr val="282A2E"/>
                </a:solidFill>
                <a:latin typeface="Inter"/>
                <a:ea typeface="Inter"/>
                <a:cs typeface="Inter"/>
                <a:sym typeface="Inter"/>
              </a:rPr>
              <a:t>Удивление</a:t>
            </a:r>
          </a:p>
          <a:p>
            <a:pPr indent="-457200">
              <a:lnSpc>
                <a:spcPct val="100000"/>
              </a:lnSpc>
              <a:spcAft>
                <a:spcPts val="1000"/>
              </a:spcAft>
            </a:pPr>
            <a:r>
              <a:rPr lang="ru-RU" sz="2900" dirty="0">
                <a:solidFill>
                  <a:srgbClr val="282A2E"/>
                </a:solidFill>
                <a:latin typeface="Inter"/>
                <a:ea typeface="Inter"/>
                <a:cs typeface="Inter"/>
                <a:sym typeface="Inter"/>
              </a:rPr>
              <a:t>Презрение</a:t>
            </a:r>
          </a:p>
          <a:p>
            <a:pPr indent="-457200">
              <a:lnSpc>
                <a:spcPct val="100000"/>
              </a:lnSpc>
              <a:spcAft>
                <a:spcPts val="1000"/>
              </a:spcAft>
            </a:pPr>
            <a:r>
              <a:rPr lang="ru-RU" sz="2900" dirty="0">
                <a:solidFill>
                  <a:srgbClr val="282A2E"/>
                </a:solidFill>
                <a:latin typeface="Inter"/>
                <a:ea typeface="Inter"/>
                <a:cs typeface="Inter"/>
                <a:sym typeface="Inter"/>
              </a:rPr>
              <a:t>Отвращение</a:t>
            </a:r>
          </a:p>
          <a:p>
            <a:pPr indent="-457200">
              <a:lnSpc>
                <a:spcPct val="100000"/>
              </a:lnSpc>
              <a:spcAft>
                <a:spcPts val="1000"/>
              </a:spcAft>
            </a:pPr>
            <a:r>
              <a:rPr lang="ru-RU" sz="2900" dirty="0">
                <a:solidFill>
                  <a:srgbClr val="282A2E"/>
                </a:solidFill>
                <a:latin typeface="Inter"/>
                <a:ea typeface="Inter"/>
                <a:cs typeface="Inter"/>
                <a:sym typeface="Inter"/>
              </a:rPr>
              <a:t>Радость </a:t>
            </a:r>
          </a:p>
          <a:p>
            <a:pPr indent="-457200">
              <a:lnSpc>
                <a:spcPct val="100000"/>
              </a:lnSpc>
              <a:spcAft>
                <a:spcPts val="1000"/>
              </a:spcAft>
            </a:pPr>
            <a:r>
              <a:rPr lang="ru-RU" sz="2900" dirty="0">
                <a:solidFill>
                  <a:srgbClr val="282A2E"/>
                </a:solidFill>
                <a:latin typeface="Inter"/>
                <a:ea typeface="Inter"/>
                <a:cs typeface="Inter"/>
                <a:sym typeface="Inter"/>
              </a:rPr>
              <a:t>Печаль</a:t>
            </a:r>
            <a:endParaRPr sz="2900" dirty="0">
              <a:solidFill>
                <a:srgbClr val="282A2E"/>
              </a:solidFill>
              <a:latin typeface="Inter"/>
              <a:ea typeface="Inter"/>
              <a:cs typeface="Inter"/>
              <a:sym typeface="Inter"/>
            </a:endParaRPr>
          </a:p>
        </p:txBody>
      </p:sp>
      <p:sp>
        <p:nvSpPr>
          <p:cNvPr id="144" name="Google Shape;144;g3fb9cac5b1e_0_238"/>
          <p:cNvSpPr txBox="1"/>
          <p:nvPr/>
        </p:nvSpPr>
        <p:spPr>
          <a:xfrm>
            <a:off x="645989" y="494414"/>
            <a:ext cx="10474200" cy="667835"/>
          </a:xfrm>
          <a:prstGeom prst="rect">
            <a:avLst/>
          </a:prstGeom>
          <a:noFill/>
          <a:ln>
            <a:noFill/>
          </a:ln>
        </p:spPr>
        <p:txBody>
          <a:bodyPr spcFirstLastPara="1" wrap="square" lIns="91425" tIns="45700" rIns="91425" bIns="45700" anchor="t" anchorCtr="0">
            <a:spAutoFit/>
          </a:bodyPr>
          <a:lstStyle/>
          <a:p>
            <a:pPr marL="0" marR="0" lvl="0" indent="0" algn="l" rtl="0">
              <a:lnSpc>
                <a:spcPct val="85000"/>
              </a:lnSpc>
              <a:spcBef>
                <a:spcPts val="0"/>
              </a:spcBef>
              <a:spcAft>
                <a:spcPts val="0"/>
              </a:spcAft>
              <a:buClr>
                <a:srgbClr val="000000"/>
              </a:buClr>
              <a:buSzPts val="4400"/>
              <a:buFont typeface="Arial"/>
              <a:buNone/>
            </a:pPr>
            <a:r>
              <a:rPr lang="ru-RU" sz="4400" dirty="0">
                <a:solidFill>
                  <a:srgbClr val="282A2E"/>
                </a:solidFill>
                <a:latin typeface="Inter Black"/>
                <a:ea typeface="Inter Black"/>
                <a:cs typeface="Inter Black"/>
                <a:sym typeface="Inter Black"/>
              </a:rPr>
              <a:t>Невербальные сигналы</a:t>
            </a:r>
            <a:endParaRPr sz="4400" b="0" i="0" u="none" strike="noStrike" cap="none" dirty="0">
              <a:solidFill>
                <a:srgbClr val="282A2E"/>
              </a:solidFill>
              <a:latin typeface="Inter Black"/>
              <a:ea typeface="Inter Black"/>
              <a:cs typeface="Inter Black"/>
              <a:sym typeface="Inter Black"/>
            </a:endParaRPr>
          </a:p>
        </p:txBody>
      </p:sp>
      <p:pic>
        <p:nvPicPr>
          <p:cNvPr id="145" name="Google Shape;145;g3fb9cac5b1e_0_238" title="Group 61467.png"/>
          <p:cNvPicPr preferRelativeResize="0"/>
          <p:nvPr/>
        </p:nvPicPr>
        <p:blipFill rotWithShape="1">
          <a:blip r:embed="rId3">
            <a:alphaModFix/>
          </a:blip>
          <a:srcRect/>
          <a:stretch/>
        </p:blipFill>
        <p:spPr>
          <a:xfrm>
            <a:off x="9256301" y="3293049"/>
            <a:ext cx="2684825" cy="3504525"/>
          </a:xfrm>
          <a:prstGeom prst="rect">
            <a:avLst/>
          </a:prstGeom>
          <a:noFill/>
          <a:ln>
            <a:noFill/>
          </a:ln>
        </p:spPr>
      </p:pic>
      <p:pic>
        <p:nvPicPr>
          <p:cNvPr id="146" name="Google Shape;146;g3fb9cac5b1e_0_238" title="Group 61863.png">
            <a:hlinkClick r:id="rId4"/>
          </p:cNvPr>
          <p:cNvPicPr preferRelativeResize="0"/>
          <p:nvPr/>
        </p:nvPicPr>
        <p:blipFill rotWithShape="1">
          <a:blip r:embed="rId5">
            <a:alphaModFix/>
          </a:blip>
          <a:srcRect/>
          <a:stretch/>
        </p:blipFill>
        <p:spPr>
          <a:xfrm>
            <a:off x="746025" y="6051675"/>
            <a:ext cx="2343175" cy="413000"/>
          </a:xfrm>
          <a:prstGeom prst="rect">
            <a:avLst/>
          </a:prstGeom>
          <a:noFill/>
          <a:ln>
            <a:noFill/>
          </a:ln>
        </p:spPr>
      </p:pic>
      <p:pic>
        <p:nvPicPr>
          <p:cNvPr id="4" name="Рисунок 3" descr="Picture background">
            <a:extLst>
              <a:ext uri="{FF2B5EF4-FFF2-40B4-BE49-F238E27FC236}">
                <a16:creationId xmlns:a16="http://schemas.microsoft.com/office/drawing/2014/main" id="{15E8DFD0-FB43-AC19-2845-A713264645B5}"/>
              </a:ext>
            </a:extLst>
          </p:cNvPr>
          <p:cNvPicPr>
            <a:picLocks noChangeAspect="1"/>
          </p:cNvPicPr>
          <p:nvPr/>
        </p:nvPicPr>
        <p:blipFill>
          <a:blip r:embed="rId6"/>
          <a:srcRect l="46333" t="21329" r="18166"/>
          <a:stretch>
            <a:fillRect/>
          </a:stretch>
        </p:blipFill>
        <p:spPr>
          <a:xfrm>
            <a:off x="7332920" y="2019305"/>
            <a:ext cx="3246120" cy="40323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2">
          <a:extLst>
            <a:ext uri="{FF2B5EF4-FFF2-40B4-BE49-F238E27FC236}">
              <a16:creationId xmlns:a16="http://schemas.microsoft.com/office/drawing/2014/main" id="{CE301817-3BAB-466C-993F-C07F16B991A5}"/>
            </a:ext>
          </a:extLst>
        </p:cNvPr>
        <p:cNvGrpSpPr/>
        <p:nvPr/>
      </p:nvGrpSpPr>
      <p:grpSpPr>
        <a:xfrm>
          <a:off x="0" y="0"/>
          <a:ext cx="0" cy="0"/>
          <a:chOff x="0" y="0"/>
          <a:chExt cx="0" cy="0"/>
        </a:xfrm>
      </p:grpSpPr>
      <p:pic>
        <p:nvPicPr>
          <p:cNvPr id="2" name="Рисунок 1" descr="Picture background">
            <a:extLst>
              <a:ext uri="{FF2B5EF4-FFF2-40B4-BE49-F238E27FC236}">
                <a16:creationId xmlns:a16="http://schemas.microsoft.com/office/drawing/2014/main" id="{FE849C95-E584-474A-4200-C84FCB31CB2B}"/>
              </a:ext>
            </a:extLst>
          </p:cNvPr>
          <p:cNvPicPr>
            <a:picLocks noChangeAspect="1"/>
          </p:cNvPicPr>
          <p:nvPr/>
        </p:nvPicPr>
        <p:blipFill>
          <a:blip r:embed="rId3"/>
          <a:stretch>
            <a:fillRect/>
          </a:stretch>
        </p:blipFill>
        <p:spPr>
          <a:xfrm>
            <a:off x="2797126" y="817959"/>
            <a:ext cx="9144000" cy="5125641"/>
          </a:xfrm>
          <a:prstGeom prst="rect">
            <a:avLst/>
          </a:prstGeom>
        </p:spPr>
      </p:pic>
      <p:sp>
        <p:nvSpPr>
          <p:cNvPr id="143" name="Google Shape;143;g3fb9cac5b1e_0_238">
            <a:extLst>
              <a:ext uri="{FF2B5EF4-FFF2-40B4-BE49-F238E27FC236}">
                <a16:creationId xmlns:a16="http://schemas.microsoft.com/office/drawing/2014/main" id="{7B7935FB-81CF-AE80-0ECC-31FFEAA2E990}"/>
              </a:ext>
            </a:extLst>
          </p:cNvPr>
          <p:cNvSpPr txBox="1">
            <a:spLocks noGrp="1"/>
          </p:cNvSpPr>
          <p:nvPr>
            <p:ph type="body" idx="4294967295"/>
          </p:nvPr>
        </p:nvSpPr>
        <p:spPr>
          <a:xfrm>
            <a:off x="250874" y="1313439"/>
            <a:ext cx="3246120" cy="4630161"/>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00000"/>
              </a:lnSpc>
              <a:spcBef>
                <a:spcPts val="1000"/>
              </a:spcBef>
              <a:spcAft>
                <a:spcPts val="1000"/>
              </a:spcAft>
              <a:buSzPts val="2800"/>
              <a:buNone/>
            </a:pPr>
            <a:r>
              <a:rPr lang="ru-RU" sz="2900" dirty="0">
                <a:solidFill>
                  <a:srgbClr val="282A2E"/>
                </a:solidFill>
                <a:latin typeface="Inter"/>
                <a:ea typeface="Inter"/>
                <a:cs typeface="Inter"/>
                <a:sym typeface="Inter"/>
              </a:rPr>
              <a:t>Микровыражения:</a:t>
            </a:r>
          </a:p>
          <a:p>
            <a:pPr indent="-457200">
              <a:lnSpc>
                <a:spcPct val="100000"/>
              </a:lnSpc>
              <a:spcAft>
                <a:spcPts val="1000"/>
              </a:spcAft>
            </a:pPr>
            <a:r>
              <a:rPr lang="ru-RU" sz="2900" dirty="0">
                <a:solidFill>
                  <a:srgbClr val="282A2E"/>
                </a:solidFill>
                <a:latin typeface="Inter"/>
                <a:ea typeface="Inter"/>
                <a:cs typeface="Inter"/>
                <a:sym typeface="Inter"/>
              </a:rPr>
              <a:t>Гнев</a:t>
            </a:r>
          </a:p>
          <a:p>
            <a:pPr indent="-457200">
              <a:lnSpc>
                <a:spcPct val="100000"/>
              </a:lnSpc>
              <a:spcAft>
                <a:spcPts val="1000"/>
              </a:spcAft>
            </a:pPr>
            <a:r>
              <a:rPr lang="ru-RU" sz="2900" dirty="0">
                <a:solidFill>
                  <a:srgbClr val="282A2E"/>
                </a:solidFill>
                <a:latin typeface="Inter"/>
                <a:ea typeface="Inter"/>
                <a:cs typeface="Inter"/>
                <a:sym typeface="Inter"/>
              </a:rPr>
              <a:t>Страх</a:t>
            </a:r>
          </a:p>
          <a:p>
            <a:pPr indent="-457200">
              <a:lnSpc>
                <a:spcPct val="100000"/>
              </a:lnSpc>
              <a:spcAft>
                <a:spcPts val="1000"/>
              </a:spcAft>
            </a:pPr>
            <a:r>
              <a:rPr lang="ru-RU" sz="2900" dirty="0">
                <a:solidFill>
                  <a:srgbClr val="282A2E"/>
                </a:solidFill>
                <a:latin typeface="Inter"/>
                <a:ea typeface="Inter"/>
                <a:cs typeface="Inter"/>
                <a:sym typeface="Inter"/>
              </a:rPr>
              <a:t>Удивление</a:t>
            </a:r>
          </a:p>
          <a:p>
            <a:pPr indent="-457200">
              <a:lnSpc>
                <a:spcPct val="100000"/>
              </a:lnSpc>
              <a:spcAft>
                <a:spcPts val="1000"/>
              </a:spcAft>
            </a:pPr>
            <a:r>
              <a:rPr lang="ru-RU" sz="2900" dirty="0">
                <a:solidFill>
                  <a:srgbClr val="282A2E"/>
                </a:solidFill>
                <a:latin typeface="Inter"/>
                <a:ea typeface="Inter"/>
                <a:cs typeface="Inter"/>
                <a:sym typeface="Inter"/>
              </a:rPr>
              <a:t>Презрение</a:t>
            </a:r>
          </a:p>
          <a:p>
            <a:pPr indent="-457200">
              <a:lnSpc>
                <a:spcPct val="100000"/>
              </a:lnSpc>
              <a:spcAft>
                <a:spcPts val="1000"/>
              </a:spcAft>
            </a:pPr>
            <a:r>
              <a:rPr lang="ru-RU" sz="2900" dirty="0">
                <a:solidFill>
                  <a:srgbClr val="282A2E"/>
                </a:solidFill>
                <a:latin typeface="Inter"/>
                <a:ea typeface="Inter"/>
                <a:cs typeface="Inter"/>
                <a:sym typeface="Inter"/>
              </a:rPr>
              <a:t>Отвращение</a:t>
            </a:r>
          </a:p>
          <a:p>
            <a:pPr indent="-457200">
              <a:lnSpc>
                <a:spcPct val="100000"/>
              </a:lnSpc>
              <a:spcAft>
                <a:spcPts val="1000"/>
              </a:spcAft>
            </a:pPr>
            <a:r>
              <a:rPr lang="ru-RU" sz="2900" dirty="0">
                <a:solidFill>
                  <a:srgbClr val="282A2E"/>
                </a:solidFill>
                <a:latin typeface="Inter"/>
                <a:ea typeface="Inter"/>
                <a:cs typeface="Inter"/>
                <a:sym typeface="Inter"/>
              </a:rPr>
              <a:t>Радость </a:t>
            </a:r>
          </a:p>
          <a:p>
            <a:pPr indent="-457200">
              <a:lnSpc>
                <a:spcPct val="100000"/>
              </a:lnSpc>
              <a:spcAft>
                <a:spcPts val="1000"/>
              </a:spcAft>
            </a:pPr>
            <a:r>
              <a:rPr lang="ru-RU" sz="2900" dirty="0">
                <a:solidFill>
                  <a:srgbClr val="282A2E"/>
                </a:solidFill>
                <a:latin typeface="Inter"/>
                <a:ea typeface="Inter"/>
                <a:cs typeface="Inter"/>
                <a:sym typeface="Inter"/>
              </a:rPr>
              <a:t>Печаль</a:t>
            </a:r>
            <a:endParaRPr sz="2900" dirty="0">
              <a:solidFill>
                <a:srgbClr val="282A2E"/>
              </a:solidFill>
              <a:latin typeface="Inter"/>
              <a:ea typeface="Inter"/>
              <a:cs typeface="Inter"/>
              <a:sym typeface="Inter"/>
            </a:endParaRPr>
          </a:p>
        </p:txBody>
      </p:sp>
      <p:sp>
        <p:nvSpPr>
          <p:cNvPr id="144" name="Google Shape;144;g3fb9cac5b1e_0_238">
            <a:extLst>
              <a:ext uri="{FF2B5EF4-FFF2-40B4-BE49-F238E27FC236}">
                <a16:creationId xmlns:a16="http://schemas.microsoft.com/office/drawing/2014/main" id="{1AF30CEE-A5B4-BCB6-CCF9-7F9860322DCA}"/>
              </a:ext>
            </a:extLst>
          </p:cNvPr>
          <p:cNvSpPr txBox="1"/>
          <p:nvPr/>
        </p:nvSpPr>
        <p:spPr>
          <a:xfrm>
            <a:off x="645989" y="494414"/>
            <a:ext cx="10474200" cy="667835"/>
          </a:xfrm>
          <a:prstGeom prst="rect">
            <a:avLst/>
          </a:prstGeom>
          <a:noFill/>
          <a:ln>
            <a:noFill/>
          </a:ln>
        </p:spPr>
        <p:txBody>
          <a:bodyPr spcFirstLastPara="1" wrap="square" lIns="91425" tIns="45700" rIns="91425" bIns="45700" anchor="t" anchorCtr="0">
            <a:spAutoFit/>
          </a:bodyPr>
          <a:lstStyle/>
          <a:p>
            <a:pPr marL="0" marR="0" lvl="0" indent="0" algn="l" rtl="0">
              <a:lnSpc>
                <a:spcPct val="85000"/>
              </a:lnSpc>
              <a:spcBef>
                <a:spcPts val="0"/>
              </a:spcBef>
              <a:spcAft>
                <a:spcPts val="0"/>
              </a:spcAft>
              <a:buClr>
                <a:srgbClr val="000000"/>
              </a:buClr>
              <a:buSzPts val="4400"/>
              <a:buFont typeface="Arial"/>
              <a:buNone/>
            </a:pPr>
            <a:r>
              <a:rPr lang="ru-RU" sz="4400" dirty="0">
                <a:solidFill>
                  <a:srgbClr val="282A2E"/>
                </a:solidFill>
                <a:latin typeface="Inter Black"/>
                <a:ea typeface="Inter Black"/>
                <a:cs typeface="Inter Black"/>
                <a:sym typeface="Inter Black"/>
              </a:rPr>
              <a:t>Невербальные сигналы</a:t>
            </a:r>
            <a:endParaRPr sz="4400" b="0" i="0" u="none" strike="noStrike" cap="none" dirty="0">
              <a:solidFill>
                <a:srgbClr val="282A2E"/>
              </a:solidFill>
              <a:latin typeface="Inter Black"/>
              <a:ea typeface="Inter Black"/>
              <a:cs typeface="Inter Black"/>
              <a:sym typeface="Inter Black"/>
            </a:endParaRPr>
          </a:p>
        </p:txBody>
      </p:sp>
      <p:pic>
        <p:nvPicPr>
          <p:cNvPr id="145" name="Google Shape;145;g3fb9cac5b1e_0_238" title="Group 61467.png">
            <a:extLst>
              <a:ext uri="{FF2B5EF4-FFF2-40B4-BE49-F238E27FC236}">
                <a16:creationId xmlns:a16="http://schemas.microsoft.com/office/drawing/2014/main" id="{E387EFA8-5CE9-6DBF-702C-5BCB5AFD2FAF}"/>
              </a:ext>
            </a:extLst>
          </p:cNvPr>
          <p:cNvPicPr preferRelativeResize="0"/>
          <p:nvPr/>
        </p:nvPicPr>
        <p:blipFill rotWithShape="1">
          <a:blip r:embed="rId4">
            <a:alphaModFix/>
          </a:blip>
          <a:srcRect/>
          <a:stretch/>
        </p:blipFill>
        <p:spPr>
          <a:xfrm>
            <a:off x="9507175" y="3848221"/>
            <a:ext cx="2684825" cy="3504525"/>
          </a:xfrm>
          <a:prstGeom prst="rect">
            <a:avLst/>
          </a:prstGeom>
          <a:noFill/>
          <a:ln>
            <a:noFill/>
          </a:ln>
        </p:spPr>
      </p:pic>
      <p:pic>
        <p:nvPicPr>
          <p:cNvPr id="146" name="Google Shape;146;g3fb9cac5b1e_0_238" title="Group 61863.png">
            <a:hlinkClick r:id="rId5"/>
            <a:extLst>
              <a:ext uri="{FF2B5EF4-FFF2-40B4-BE49-F238E27FC236}">
                <a16:creationId xmlns:a16="http://schemas.microsoft.com/office/drawing/2014/main" id="{CD360339-22E0-7802-9B9B-653EA970D68A}"/>
              </a:ext>
            </a:extLst>
          </p:cNvPr>
          <p:cNvPicPr preferRelativeResize="0"/>
          <p:nvPr/>
        </p:nvPicPr>
        <p:blipFill rotWithShape="1">
          <a:blip r:embed="rId6">
            <a:alphaModFix/>
          </a:blip>
          <a:srcRect/>
          <a:stretch/>
        </p:blipFill>
        <p:spPr>
          <a:xfrm>
            <a:off x="746025" y="6051675"/>
            <a:ext cx="2343175" cy="413000"/>
          </a:xfrm>
          <a:prstGeom prst="rect">
            <a:avLst/>
          </a:prstGeom>
          <a:noFill/>
          <a:ln>
            <a:noFill/>
          </a:ln>
        </p:spPr>
      </p:pic>
    </p:spTree>
    <p:extLst>
      <p:ext uri="{BB962C8B-B14F-4D97-AF65-F5344CB8AC3E}">
        <p14:creationId xmlns:p14="http://schemas.microsoft.com/office/powerpoint/2010/main" val="405927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2">
          <a:extLst>
            <a:ext uri="{FF2B5EF4-FFF2-40B4-BE49-F238E27FC236}">
              <a16:creationId xmlns:a16="http://schemas.microsoft.com/office/drawing/2014/main" id="{91CC6DAB-7BAF-5F07-236F-D705852C5A0A}"/>
            </a:ext>
          </a:extLst>
        </p:cNvPr>
        <p:cNvGrpSpPr/>
        <p:nvPr/>
      </p:nvGrpSpPr>
      <p:grpSpPr>
        <a:xfrm>
          <a:off x="0" y="0"/>
          <a:ext cx="0" cy="0"/>
          <a:chOff x="0" y="0"/>
          <a:chExt cx="0" cy="0"/>
        </a:xfrm>
      </p:grpSpPr>
      <p:sp>
        <p:nvSpPr>
          <p:cNvPr id="143" name="Google Shape;143;g3fb9cac5b1e_0_238">
            <a:extLst>
              <a:ext uri="{FF2B5EF4-FFF2-40B4-BE49-F238E27FC236}">
                <a16:creationId xmlns:a16="http://schemas.microsoft.com/office/drawing/2014/main" id="{F1FF2921-F3B0-2358-31FB-043F1B48EB2B}"/>
              </a:ext>
            </a:extLst>
          </p:cNvPr>
          <p:cNvSpPr txBox="1">
            <a:spLocks noGrp="1"/>
          </p:cNvSpPr>
          <p:nvPr>
            <p:ph type="body" idx="4294967295"/>
          </p:nvPr>
        </p:nvSpPr>
        <p:spPr>
          <a:xfrm>
            <a:off x="250874" y="1313439"/>
            <a:ext cx="3246120" cy="4630161"/>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00000"/>
              </a:lnSpc>
              <a:spcBef>
                <a:spcPts val="1000"/>
              </a:spcBef>
              <a:spcAft>
                <a:spcPts val="1000"/>
              </a:spcAft>
              <a:buSzPts val="2800"/>
              <a:buNone/>
            </a:pPr>
            <a:r>
              <a:rPr lang="ru-RU" sz="2900" dirty="0">
                <a:solidFill>
                  <a:srgbClr val="282A2E"/>
                </a:solidFill>
                <a:latin typeface="Inter"/>
                <a:ea typeface="Inter"/>
                <a:cs typeface="Inter"/>
                <a:sym typeface="Inter"/>
              </a:rPr>
              <a:t>Микровыражения:</a:t>
            </a:r>
          </a:p>
          <a:p>
            <a:pPr indent="-457200">
              <a:lnSpc>
                <a:spcPct val="100000"/>
              </a:lnSpc>
              <a:spcAft>
                <a:spcPts val="1000"/>
              </a:spcAft>
            </a:pPr>
            <a:r>
              <a:rPr lang="ru-RU" sz="2900" dirty="0">
                <a:solidFill>
                  <a:srgbClr val="282A2E"/>
                </a:solidFill>
                <a:latin typeface="Inter"/>
                <a:ea typeface="Inter"/>
                <a:cs typeface="Inter"/>
                <a:sym typeface="Inter"/>
              </a:rPr>
              <a:t>Гнев</a:t>
            </a:r>
          </a:p>
          <a:p>
            <a:pPr indent="-457200">
              <a:lnSpc>
                <a:spcPct val="100000"/>
              </a:lnSpc>
              <a:spcAft>
                <a:spcPts val="1000"/>
              </a:spcAft>
            </a:pPr>
            <a:r>
              <a:rPr lang="ru-RU" sz="2900" dirty="0">
                <a:solidFill>
                  <a:srgbClr val="282A2E"/>
                </a:solidFill>
                <a:latin typeface="Inter"/>
                <a:ea typeface="Inter"/>
                <a:cs typeface="Inter"/>
                <a:sym typeface="Inter"/>
              </a:rPr>
              <a:t>Страх</a:t>
            </a:r>
          </a:p>
          <a:p>
            <a:pPr indent="-457200">
              <a:lnSpc>
                <a:spcPct val="100000"/>
              </a:lnSpc>
              <a:spcAft>
                <a:spcPts val="1000"/>
              </a:spcAft>
            </a:pPr>
            <a:r>
              <a:rPr lang="ru-RU" sz="2900" dirty="0">
                <a:solidFill>
                  <a:srgbClr val="282A2E"/>
                </a:solidFill>
                <a:latin typeface="Inter"/>
                <a:ea typeface="Inter"/>
                <a:cs typeface="Inter"/>
                <a:sym typeface="Inter"/>
              </a:rPr>
              <a:t>Удивление</a:t>
            </a:r>
          </a:p>
          <a:p>
            <a:pPr indent="-457200">
              <a:lnSpc>
                <a:spcPct val="100000"/>
              </a:lnSpc>
              <a:spcAft>
                <a:spcPts val="1000"/>
              </a:spcAft>
            </a:pPr>
            <a:r>
              <a:rPr lang="ru-RU" sz="2900" dirty="0">
                <a:solidFill>
                  <a:srgbClr val="282A2E"/>
                </a:solidFill>
                <a:latin typeface="Inter"/>
                <a:ea typeface="Inter"/>
                <a:cs typeface="Inter"/>
                <a:sym typeface="Inter"/>
              </a:rPr>
              <a:t>Презрение</a:t>
            </a:r>
          </a:p>
          <a:p>
            <a:pPr indent="-457200">
              <a:lnSpc>
                <a:spcPct val="100000"/>
              </a:lnSpc>
              <a:spcAft>
                <a:spcPts val="1000"/>
              </a:spcAft>
            </a:pPr>
            <a:r>
              <a:rPr lang="ru-RU" sz="2900" dirty="0">
                <a:solidFill>
                  <a:srgbClr val="282A2E"/>
                </a:solidFill>
                <a:latin typeface="Inter"/>
                <a:ea typeface="Inter"/>
                <a:cs typeface="Inter"/>
                <a:sym typeface="Inter"/>
              </a:rPr>
              <a:t>Отвращение</a:t>
            </a:r>
          </a:p>
          <a:p>
            <a:pPr indent="-457200">
              <a:lnSpc>
                <a:spcPct val="100000"/>
              </a:lnSpc>
              <a:spcAft>
                <a:spcPts val="1000"/>
              </a:spcAft>
            </a:pPr>
            <a:r>
              <a:rPr lang="ru-RU" sz="2900" dirty="0">
                <a:solidFill>
                  <a:srgbClr val="282A2E"/>
                </a:solidFill>
                <a:latin typeface="Inter"/>
                <a:ea typeface="Inter"/>
                <a:cs typeface="Inter"/>
                <a:sym typeface="Inter"/>
              </a:rPr>
              <a:t>Радость </a:t>
            </a:r>
          </a:p>
          <a:p>
            <a:pPr indent="-457200">
              <a:lnSpc>
                <a:spcPct val="100000"/>
              </a:lnSpc>
              <a:spcAft>
                <a:spcPts val="1000"/>
              </a:spcAft>
            </a:pPr>
            <a:r>
              <a:rPr lang="ru-RU" sz="2900" dirty="0">
                <a:solidFill>
                  <a:srgbClr val="282A2E"/>
                </a:solidFill>
                <a:latin typeface="Inter"/>
                <a:ea typeface="Inter"/>
                <a:cs typeface="Inter"/>
                <a:sym typeface="Inter"/>
              </a:rPr>
              <a:t>Печаль</a:t>
            </a:r>
            <a:endParaRPr sz="2900" dirty="0">
              <a:solidFill>
                <a:srgbClr val="282A2E"/>
              </a:solidFill>
              <a:latin typeface="Inter"/>
              <a:ea typeface="Inter"/>
              <a:cs typeface="Inter"/>
              <a:sym typeface="Inter"/>
            </a:endParaRPr>
          </a:p>
        </p:txBody>
      </p:sp>
      <p:sp>
        <p:nvSpPr>
          <p:cNvPr id="144" name="Google Shape;144;g3fb9cac5b1e_0_238">
            <a:extLst>
              <a:ext uri="{FF2B5EF4-FFF2-40B4-BE49-F238E27FC236}">
                <a16:creationId xmlns:a16="http://schemas.microsoft.com/office/drawing/2014/main" id="{8572695F-B23C-D744-55D5-57B0C5941A34}"/>
              </a:ext>
            </a:extLst>
          </p:cNvPr>
          <p:cNvSpPr txBox="1"/>
          <p:nvPr/>
        </p:nvSpPr>
        <p:spPr>
          <a:xfrm>
            <a:off x="645989" y="494414"/>
            <a:ext cx="10474200" cy="667835"/>
          </a:xfrm>
          <a:prstGeom prst="rect">
            <a:avLst/>
          </a:prstGeom>
          <a:noFill/>
          <a:ln>
            <a:noFill/>
          </a:ln>
        </p:spPr>
        <p:txBody>
          <a:bodyPr spcFirstLastPara="1" wrap="square" lIns="91425" tIns="45700" rIns="91425" bIns="45700" anchor="t" anchorCtr="0">
            <a:spAutoFit/>
          </a:bodyPr>
          <a:lstStyle/>
          <a:p>
            <a:pPr marL="0" marR="0" lvl="0" indent="0" algn="l" rtl="0">
              <a:lnSpc>
                <a:spcPct val="85000"/>
              </a:lnSpc>
              <a:spcBef>
                <a:spcPts val="0"/>
              </a:spcBef>
              <a:spcAft>
                <a:spcPts val="0"/>
              </a:spcAft>
              <a:buClr>
                <a:srgbClr val="000000"/>
              </a:buClr>
              <a:buSzPts val="4400"/>
              <a:buFont typeface="Arial"/>
              <a:buNone/>
            </a:pPr>
            <a:r>
              <a:rPr lang="ru-RU" sz="4400" dirty="0">
                <a:solidFill>
                  <a:srgbClr val="282A2E"/>
                </a:solidFill>
                <a:latin typeface="Inter Black"/>
                <a:ea typeface="Inter Black"/>
                <a:cs typeface="Inter Black"/>
                <a:sym typeface="Inter Black"/>
              </a:rPr>
              <a:t>Невербальные сигналы</a:t>
            </a:r>
            <a:endParaRPr sz="4400" b="0" i="0" u="none" strike="noStrike" cap="none" dirty="0">
              <a:solidFill>
                <a:srgbClr val="282A2E"/>
              </a:solidFill>
              <a:latin typeface="Inter Black"/>
              <a:ea typeface="Inter Black"/>
              <a:cs typeface="Inter Black"/>
              <a:sym typeface="Inter Black"/>
            </a:endParaRPr>
          </a:p>
        </p:txBody>
      </p:sp>
      <p:pic>
        <p:nvPicPr>
          <p:cNvPr id="145" name="Google Shape;145;g3fb9cac5b1e_0_238" title="Group 61467.png">
            <a:extLst>
              <a:ext uri="{FF2B5EF4-FFF2-40B4-BE49-F238E27FC236}">
                <a16:creationId xmlns:a16="http://schemas.microsoft.com/office/drawing/2014/main" id="{1280F005-FE22-73B5-0E52-0FBB9AA2CE11}"/>
              </a:ext>
            </a:extLst>
          </p:cNvPr>
          <p:cNvPicPr preferRelativeResize="0"/>
          <p:nvPr/>
        </p:nvPicPr>
        <p:blipFill rotWithShape="1">
          <a:blip r:embed="rId3">
            <a:alphaModFix/>
          </a:blip>
          <a:srcRect/>
          <a:stretch/>
        </p:blipFill>
        <p:spPr>
          <a:xfrm>
            <a:off x="9256301" y="3293049"/>
            <a:ext cx="2684825" cy="3504525"/>
          </a:xfrm>
          <a:prstGeom prst="rect">
            <a:avLst/>
          </a:prstGeom>
          <a:noFill/>
          <a:ln>
            <a:noFill/>
          </a:ln>
        </p:spPr>
      </p:pic>
      <p:pic>
        <p:nvPicPr>
          <p:cNvPr id="146" name="Google Shape;146;g3fb9cac5b1e_0_238" title="Group 61863.png">
            <a:hlinkClick r:id="rId4"/>
            <a:extLst>
              <a:ext uri="{FF2B5EF4-FFF2-40B4-BE49-F238E27FC236}">
                <a16:creationId xmlns:a16="http://schemas.microsoft.com/office/drawing/2014/main" id="{C08E5BD7-FFF5-5BBE-A1A7-471C5E0AD90E}"/>
              </a:ext>
            </a:extLst>
          </p:cNvPr>
          <p:cNvPicPr preferRelativeResize="0"/>
          <p:nvPr/>
        </p:nvPicPr>
        <p:blipFill rotWithShape="1">
          <a:blip r:embed="rId5">
            <a:alphaModFix/>
          </a:blip>
          <a:srcRect/>
          <a:stretch/>
        </p:blipFill>
        <p:spPr>
          <a:xfrm>
            <a:off x="746025" y="6051675"/>
            <a:ext cx="2343175" cy="413000"/>
          </a:xfrm>
          <a:prstGeom prst="rect">
            <a:avLst/>
          </a:prstGeom>
          <a:noFill/>
          <a:ln>
            <a:noFill/>
          </a:ln>
        </p:spPr>
      </p:pic>
      <p:pic>
        <p:nvPicPr>
          <p:cNvPr id="2" name="Рисунок 1" descr="Picture background">
            <a:extLst>
              <a:ext uri="{FF2B5EF4-FFF2-40B4-BE49-F238E27FC236}">
                <a16:creationId xmlns:a16="http://schemas.microsoft.com/office/drawing/2014/main" id="{C581D90E-3371-54DF-3509-F94AF9ECC011}"/>
              </a:ext>
            </a:extLst>
          </p:cNvPr>
          <p:cNvPicPr>
            <a:picLocks noChangeAspect="1"/>
          </p:cNvPicPr>
          <p:nvPr/>
        </p:nvPicPr>
        <p:blipFill>
          <a:blip r:embed="rId6"/>
          <a:srcRect l="3605" t="21386" r="45253" b="20652"/>
          <a:stretch>
            <a:fillRect/>
          </a:stretch>
        </p:blipFill>
        <p:spPr>
          <a:xfrm>
            <a:off x="5444731" y="1905861"/>
            <a:ext cx="3658071" cy="4145814"/>
          </a:xfrm>
          <a:prstGeom prst="rect">
            <a:avLst/>
          </a:prstGeom>
        </p:spPr>
      </p:pic>
    </p:spTree>
    <p:extLst>
      <p:ext uri="{BB962C8B-B14F-4D97-AF65-F5344CB8AC3E}">
        <p14:creationId xmlns:p14="http://schemas.microsoft.com/office/powerpoint/2010/main" val="2831880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2">
          <a:extLst>
            <a:ext uri="{FF2B5EF4-FFF2-40B4-BE49-F238E27FC236}">
              <a16:creationId xmlns:a16="http://schemas.microsoft.com/office/drawing/2014/main" id="{E4D9F069-0CBD-27BE-607A-45DC8FE61826}"/>
            </a:ext>
          </a:extLst>
        </p:cNvPr>
        <p:cNvGrpSpPr/>
        <p:nvPr/>
      </p:nvGrpSpPr>
      <p:grpSpPr>
        <a:xfrm>
          <a:off x="0" y="0"/>
          <a:ext cx="0" cy="0"/>
          <a:chOff x="0" y="0"/>
          <a:chExt cx="0" cy="0"/>
        </a:xfrm>
      </p:grpSpPr>
      <p:sp>
        <p:nvSpPr>
          <p:cNvPr id="143" name="Google Shape;143;g3fb9cac5b1e_0_238">
            <a:extLst>
              <a:ext uri="{FF2B5EF4-FFF2-40B4-BE49-F238E27FC236}">
                <a16:creationId xmlns:a16="http://schemas.microsoft.com/office/drawing/2014/main" id="{01263258-5902-99FC-D359-B2DEE5E0B60A}"/>
              </a:ext>
            </a:extLst>
          </p:cNvPr>
          <p:cNvSpPr txBox="1">
            <a:spLocks noGrp="1"/>
          </p:cNvSpPr>
          <p:nvPr>
            <p:ph type="body" idx="4294967295"/>
          </p:nvPr>
        </p:nvSpPr>
        <p:spPr>
          <a:xfrm>
            <a:off x="250874" y="1313439"/>
            <a:ext cx="3246120" cy="4630161"/>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00000"/>
              </a:lnSpc>
              <a:spcBef>
                <a:spcPts val="1000"/>
              </a:spcBef>
              <a:spcAft>
                <a:spcPts val="1000"/>
              </a:spcAft>
              <a:buSzPts val="2800"/>
              <a:buNone/>
            </a:pPr>
            <a:r>
              <a:rPr lang="ru-RU" sz="2900" dirty="0">
                <a:solidFill>
                  <a:srgbClr val="282A2E"/>
                </a:solidFill>
                <a:latin typeface="Inter"/>
                <a:ea typeface="Inter"/>
                <a:cs typeface="Inter"/>
                <a:sym typeface="Inter"/>
              </a:rPr>
              <a:t>Микровыражения:</a:t>
            </a:r>
          </a:p>
          <a:p>
            <a:pPr indent="-457200">
              <a:lnSpc>
                <a:spcPct val="100000"/>
              </a:lnSpc>
              <a:spcAft>
                <a:spcPts val="1000"/>
              </a:spcAft>
            </a:pPr>
            <a:r>
              <a:rPr lang="ru-RU" sz="2900" dirty="0">
                <a:solidFill>
                  <a:srgbClr val="282A2E"/>
                </a:solidFill>
                <a:latin typeface="Inter"/>
                <a:ea typeface="Inter"/>
                <a:cs typeface="Inter"/>
                <a:sym typeface="Inter"/>
              </a:rPr>
              <a:t>Гнев</a:t>
            </a:r>
          </a:p>
          <a:p>
            <a:pPr indent="-457200">
              <a:lnSpc>
                <a:spcPct val="100000"/>
              </a:lnSpc>
              <a:spcAft>
                <a:spcPts val="1000"/>
              </a:spcAft>
            </a:pPr>
            <a:r>
              <a:rPr lang="ru-RU" sz="2900" dirty="0">
                <a:solidFill>
                  <a:srgbClr val="282A2E"/>
                </a:solidFill>
                <a:latin typeface="Inter"/>
                <a:ea typeface="Inter"/>
                <a:cs typeface="Inter"/>
                <a:sym typeface="Inter"/>
              </a:rPr>
              <a:t>Страх</a:t>
            </a:r>
          </a:p>
          <a:p>
            <a:pPr indent="-457200">
              <a:lnSpc>
                <a:spcPct val="100000"/>
              </a:lnSpc>
              <a:spcAft>
                <a:spcPts val="1000"/>
              </a:spcAft>
            </a:pPr>
            <a:r>
              <a:rPr lang="ru-RU" sz="2900" dirty="0">
                <a:solidFill>
                  <a:srgbClr val="282A2E"/>
                </a:solidFill>
                <a:latin typeface="Inter"/>
                <a:ea typeface="Inter"/>
                <a:cs typeface="Inter"/>
                <a:sym typeface="Inter"/>
              </a:rPr>
              <a:t>Удивление</a:t>
            </a:r>
          </a:p>
          <a:p>
            <a:pPr indent="-457200">
              <a:lnSpc>
                <a:spcPct val="100000"/>
              </a:lnSpc>
              <a:spcAft>
                <a:spcPts val="1000"/>
              </a:spcAft>
            </a:pPr>
            <a:r>
              <a:rPr lang="ru-RU" sz="2900" dirty="0">
                <a:solidFill>
                  <a:srgbClr val="282A2E"/>
                </a:solidFill>
                <a:latin typeface="Inter"/>
                <a:ea typeface="Inter"/>
                <a:cs typeface="Inter"/>
                <a:sym typeface="Inter"/>
              </a:rPr>
              <a:t>Презрение</a:t>
            </a:r>
          </a:p>
          <a:p>
            <a:pPr indent="-457200">
              <a:lnSpc>
                <a:spcPct val="100000"/>
              </a:lnSpc>
              <a:spcAft>
                <a:spcPts val="1000"/>
              </a:spcAft>
            </a:pPr>
            <a:r>
              <a:rPr lang="ru-RU" sz="2900" dirty="0">
                <a:solidFill>
                  <a:srgbClr val="282A2E"/>
                </a:solidFill>
                <a:latin typeface="Inter"/>
                <a:ea typeface="Inter"/>
                <a:cs typeface="Inter"/>
                <a:sym typeface="Inter"/>
              </a:rPr>
              <a:t>Отвращение</a:t>
            </a:r>
          </a:p>
          <a:p>
            <a:pPr indent="-457200">
              <a:lnSpc>
                <a:spcPct val="100000"/>
              </a:lnSpc>
              <a:spcAft>
                <a:spcPts val="1000"/>
              </a:spcAft>
            </a:pPr>
            <a:r>
              <a:rPr lang="ru-RU" sz="2900" dirty="0">
                <a:solidFill>
                  <a:srgbClr val="282A2E"/>
                </a:solidFill>
                <a:latin typeface="Inter"/>
                <a:ea typeface="Inter"/>
                <a:cs typeface="Inter"/>
                <a:sym typeface="Inter"/>
              </a:rPr>
              <a:t>Радость </a:t>
            </a:r>
          </a:p>
          <a:p>
            <a:pPr indent="-457200">
              <a:lnSpc>
                <a:spcPct val="100000"/>
              </a:lnSpc>
              <a:spcAft>
                <a:spcPts val="1000"/>
              </a:spcAft>
            </a:pPr>
            <a:r>
              <a:rPr lang="ru-RU" sz="2900" dirty="0">
                <a:solidFill>
                  <a:srgbClr val="282A2E"/>
                </a:solidFill>
                <a:latin typeface="Inter"/>
                <a:ea typeface="Inter"/>
                <a:cs typeface="Inter"/>
                <a:sym typeface="Inter"/>
              </a:rPr>
              <a:t>Печаль</a:t>
            </a:r>
            <a:endParaRPr sz="2900" dirty="0">
              <a:solidFill>
                <a:srgbClr val="282A2E"/>
              </a:solidFill>
              <a:latin typeface="Inter"/>
              <a:ea typeface="Inter"/>
              <a:cs typeface="Inter"/>
              <a:sym typeface="Inter"/>
            </a:endParaRPr>
          </a:p>
        </p:txBody>
      </p:sp>
      <p:sp>
        <p:nvSpPr>
          <p:cNvPr id="144" name="Google Shape;144;g3fb9cac5b1e_0_238">
            <a:extLst>
              <a:ext uri="{FF2B5EF4-FFF2-40B4-BE49-F238E27FC236}">
                <a16:creationId xmlns:a16="http://schemas.microsoft.com/office/drawing/2014/main" id="{4CF0923E-5AD1-98C7-7D53-34F008D43090}"/>
              </a:ext>
            </a:extLst>
          </p:cNvPr>
          <p:cNvSpPr txBox="1"/>
          <p:nvPr/>
        </p:nvSpPr>
        <p:spPr>
          <a:xfrm>
            <a:off x="645989" y="494414"/>
            <a:ext cx="10474200" cy="667835"/>
          </a:xfrm>
          <a:prstGeom prst="rect">
            <a:avLst/>
          </a:prstGeom>
          <a:noFill/>
          <a:ln>
            <a:noFill/>
          </a:ln>
        </p:spPr>
        <p:txBody>
          <a:bodyPr spcFirstLastPara="1" wrap="square" lIns="91425" tIns="45700" rIns="91425" bIns="45700" anchor="t" anchorCtr="0">
            <a:spAutoFit/>
          </a:bodyPr>
          <a:lstStyle/>
          <a:p>
            <a:pPr marL="0" marR="0" lvl="0" indent="0" algn="l" rtl="0">
              <a:lnSpc>
                <a:spcPct val="85000"/>
              </a:lnSpc>
              <a:spcBef>
                <a:spcPts val="0"/>
              </a:spcBef>
              <a:spcAft>
                <a:spcPts val="0"/>
              </a:spcAft>
              <a:buClr>
                <a:srgbClr val="000000"/>
              </a:buClr>
              <a:buSzPts val="4400"/>
              <a:buFont typeface="Arial"/>
              <a:buNone/>
            </a:pPr>
            <a:r>
              <a:rPr lang="ru-RU" sz="4400" dirty="0">
                <a:solidFill>
                  <a:srgbClr val="282A2E"/>
                </a:solidFill>
                <a:latin typeface="Inter Black"/>
                <a:ea typeface="Inter Black"/>
                <a:cs typeface="Inter Black"/>
                <a:sym typeface="Inter Black"/>
              </a:rPr>
              <a:t>Невербальные сигналы</a:t>
            </a:r>
            <a:endParaRPr sz="4400" b="0" i="0" u="none" strike="noStrike" cap="none" dirty="0">
              <a:solidFill>
                <a:srgbClr val="282A2E"/>
              </a:solidFill>
              <a:latin typeface="Inter Black"/>
              <a:ea typeface="Inter Black"/>
              <a:cs typeface="Inter Black"/>
              <a:sym typeface="Inter Black"/>
            </a:endParaRPr>
          </a:p>
        </p:txBody>
      </p:sp>
      <p:pic>
        <p:nvPicPr>
          <p:cNvPr id="3" name="Рисунок 2" descr="Picture background">
            <a:extLst>
              <a:ext uri="{FF2B5EF4-FFF2-40B4-BE49-F238E27FC236}">
                <a16:creationId xmlns:a16="http://schemas.microsoft.com/office/drawing/2014/main" id="{9792D063-3DE8-48A6-C150-237D0ABD6C17}"/>
              </a:ext>
            </a:extLst>
          </p:cNvPr>
          <p:cNvPicPr>
            <a:picLocks noChangeAspect="1"/>
          </p:cNvPicPr>
          <p:nvPr/>
        </p:nvPicPr>
        <p:blipFill>
          <a:blip r:embed="rId3"/>
          <a:srcRect l="3320" t="22835" r="3542" b="22094"/>
          <a:stretch>
            <a:fillRect/>
          </a:stretch>
        </p:blipFill>
        <p:spPr>
          <a:xfrm>
            <a:off x="5380308" y="2008517"/>
            <a:ext cx="6629400" cy="3919843"/>
          </a:xfrm>
          <a:prstGeom prst="rect">
            <a:avLst/>
          </a:prstGeom>
        </p:spPr>
      </p:pic>
      <p:pic>
        <p:nvPicPr>
          <p:cNvPr id="145" name="Google Shape;145;g3fb9cac5b1e_0_238" title="Group 61467.png">
            <a:extLst>
              <a:ext uri="{FF2B5EF4-FFF2-40B4-BE49-F238E27FC236}">
                <a16:creationId xmlns:a16="http://schemas.microsoft.com/office/drawing/2014/main" id="{870D6B77-6AF2-74C1-3FF0-10400CBE3A2E}"/>
              </a:ext>
            </a:extLst>
          </p:cNvPr>
          <p:cNvPicPr preferRelativeResize="0"/>
          <p:nvPr/>
        </p:nvPicPr>
        <p:blipFill rotWithShape="1">
          <a:blip r:embed="rId4">
            <a:alphaModFix/>
          </a:blip>
          <a:srcRect/>
          <a:stretch/>
        </p:blipFill>
        <p:spPr>
          <a:xfrm>
            <a:off x="9256301" y="3429000"/>
            <a:ext cx="2684825" cy="3504525"/>
          </a:xfrm>
          <a:prstGeom prst="rect">
            <a:avLst/>
          </a:prstGeom>
          <a:noFill/>
          <a:ln>
            <a:noFill/>
          </a:ln>
        </p:spPr>
      </p:pic>
      <p:pic>
        <p:nvPicPr>
          <p:cNvPr id="146" name="Google Shape;146;g3fb9cac5b1e_0_238" title="Group 61863.png">
            <a:hlinkClick r:id="rId5"/>
            <a:extLst>
              <a:ext uri="{FF2B5EF4-FFF2-40B4-BE49-F238E27FC236}">
                <a16:creationId xmlns:a16="http://schemas.microsoft.com/office/drawing/2014/main" id="{A196D878-BC58-B548-538E-629A47AED76C}"/>
              </a:ext>
            </a:extLst>
          </p:cNvPr>
          <p:cNvPicPr preferRelativeResize="0"/>
          <p:nvPr/>
        </p:nvPicPr>
        <p:blipFill rotWithShape="1">
          <a:blip r:embed="rId6">
            <a:alphaModFix/>
          </a:blip>
          <a:srcRect/>
          <a:stretch/>
        </p:blipFill>
        <p:spPr>
          <a:xfrm>
            <a:off x="746025" y="6051675"/>
            <a:ext cx="2343175" cy="413000"/>
          </a:xfrm>
          <a:prstGeom prst="rect">
            <a:avLst/>
          </a:prstGeom>
          <a:noFill/>
          <a:ln>
            <a:noFill/>
          </a:ln>
        </p:spPr>
      </p:pic>
    </p:spTree>
    <p:extLst>
      <p:ext uri="{BB962C8B-B14F-4D97-AF65-F5344CB8AC3E}">
        <p14:creationId xmlns:p14="http://schemas.microsoft.com/office/powerpoint/2010/main" val="1588121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2">
          <a:extLst>
            <a:ext uri="{FF2B5EF4-FFF2-40B4-BE49-F238E27FC236}">
              <a16:creationId xmlns:a16="http://schemas.microsoft.com/office/drawing/2014/main" id="{50308520-7910-2C33-264C-430D139D688F}"/>
            </a:ext>
          </a:extLst>
        </p:cNvPr>
        <p:cNvGrpSpPr/>
        <p:nvPr/>
      </p:nvGrpSpPr>
      <p:grpSpPr>
        <a:xfrm>
          <a:off x="0" y="0"/>
          <a:ext cx="0" cy="0"/>
          <a:chOff x="0" y="0"/>
          <a:chExt cx="0" cy="0"/>
        </a:xfrm>
      </p:grpSpPr>
      <p:sp>
        <p:nvSpPr>
          <p:cNvPr id="143" name="Google Shape;143;g3fb9cac5b1e_0_238">
            <a:extLst>
              <a:ext uri="{FF2B5EF4-FFF2-40B4-BE49-F238E27FC236}">
                <a16:creationId xmlns:a16="http://schemas.microsoft.com/office/drawing/2014/main" id="{418A0656-A61E-7B9F-774D-67EEF97560FE}"/>
              </a:ext>
            </a:extLst>
          </p:cNvPr>
          <p:cNvSpPr txBox="1">
            <a:spLocks noGrp="1"/>
          </p:cNvSpPr>
          <p:nvPr>
            <p:ph type="body" idx="4294967295"/>
          </p:nvPr>
        </p:nvSpPr>
        <p:spPr>
          <a:xfrm>
            <a:off x="250874" y="1313439"/>
            <a:ext cx="3246120" cy="4630161"/>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00000"/>
              </a:lnSpc>
              <a:spcBef>
                <a:spcPts val="1000"/>
              </a:spcBef>
              <a:spcAft>
                <a:spcPts val="1000"/>
              </a:spcAft>
              <a:buSzPts val="2800"/>
              <a:buNone/>
            </a:pPr>
            <a:r>
              <a:rPr lang="ru-RU" sz="2900" dirty="0">
                <a:solidFill>
                  <a:srgbClr val="282A2E"/>
                </a:solidFill>
                <a:latin typeface="Inter"/>
                <a:ea typeface="Inter"/>
                <a:cs typeface="Inter"/>
                <a:sym typeface="Inter"/>
              </a:rPr>
              <a:t>Микровыражения:</a:t>
            </a:r>
          </a:p>
          <a:p>
            <a:pPr indent="-457200">
              <a:lnSpc>
                <a:spcPct val="100000"/>
              </a:lnSpc>
              <a:spcAft>
                <a:spcPts val="1000"/>
              </a:spcAft>
            </a:pPr>
            <a:r>
              <a:rPr lang="ru-RU" sz="2900" dirty="0">
                <a:solidFill>
                  <a:srgbClr val="282A2E"/>
                </a:solidFill>
                <a:latin typeface="Inter"/>
                <a:ea typeface="Inter"/>
                <a:cs typeface="Inter"/>
                <a:sym typeface="Inter"/>
              </a:rPr>
              <a:t>Гнев</a:t>
            </a:r>
          </a:p>
          <a:p>
            <a:pPr indent="-457200">
              <a:lnSpc>
                <a:spcPct val="100000"/>
              </a:lnSpc>
              <a:spcAft>
                <a:spcPts val="1000"/>
              </a:spcAft>
            </a:pPr>
            <a:r>
              <a:rPr lang="ru-RU" sz="2900" dirty="0">
                <a:solidFill>
                  <a:srgbClr val="282A2E"/>
                </a:solidFill>
                <a:latin typeface="Inter"/>
                <a:ea typeface="Inter"/>
                <a:cs typeface="Inter"/>
                <a:sym typeface="Inter"/>
              </a:rPr>
              <a:t>Страх</a:t>
            </a:r>
          </a:p>
          <a:p>
            <a:pPr indent="-457200">
              <a:lnSpc>
                <a:spcPct val="100000"/>
              </a:lnSpc>
              <a:spcAft>
                <a:spcPts val="1000"/>
              </a:spcAft>
            </a:pPr>
            <a:r>
              <a:rPr lang="ru-RU" sz="2900" dirty="0">
                <a:solidFill>
                  <a:srgbClr val="282A2E"/>
                </a:solidFill>
                <a:latin typeface="Inter"/>
                <a:ea typeface="Inter"/>
                <a:cs typeface="Inter"/>
                <a:sym typeface="Inter"/>
              </a:rPr>
              <a:t>Удивление</a:t>
            </a:r>
          </a:p>
          <a:p>
            <a:pPr indent="-457200">
              <a:lnSpc>
                <a:spcPct val="100000"/>
              </a:lnSpc>
              <a:spcAft>
                <a:spcPts val="1000"/>
              </a:spcAft>
            </a:pPr>
            <a:r>
              <a:rPr lang="ru-RU" sz="2900" dirty="0">
                <a:solidFill>
                  <a:srgbClr val="282A2E"/>
                </a:solidFill>
                <a:latin typeface="Inter"/>
                <a:ea typeface="Inter"/>
                <a:cs typeface="Inter"/>
                <a:sym typeface="Inter"/>
              </a:rPr>
              <a:t>Презрение</a:t>
            </a:r>
          </a:p>
          <a:p>
            <a:pPr indent="-457200">
              <a:lnSpc>
                <a:spcPct val="100000"/>
              </a:lnSpc>
              <a:spcAft>
                <a:spcPts val="1000"/>
              </a:spcAft>
            </a:pPr>
            <a:r>
              <a:rPr lang="ru-RU" sz="2900" dirty="0">
                <a:solidFill>
                  <a:srgbClr val="282A2E"/>
                </a:solidFill>
                <a:latin typeface="Inter"/>
                <a:ea typeface="Inter"/>
                <a:cs typeface="Inter"/>
                <a:sym typeface="Inter"/>
              </a:rPr>
              <a:t>Отвращение</a:t>
            </a:r>
          </a:p>
          <a:p>
            <a:pPr indent="-457200">
              <a:lnSpc>
                <a:spcPct val="100000"/>
              </a:lnSpc>
              <a:spcAft>
                <a:spcPts val="1000"/>
              </a:spcAft>
            </a:pPr>
            <a:r>
              <a:rPr lang="ru-RU" sz="2900" dirty="0">
                <a:solidFill>
                  <a:srgbClr val="282A2E"/>
                </a:solidFill>
                <a:latin typeface="Inter"/>
                <a:ea typeface="Inter"/>
                <a:cs typeface="Inter"/>
                <a:sym typeface="Inter"/>
              </a:rPr>
              <a:t>Радость </a:t>
            </a:r>
          </a:p>
          <a:p>
            <a:pPr indent="-457200">
              <a:lnSpc>
                <a:spcPct val="100000"/>
              </a:lnSpc>
              <a:spcAft>
                <a:spcPts val="1000"/>
              </a:spcAft>
            </a:pPr>
            <a:r>
              <a:rPr lang="ru-RU" sz="2900" dirty="0">
                <a:solidFill>
                  <a:srgbClr val="282A2E"/>
                </a:solidFill>
                <a:latin typeface="Inter"/>
                <a:ea typeface="Inter"/>
                <a:cs typeface="Inter"/>
                <a:sym typeface="Inter"/>
              </a:rPr>
              <a:t>Печаль</a:t>
            </a:r>
            <a:endParaRPr sz="2900" dirty="0">
              <a:solidFill>
                <a:srgbClr val="282A2E"/>
              </a:solidFill>
              <a:latin typeface="Inter"/>
              <a:ea typeface="Inter"/>
              <a:cs typeface="Inter"/>
              <a:sym typeface="Inter"/>
            </a:endParaRPr>
          </a:p>
        </p:txBody>
      </p:sp>
      <p:sp>
        <p:nvSpPr>
          <p:cNvPr id="144" name="Google Shape;144;g3fb9cac5b1e_0_238">
            <a:extLst>
              <a:ext uri="{FF2B5EF4-FFF2-40B4-BE49-F238E27FC236}">
                <a16:creationId xmlns:a16="http://schemas.microsoft.com/office/drawing/2014/main" id="{1C80CEF8-6D7F-AD69-40F7-F65F7B4CD7B7}"/>
              </a:ext>
            </a:extLst>
          </p:cNvPr>
          <p:cNvSpPr txBox="1"/>
          <p:nvPr/>
        </p:nvSpPr>
        <p:spPr>
          <a:xfrm>
            <a:off x="645989" y="494414"/>
            <a:ext cx="10474200" cy="667835"/>
          </a:xfrm>
          <a:prstGeom prst="rect">
            <a:avLst/>
          </a:prstGeom>
          <a:noFill/>
          <a:ln>
            <a:noFill/>
          </a:ln>
        </p:spPr>
        <p:txBody>
          <a:bodyPr spcFirstLastPara="1" wrap="square" lIns="91425" tIns="45700" rIns="91425" bIns="45700" anchor="t" anchorCtr="0">
            <a:spAutoFit/>
          </a:bodyPr>
          <a:lstStyle/>
          <a:p>
            <a:pPr marL="0" marR="0" lvl="0" indent="0" algn="l" rtl="0">
              <a:lnSpc>
                <a:spcPct val="85000"/>
              </a:lnSpc>
              <a:spcBef>
                <a:spcPts val="0"/>
              </a:spcBef>
              <a:spcAft>
                <a:spcPts val="0"/>
              </a:spcAft>
              <a:buClr>
                <a:srgbClr val="000000"/>
              </a:buClr>
              <a:buSzPts val="4400"/>
              <a:buFont typeface="Arial"/>
              <a:buNone/>
            </a:pPr>
            <a:r>
              <a:rPr lang="ru-RU" sz="4400" dirty="0">
                <a:solidFill>
                  <a:srgbClr val="282A2E"/>
                </a:solidFill>
                <a:latin typeface="Inter Black"/>
                <a:ea typeface="Inter Black"/>
                <a:cs typeface="Inter Black"/>
                <a:sym typeface="Inter Black"/>
              </a:rPr>
              <a:t>Невербальные сигналы</a:t>
            </a:r>
            <a:endParaRPr sz="4400" b="0" i="0" u="none" strike="noStrike" cap="none" dirty="0">
              <a:solidFill>
                <a:srgbClr val="282A2E"/>
              </a:solidFill>
              <a:latin typeface="Inter Black"/>
              <a:ea typeface="Inter Black"/>
              <a:cs typeface="Inter Black"/>
              <a:sym typeface="Inter Black"/>
            </a:endParaRPr>
          </a:p>
        </p:txBody>
      </p:sp>
      <p:pic>
        <p:nvPicPr>
          <p:cNvPr id="145" name="Google Shape;145;g3fb9cac5b1e_0_238" title="Group 61467.png">
            <a:extLst>
              <a:ext uri="{FF2B5EF4-FFF2-40B4-BE49-F238E27FC236}">
                <a16:creationId xmlns:a16="http://schemas.microsoft.com/office/drawing/2014/main" id="{4AB59FF3-B62C-B933-9986-9276A967A210}"/>
              </a:ext>
            </a:extLst>
          </p:cNvPr>
          <p:cNvPicPr preferRelativeResize="0"/>
          <p:nvPr/>
        </p:nvPicPr>
        <p:blipFill rotWithShape="1">
          <a:blip r:embed="rId3">
            <a:alphaModFix/>
          </a:blip>
          <a:srcRect/>
          <a:stretch/>
        </p:blipFill>
        <p:spPr>
          <a:xfrm>
            <a:off x="9256301" y="3293049"/>
            <a:ext cx="2684825" cy="3504525"/>
          </a:xfrm>
          <a:prstGeom prst="rect">
            <a:avLst/>
          </a:prstGeom>
          <a:noFill/>
          <a:ln>
            <a:noFill/>
          </a:ln>
        </p:spPr>
      </p:pic>
      <p:pic>
        <p:nvPicPr>
          <p:cNvPr id="146" name="Google Shape;146;g3fb9cac5b1e_0_238" title="Group 61863.png">
            <a:hlinkClick r:id="rId4"/>
            <a:extLst>
              <a:ext uri="{FF2B5EF4-FFF2-40B4-BE49-F238E27FC236}">
                <a16:creationId xmlns:a16="http://schemas.microsoft.com/office/drawing/2014/main" id="{92E4DA81-4111-17B0-7144-540845EC0667}"/>
              </a:ext>
            </a:extLst>
          </p:cNvPr>
          <p:cNvPicPr preferRelativeResize="0"/>
          <p:nvPr/>
        </p:nvPicPr>
        <p:blipFill rotWithShape="1">
          <a:blip r:embed="rId5">
            <a:alphaModFix/>
          </a:blip>
          <a:srcRect/>
          <a:stretch/>
        </p:blipFill>
        <p:spPr>
          <a:xfrm>
            <a:off x="746025" y="6051675"/>
            <a:ext cx="2343175" cy="413000"/>
          </a:xfrm>
          <a:prstGeom prst="rect">
            <a:avLst/>
          </a:prstGeom>
          <a:noFill/>
          <a:ln>
            <a:noFill/>
          </a:ln>
        </p:spPr>
      </p:pic>
      <p:pic>
        <p:nvPicPr>
          <p:cNvPr id="3" name="Рисунок 2" descr="Picture background">
            <a:extLst>
              <a:ext uri="{FF2B5EF4-FFF2-40B4-BE49-F238E27FC236}">
                <a16:creationId xmlns:a16="http://schemas.microsoft.com/office/drawing/2014/main" id="{F16FFD85-AD17-A158-F31E-5D1FC351528C}"/>
              </a:ext>
            </a:extLst>
          </p:cNvPr>
          <p:cNvPicPr>
            <a:picLocks noChangeAspect="1"/>
          </p:cNvPicPr>
          <p:nvPr/>
        </p:nvPicPr>
        <p:blipFill>
          <a:blip r:embed="rId6"/>
          <a:srcRect l="19000" t="42333" r="46000"/>
          <a:stretch>
            <a:fillRect/>
          </a:stretch>
        </p:blipFill>
        <p:spPr>
          <a:xfrm>
            <a:off x="5517329" y="1437437"/>
            <a:ext cx="3901175" cy="4820738"/>
          </a:xfrm>
          <a:prstGeom prst="rect">
            <a:avLst/>
          </a:prstGeom>
        </p:spPr>
      </p:pic>
    </p:spTree>
    <p:extLst>
      <p:ext uri="{BB962C8B-B14F-4D97-AF65-F5344CB8AC3E}">
        <p14:creationId xmlns:p14="http://schemas.microsoft.com/office/powerpoint/2010/main" val="3092279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
          <a:extLst>
            <a:ext uri="{FF2B5EF4-FFF2-40B4-BE49-F238E27FC236}">
              <a16:creationId xmlns:a16="http://schemas.microsoft.com/office/drawing/2014/main" id="{B1A934B9-63F5-93E7-6233-80303A68342D}"/>
            </a:ext>
          </a:extLst>
        </p:cNvPr>
        <p:cNvGrpSpPr/>
        <p:nvPr/>
      </p:nvGrpSpPr>
      <p:grpSpPr>
        <a:xfrm>
          <a:off x="0" y="0"/>
          <a:ext cx="0" cy="0"/>
          <a:chOff x="0" y="0"/>
          <a:chExt cx="0" cy="0"/>
        </a:xfrm>
      </p:grpSpPr>
      <p:sp>
        <p:nvSpPr>
          <p:cNvPr id="143" name="Google Shape;143;g3fb9cac5b1e_0_238">
            <a:extLst>
              <a:ext uri="{FF2B5EF4-FFF2-40B4-BE49-F238E27FC236}">
                <a16:creationId xmlns:a16="http://schemas.microsoft.com/office/drawing/2014/main" id="{3626A7A5-DBA4-9970-0559-6BB38D96A8F9}"/>
              </a:ext>
            </a:extLst>
          </p:cNvPr>
          <p:cNvSpPr txBox="1">
            <a:spLocks noGrp="1"/>
          </p:cNvSpPr>
          <p:nvPr>
            <p:ph type="body" idx="4294967295"/>
          </p:nvPr>
        </p:nvSpPr>
        <p:spPr>
          <a:xfrm>
            <a:off x="250874" y="1313439"/>
            <a:ext cx="3246120" cy="4630161"/>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00000"/>
              </a:lnSpc>
              <a:spcBef>
                <a:spcPts val="1000"/>
              </a:spcBef>
              <a:spcAft>
                <a:spcPts val="1000"/>
              </a:spcAft>
              <a:buSzPts val="2800"/>
              <a:buNone/>
            </a:pPr>
            <a:r>
              <a:rPr lang="ru-RU" sz="2900" dirty="0">
                <a:solidFill>
                  <a:srgbClr val="282A2E"/>
                </a:solidFill>
                <a:latin typeface="Inter"/>
                <a:ea typeface="Inter"/>
                <a:cs typeface="Inter"/>
                <a:sym typeface="Inter"/>
              </a:rPr>
              <a:t>Микровыражения:</a:t>
            </a:r>
          </a:p>
          <a:p>
            <a:pPr indent="-457200">
              <a:lnSpc>
                <a:spcPct val="100000"/>
              </a:lnSpc>
              <a:spcAft>
                <a:spcPts val="1000"/>
              </a:spcAft>
            </a:pPr>
            <a:r>
              <a:rPr lang="ru-RU" sz="2900" dirty="0">
                <a:solidFill>
                  <a:srgbClr val="282A2E"/>
                </a:solidFill>
                <a:latin typeface="Inter"/>
                <a:ea typeface="Inter"/>
                <a:cs typeface="Inter"/>
                <a:sym typeface="Inter"/>
              </a:rPr>
              <a:t>Гнев</a:t>
            </a:r>
          </a:p>
          <a:p>
            <a:pPr indent="-457200">
              <a:lnSpc>
                <a:spcPct val="100000"/>
              </a:lnSpc>
              <a:spcAft>
                <a:spcPts val="1000"/>
              </a:spcAft>
            </a:pPr>
            <a:r>
              <a:rPr lang="ru-RU" sz="2900" dirty="0">
                <a:solidFill>
                  <a:srgbClr val="282A2E"/>
                </a:solidFill>
                <a:latin typeface="Inter"/>
                <a:ea typeface="Inter"/>
                <a:cs typeface="Inter"/>
                <a:sym typeface="Inter"/>
              </a:rPr>
              <a:t>Страх</a:t>
            </a:r>
          </a:p>
          <a:p>
            <a:pPr indent="-457200">
              <a:lnSpc>
                <a:spcPct val="100000"/>
              </a:lnSpc>
              <a:spcAft>
                <a:spcPts val="1000"/>
              </a:spcAft>
            </a:pPr>
            <a:r>
              <a:rPr lang="ru-RU" sz="2900" dirty="0">
                <a:solidFill>
                  <a:srgbClr val="282A2E"/>
                </a:solidFill>
                <a:latin typeface="Inter"/>
                <a:ea typeface="Inter"/>
                <a:cs typeface="Inter"/>
                <a:sym typeface="Inter"/>
              </a:rPr>
              <a:t>Удивление</a:t>
            </a:r>
          </a:p>
          <a:p>
            <a:pPr indent="-457200">
              <a:lnSpc>
                <a:spcPct val="100000"/>
              </a:lnSpc>
              <a:spcAft>
                <a:spcPts val="1000"/>
              </a:spcAft>
            </a:pPr>
            <a:r>
              <a:rPr lang="ru-RU" sz="2900" dirty="0">
                <a:solidFill>
                  <a:srgbClr val="282A2E"/>
                </a:solidFill>
                <a:latin typeface="Inter"/>
                <a:ea typeface="Inter"/>
                <a:cs typeface="Inter"/>
                <a:sym typeface="Inter"/>
              </a:rPr>
              <a:t>Презрение</a:t>
            </a:r>
          </a:p>
          <a:p>
            <a:pPr indent="-457200">
              <a:lnSpc>
                <a:spcPct val="100000"/>
              </a:lnSpc>
              <a:spcAft>
                <a:spcPts val="1000"/>
              </a:spcAft>
            </a:pPr>
            <a:r>
              <a:rPr lang="ru-RU" sz="2900" dirty="0">
                <a:solidFill>
                  <a:srgbClr val="282A2E"/>
                </a:solidFill>
                <a:latin typeface="Inter"/>
                <a:ea typeface="Inter"/>
                <a:cs typeface="Inter"/>
                <a:sym typeface="Inter"/>
              </a:rPr>
              <a:t>Отвращение</a:t>
            </a:r>
          </a:p>
          <a:p>
            <a:pPr indent="-457200">
              <a:lnSpc>
                <a:spcPct val="100000"/>
              </a:lnSpc>
              <a:spcAft>
                <a:spcPts val="1000"/>
              </a:spcAft>
            </a:pPr>
            <a:r>
              <a:rPr lang="ru-RU" sz="2900" dirty="0">
                <a:solidFill>
                  <a:srgbClr val="282A2E"/>
                </a:solidFill>
                <a:latin typeface="Inter"/>
                <a:ea typeface="Inter"/>
                <a:cs typeface="Inter"/>
                <a:sym typeface="Inter"/>
              </a:rPr>
              <a:t>Радость </a:t>
            </a:r>
          </a:p>
          <a:p>
            <a:pPr indent="-457200">
              <a:lnSpc>
                <a:spcPct val="100000"/>
              </a:lnSpc>
              <a:spcAft>
                <a:spcPts val="1000"/>
              </a:spcAft>
            </a:pPr>
            <a:r>
              <a:rPr lang="ru-RU" sz="2900" dirty="0">
                <a:solidFill>
                  <a:srgbClr val="282A2E"/>
                </a:solidFill>
                <a:latin typeface="Inter"/>
                <a:ea typeface="Inter"/>
                <a:cs typeface="Inter"/>
                <a:sym typeface="Inter"/>
              </a:rPr>
              <a:t>Печаль</a:t>
            </a:r>
            <a:endParaRPr sz="2900" dirty="0">
              <a:solidFill>
                <a:srgbClr val="282A2E"/>
              </a:solidFill>
              <a:latin typeface="Inter"/>
              <a:ea typeface="Inter"/>
              <a:cs typeface="Inter"/>
              <a:sym typeface="Inter"/>
            </a:endParaRPr>
          </a:p>
        </p:txBody>
      </p:sp>
      <p:sp>
        <p:nvSpPr>
          <p:cNvPr id="144" name="Google Shape;144;g3fb9cac5b1e_0_238">
            <a:extLst>
              <a:ext uri="{FF2B5EF4-FFF2-40B4-BE49-F238E27FC236}">
                <a16:creationId xmlns:a16="http://schemas.microsoft.com/office/drawing/2014/main" id="{C6321B3F-17F1-A3B8-F8B0-E1E346CD30C1}"/>
              </a:ext>
            </a:extLst>
          </p:cNvPr>
          <p:cNvSpPr txBox="1"/>
          <p:nvPr/>
        </p:nvSpPr>
        <p:spPr>
          <a:xfrm>
            <a:off x="645989" y="494414"/>
            <a:ext cx="10474200" cy="667835"/>
          </a:xfrm>
          <a:prstGeom prst="rect">
            <a:avLst/>
          </a:prstGeom>
          <a:noFill/>
          <a:ln>
            <a:noFill/>
          </a:ln>
        </p:spPr>
        <p:txBody>
          <a:bodyPr spcFirstLastPara="1" wrap="square" lIns="91425" tIns="45700" rIns="91425" bIns="45700" anchor="t" anchorCtr="0">
            <a:spAutoFit/>
          </a:bodyPr>
          <a:lstStyle/>
          <a:p>
            <a:pPr marL="0" marR="0" lvl="0" indent="0" algn="l" rtl="0">
              <a:lnSpc>
                <a:spcPct val="85000"/>
              </a:lnSpc>
              <a:spcBef>
                <a:spcPts val="0"/>
              </a:spcBef>
              <a:spcAft>
                <a:spcPts val="0"/>
              </a:spcAft>
              <a:buClr>
                <a:srgbClr val="000000"/>
              </a:buClr>
              <a:buSzPts val="4400"/>
              <a:buFont typeface="Arial"/>
              <a:buNone/>
            </a:pPr>
            <a:r>
              <a:rPr lang="ru-RU" sz="4400" dirty="0">
                <a:solidFill>
                  <a:srgbClr val="282A2E"/>
                </a:solidFill>
                <a:latin typeface="Inter Black"/>
                <a:ea typeface="Inter Black"/>
                <a:cs typeface="Inter Black"/>
                <a:sym typeface="Inter Black"/>
              </a:rPr>
              <a:t>Невербальные сигналы</a:t>
            </a:r>
            <a:endParaRPr sz="4400" b="0" i="0" u="none" strike="noStrike" cap="none" dirty="0">
              <a:solidFill>
                <a:srgbClr val="282A2E"/>
              </a:solidFill>
              <a:latin typeface="Inter Black"/>
              <a:ea typeface="Inter Black"/>
              <a:cs typeface="Inter Black"/>
              <a:sym typeface="Inter Black"/>
            </a:endParaRPr>
          </a:p>
        </p:txBody>
      </p:sp>
      <p:pic>
        <p:nvPicPr>
          <p:cNvPr id="2" name="Рисунок 1" descr="Picture background">
            <a:extLst>
              <a:ext uri="{FF2B5EF4-FFF2-40B4-BE49-F238E27FC236}">
                <a16:creationId xmlns:a16="http://schemas.microsoft.com/office/drawing/2014/main" id="{D0D6BBEB-99FF-1C5F-D84C-FDAAD4E3E8AA}"/>
              </a:ext>
            </a:extLst>
          </p:cNvPr>
          <p:cNvPicPr>
            <a:picLocks noChangeAspect="1"/>
          </p:cNvPicPr>
          <p:nvPr/>
        </p:nvPicPr>
        <p:blipFill>
          <a:blip r:embed="rId3"/>
          <a:srcRect l="18000" t="44000" r="20500"/>
          <a:stretch>
            <a:fillRect/>
          </a:stretch>
        </p:blipFill>
        <p:spPr>
          <a:xfrm>
            <a:off x="5412124" y="1628015"/>
            <a:ext cx="6477502" cy="4423660"/>
          </a:xfrm>
          <a:prstGeom prst="rect">
            <a:avLst/>
          </a:prstGeom>
        </p:spPr>
      </p:pic>
      <p:pic>
        <p:nvPicPr>
          <p:cNvPr id="145" name="Google Shape;145;g3fb9cac5b1e_0_238" title="Group 61467.png">
            <a:extLst>
              <a:ext uri="{FF2B5EF4-FFF2-40B4-BE49-F238E27FC236}">
                <a16:creationId xmlns:a16="http://schemas.microsoft.com/office/drawing/2014/main" id="{6DB88AEF-5D10-0B0B-6C9B-790546283B79}"/>
              </a:ext>
            </a:extLst>
          </p:cNvPr>
          <p:cNvPicPr preferRelativeResize="0"/>
          <p:nvPr/>
        </p:nvPicPr>
        <p:blipFill rotWithShape="1">
          <a:blip r:embed="rId4">
            <a:alphaModFix/>
          </a:blip>
          <a:srcRect/>
          <a:stretch/>
        </p:blipFill>
        <p:spPr>
          <a:xfrm>
            <a:off x="9256301" y="3293049"/>
            <a:ext cx="2684825" cy="3504525"/>
          </a:xfrm>
          <a:prstGeom prst="rect">
            <a:avLst/>
          </a:prstGeom>
          <a:noFill/>
          <a:ln>
            <a:noFill/>
          </a:ln>
        </p:spPr>
      </p:pic>
      <p:pic>
        <p:nvPicPr>
          <p:cNvPr id="146" name="Google Shape;146;g3fb9cac5b1e_0_238" title="Group 61863.png">
            <a:hlinkClick r:id="rId5"/>
            <a:extLst>
              <a:ext uri="{FF2B5EF4-FFF2-40B4-BE49-F238E27FC236}">
                <a16:creationId xmlns:a16="http://schemas.microsoft.com/office/drawing/2014/main" id="{E07CF523-DB70-8A76-2209-40B52407F4CE}"/>
              </a:ext>
            </a:extLst>
          </p:cNvPr>
          <p:cNvPicPr preferRelativeResize="0"/>
          <p:nvPr/>
        </p:nvPicPr>
        <p:blipFill rotWithShape="1">
          <a:blip r:embed="rId6">
            <a:alphaModFix/>
          </a:blip>
          <a:srcRect/>
          <a:stretch/>
        </p:blipFill>
        <p:spPr>
          <a:xfrm>
            <a:off x="746025" y="6051675"/>
            <a:ext cx="2343175" cy="413000"/>
          </a:xfrm>
          <a:prstGeom prst="rect">
            <a:avLst/>
          </a:prstGeom>
          <a:noFill/>
          <a:ln>
            <a:noFill/>
          </a:ln>
        </p:spPr>
      </p:pic>
    </p:spTree>
    <p:extLst>
      <p:ext uri="{BB962C8B-B14F-4D97-AF65-F5344CB8AC3E}">
        <p14:creationId xmlns:p14="http://schemas.microsoft.com/office/powerpoint/2010/main" val="666610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g3fb9cac5b1e_0_317"/>
          <p:cNvSpPr txBox="1"/>
          <p:nvPr/>
        </p:nvSpPr>
        <p:spPr>
          <a:xfrm>
            <a:off x="645989" y="494414"/>
            <a:ext cx="10474200" cy="76940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400"/>
              <a:buFont typeface="Arial"/>
              <a:buNone/>
            </a:pPr>
            <a:r>
              <a:rPr lang="ru-RU" sz="4400" dirty="0">
                <a:solidFill>
                  <a:srgbClr val="282A2E"/>
                </a:solidFill>
                <a:latin typeface="Inter Black"/>
                <a:ea typeface="Inter Black"/>
                <a:cs typeface="Roboto Black"/>
                <a:sym typeface="Inter Black"/>
              </a:rPr>
              <a:t>Почесать нос ≠ ложь</a:t>
            </a:r>
            <a:endParaRPr sz="4400" b="0" i="0" u="none" strike="noStrike" cap="none" dirty="0">
              <a:solidFill>
                <a:srgbClr val="282A2E"/>
              </a:solidFill>
              <a:latin typeface="Roboto Black"/>
              <a:ea typeface="Roboto Black"/>
              <a:cs typeface="Roboto Black"/>
              <a:sym typeface="Roboto Black"/>
            </a:endParaRPr>
          </a:p>
        </p:txBody>
      </p:sp>
      <p:pic>
        <p:nvPicPr>
          <p:cNvPr id="153" name="Google Shape;153;g3fb9cac5b1e_0_317" title="Group 61564.png"/>
          <p:cNvPicPr preferRelativeResize="0"/>
          <p:nvPr/>
        </p:nvPicPr>
        <p:blipFill rotWithShape="1">
          <a:blip r:embed="rId3">
            <a:alphaModFix/>
          </a:blip>
          <a:srcRect/>
          <a:stretch/>
        </p:blipFill>
        <p:spPr>
          <a:xfrm>
            <a:off x="9174600" y="3267220"/>
            <a:ext cx="2623300" cy="3424180"/>
          </a:xfrm>
          <a:prstGeom prst="rect">
            <a:avLst/>
          </a:prstGeom>
          <a:noFill/>
          <a:ln>
            <a:noFill/>
          </a:ln>
        </p:spPr>
      </p:pic>
      <p:pic>
        <p:nvPicPr>
          <p:cNvPr id="154" name="Google Shape;154;g3fb9cac5b1e_0_317" title="Group 61863.png">
            <a:hlinkClick r:id="rId4"/>
          </p:cNvPr>
          <p:cNvPicPr preferRelativeResize="0"/>
          <p:nvPr/>
        </p:nvPicPr>
        <p:blipFill rotWithShape="1">
          <a:blip r:embed="rId5">
            <a:alphaModFix/>
          </a:blip>
          <a:srcRect/>
          <a:stretch/>
        </p:blipFill>
        <p:spPr>
          <a:xfrm>
            <a:off x="746025" y="6051675"/>
            <a:ext cx="2343175" cy="413000"/>
          </a:xfrm>
          <a:prstGeom prst="rect">
            <a:avLst/>
          </a:prstGeom>
          <a:noFill/>
          <a:ln>
            <a:noFill/>
          </a:ln>
        </p:spPr>
      </p:pic>
      <p:pic>
        <p:nvPicPr>
          <p:cNvPr id="3" name="Рисунок 2">
            <a:extLst>
              <a:ext uri="{FF2B5EF4-FFF2-40B4-BE49-F238E27FC236}">
                <a16:creationId xmlns:a16="http://schemas.microsoft.com/office/drawing/2014/main" id="{79A4D5A6-4385-6569-4047-6B6449F9147D}"/>
              </a:ext>
            </a:extLst>
          </p:cNvPr>
          <p:cNvPicPr>
            <a:picLocks noChangeAspect="1"/>
          </p:cNvPicPr>
          <p:nvPr/>
        </p:nvPicPr>
        <p:blipFill>
          <a:blip r:embed="rId6"/>
          <a:stretch>
            <a:fillRect/>
          </a:stretch>
        </p:blipFill>
        <p:spPr>
          <a:xfrm>
            <a:off x="746025" y="1196929"/>
            <a:ext cx="6317019" cy="485474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0">
          <a:extLst>
            <a:ext uri="{FF2B5EF4-FFF2-40B4-BE49-F238E27FC236}">
              <a16:creationId xmlns:a16="http://schemas.microsoft.com/office/drawing/2014/main" id="{501B23ED-324A-4C7E-11DD-8AFD853FD555}"/>
            </a:ext>
          </a:extLst>
        </p:cNvPr>
        <p:cNvGrpSpPr/>
        <p:nvPr/>
      </p:nvGrpSpPr>
      <p:grpSpPr>
        <a:xfrm>
          <a:off x="0" y="0"/>
          <a:ext cx="0" cy="0"/>
          <a:chOff x="0" y="0"/>
          <a:chExt cx="0" cy="0"/>
        </a:xfrm>
      </p:grpSpPr>
      <p:sp>
        <p:nvSpPr>
          <p:cNvPr id="151" name="Google Shape;151;g3fb9cac5b1e_0_317">
            <a:extLst>
              <a:ext uri="{FF2B5EF4-FFF2-40B4-BE49-F238E27FC236}">
                <a16:creationId xmlns:a16="http://schemas.microsoft.com/office/drawing/2014/main" id="{978059BF-9A85-C8C8-CA26-550C9C5DF332}"/>
              </a:ext>
            </a:extLst>
          </p:cNvPr>
          <p:cNvSpPr txBox="1"/>
          <p:nvPr/>
        </p:nvSpPr>
        <p:spPr>
          <a:xfrm>
            <a:off x="645989" y="494414"/>
            <a:ext cx="10474200" cy="76940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400"/>
              <a:buFont typeface="Arial"/>
              <a:buNone/>
            </a:pPr>
            <a:r>
              <a:rPr lang="ru-RU" sz="4400" dirty="0">
                <a:solidFill>
                  <a:srgbClr val="282A2E"/>
                </a:solidFill>
                <a:latin typeface="Inter Black"/>
                <a:ea typeface="Inter Black"/>
                <a:cs typeface="Roboto Black"/>
                <a:sym typeface="Inter Black"/>
              </a:rPr>
              <a:t>Почесать нос ≠ ложь</a:t>
            </a:r>
            <a:endParaRPr sz="4400" b="0" i="0" u="none" strike="noStrike" cap="none" dirty="0">
              <a:solidFill>
                <a:srgbClr val="282A2E"/>
              </a:solidFill>
              <a:latin typeface="Roboto Black"/>
              <a:ea typeface="Roboto Black"/>
              <a:cs typeface="Roboto Black"/>
              <a:sym typeface="Roboto Black"/>
            </a:endParaRPr>
          </a:p>
        </p:txBody>
      </p:sp>
      <p:pic>
        <p:nvPicPr>
          <p:cNvPr id="153" name="Google Shape;153;g3fb9cac5b1e_0_317" title="Group 61564.png">
            <a:extLst>
              <a:ext uri="{FF2B5EF4-FFF2-40B4-BE49-F238E27FC236}">
                <a16:creationId xmlns:a16="http://schemas.microsoft.com/office/drawing/2014/main" id="{991CCB04-5DEF-A31F-8241-0EB47B005096}"/>
              </a:ext>
            </a:extLst>
          </p:cNvPr>
          <p:cNvPicPr preferRelativeResize="0"/>
          <p:nvPr/>
        </p:nvPicPr>
        <p:blipFill rotWithShape="1">
          <a:blip r:embed="rId3">
            <a:alphaModFix/>
          </a:blip>
          <a:srcRect/>
          <a:stretch/>
        </p:blipFill>
        <p:spPr>
          <a:xfrm>
            <a:off x="9174600" y="3267220"/>
            <a:ext cx="2623300" cy="3424180"/>
          </a:xfrm>
          <a:prstGeom prst="rect">
            <a:avLst/>
          </a:prstGeom>
          <a:noFill/>
          <a:ln>
            <a:noFill/>
          </a:ln>
        </p:spPr>
      </p:pic>
      <p:pic>
        <p:nvPicPr>
          <p:cNvPr id="154" name="Google Shape;154;g3fb9cac5b1e_0_317" title="Group 61863.png">
            <a:hlinkClick r:id="rId4"/>
            <a:extLst>
              <a:ext uri="{FF2B5EF4-FFF2-40B4-BE49-F238E27FC236}">
                <a16:creationId xmlns:a16="http://schemas.microsoft.com/office/drawing/2014/main" id="{A9C9F9B0-7554-8132-789F-A551F067F5FF}"/>
              </a:ext>
            </a:extLst>
          </p:cNvPr>
          <p:cNvPicPr preferRelativeResize="0"/>
          <p:nvPr/>
        </p:nvPicPr>
        <p:blipFill rotWithShape="1">
          <a:blip r:embed="rId5">
            <a:alphaModFix/>
          </a:blip>
          <a:srcRect/>
          <a:stretch/>
        </p:blipFill>
        <p:spPr>
          <a:xfrm>
            <a:off x="746025" y="6051675"/>
            <a:ext cx="2343175" cy="413000"/>
          </a:xfrm>
          <a:prstGeom prst="rect">
            <a:avLst/>
          </a:prstGeom>
          <a:noFill/>
          <a:ln>
            <a:noFill/>
          </a:ln>
        </p:spPr>
      </p:pic>
      <p:pic>
        <p:nvPicPr>
          <p:cNvPr id="4" name="Рисунок 3">
            <a:extLst>
              <a:ext uri="{FF2B5EF4-FFF2-40B4-BE49-F238E27FC236}">
                <a16:creationId xmlns:a16="http://schemas.microsoft.com/office/drawing/2014/main" id="{795BF74E-A1E7-F067-3306-D2CF580EF3DD}"/>
              </a:ext>
            </a:extLst>
          </p:cNvPr>
          <p:cNvPicPr>
            <a:picLocks noChangeAspect="1"/>
          </p:cNvPicPr>
          <p:nvPr/>
        </p:nvPicPr>
        <p:blipFill>
          <a:blip r:embed="rId6"/>
          <a:stretch>
            <a:fillRect/>
          </a:stretch>
        </p:blipFill>
        <p:spPr>
          <a:xfrm>
            <a:off x="746025" y="1200035"/>
            <a:ext cx="6745301" cy="4851640"/>
          </a:xfrm>
          <a:prstGeom prst="rect">
            <a:avLst/>
          </a:prstGeom>
        </p:spPr>
      </p:pic>
    </p:spTree>
    <p:extLst>
      <p:ext uri="{BB962C8B-B14F-4D97-AF65-F5344CB8AC3E}">
        <p14:creationId xmlns:p14="http://schemas.microsoft.com/office/powerpoint/2010/main" val="3945138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6" name="Рисунок 5" descr="Picture background">
            <a:extLst>
              <a:ext uri="{FF2B5EF4-FFF2-40B4-BE49-F238E27FC236}">
                <a16:creationId xmlns:a16="http://schemas.microsoft.com/office/drawing/2014/main" id="{15A560B6-2CBA-8C0B-321B-88978EFC15EA}"/>
              </a:ext>
            </a:extLst>
          </p:cNvPr>
          <p:cNvPicPr>
            <a:picLocks noChangeAspect="1"/>
          </p:cNvPicPr>
          <p:nvPr/>
        </p:nvPicPr>
        <p:blipFill>
          <a:blip r:embed="rId3"/>
          <a:stretch>
            <a:fillRect/>
          </a:stretch>
        </p:blipFill>
        <p:spPr>
          <a:xfrm>
            <a:off x="2095344" y="1042057"/>
            <a:ext cx="8397551" cy="5143500"/>
          </a:xfrm>
          <a:prstGeom prst="rect">
            <a:avLst/>
          </a:prstGeom>
        </p:spPr>
      </p:pic>
      <p:sp>
        <p:nvSpPr>
          <p:cNvPr id="167" name="Google Shape;167;g3fb9cac5b1e_0_475"/>
          <p:cNvSpPr txBox="1"/>
          <p:nvPr/>
        </p:nvSpPr>
        <p:spPr>
          <a:xfrm>
            <a:off x="645989" y="494414"/>
            <a:ext cx="10474200" cy="1243377"/>
          </a:xfrm>
          <a:prstGeom prst="rect">
            <a:avLst/>
          </a:prstGeom>
          <a:noFill/>
          <a:ln>
            <a:noFill/>
          </a:ln>
        </p:spPr>
        <p:txBody>
          <a:bodyPr spcFirstLastPara="1" wrap="square" lIns="91425" tIns="45700" rIns="91425" bIns="45700" anchor="t" anchorCtr="0">
            <a:spAutoFit/>
          </a:bodyPr>
          <a:lstStyle/>
          <a:p>
            <a:pPr marL="0" marR="0" lvl="0" indent="0" algn="l" rtl="0">
              <a:lnSpc>
                <a:spcPct val="85000"/>
              </a:lnSpc>
              <a:spcBef>
                <a:spcPts val="0"/>
              </a:spcBef>
              <a:spcAft>
                <a:spcPts val="0"/>
              </a:spcAft>
              <a:buClr>
                <a:srgbClr val="000000"/>
              </a:buClr>
              <a:buSzPts val="4400"/>
              <a:buFont typeface="Arial"/>
              <a:buNone/>
            </a:pPr>
            <a:r>
              <a:rPr lang="ru-RU" sz="4400" b="0" i="0" u="none" strike="noStrike" cap="none" dirty="0">
                <a:solidFill>
                  <a:srgbClr val="282A2E"/>
                </a:solidFill>
                <a:latin typeface="Inter Black"/>
                <a:ea typeface="Inter Black"/>
                <a:cs typeface="Roboto Black"/>
                <a:sym typeface="Inter Black"/>
              </a:rPr>
              <a:t>Атлас психотипов для построения команд</a:t>
            </a:r>
            <a:endParaRPr sz="4400" b="0" i="0" u="none" strike="noStrike" cap="none" dirty="0">
              <a:solidFill>
                <a:srgbClr val="282A2E"/>
              </a:solidFill>
              <a:latin typeface="Roboto Black"/>
              <a:ea typeface="Roboto Black"/>
              <a:cs typeface="Roboto Black"/>
              <a:sym typeface="Roboto Black"/>
            </a:endParaRPr>
          </a:p>
        </p:txBody>
      </p:sp>
      <p:pic>
        <p:nvPicPr>
          <p:cNvPr id="168" name="Google Shape;168;g3fb9cac5b1e_0_475" title="Group 61468.png"/>
          <p:cNvPicPr preferRelativeResize="0"/>
          <p:nvPr/>
        </p:nvPicPr>
        <p:blipFill rotWithShape="1">
          <a:blip r:embed="rId4">
            <a:alphaModFix/>
          </a:blip>
          <a:srcRect/>
          <a:stretch/>
        </p:blipFill>
        <p:spPr>
          <a:xfrm>
            <a:off x="7702575" y="3429000"/>
            <a:ext cx="5858925" cy="3404025"/>
          </a:xfrm>
          <a:prstGeom prst="rect">
            <a:avLst/>
          </a:prstGeom>
          <a:noFill/>
          <a:ln>
            <a:noFill/>
          </a:ln>
        </p:spPr>
      </p:pic>
      <p:pic>
        <p:nvPicPr>
          <p:cNvPr id="169" name="Google Shape;169;g3fb9cac5b1e_0_475" title="Group 61863.png">
            <a:hlinkClick r:id="rId5"/>
          </p:cNvPr>
          <p:cNvPicPr preferRelativeResize="0"/>
          <p:nvPr/>
        </p:nvPicPr>
        <p:blipFill rotWithShape="1">
          <a:blip r:embed="rId6">
            <a:alphaModFix/>
          </a:blip>
          <a:srcRect/>
          <a:stretch/>
        </p:blipFill>
        <p:spPr>
          <a:xfrm>
            <a:off x="746025" y="6051675"/>
            <a:ext cx="2343175" cy="413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92529E94-C3C5-4327-CEE5-24F7FA4C088F}"/>
            </a:ext>
          </a:extLst>
        </p:cNvPr>
        <p:cNvGrpSpPr/>
        <p:nvPr/>
      </p:nvGrpSpPr>
      <p:grpSpPr>
        <a:xfrm>
          <a:off x="0" y="0"/>
          <a:ext cx="0" cy="0"/>
          <a:chOff x="0" y="0"/>
          <a:chExt cx="0" cy="0"/>
        </a:xfrm>
      </p:grpSpPr>
      <p:pic>
        <p:nvPicPr>
          <p:cNvPr id="5" name="Рисунок 4" descr="Picture background">
            <a:extLst>
              <a:ext uri="{FF2B5EF4-FFF2-40B4-BE49-F238E27FC236}">
                <a16:creationId xmlns:a16="http://schemas.microsoft.com/office/drawing/2014/main" id="{ACCB5C52-6580-F0F9-12EC-408434EF293B}"/>
              </a:ext>
            </a:extLst>
          </p:cNvPr>
          <p:cNvPicPr>
            <a:picLocks noChangeAspect="1"/>
          </p:cNvPicPr>
          <p:nvPr/>
        </p:nvPicPr>
        <p:blipFill>
          <a:blip r:embed="rId3"/>
          <a:srcRect b="17120"/>
          <a:stretch>
            <a:fillRect/>
          </a:stretch>
        </p:blipFill>
        <p:spPr>
          <a:xfrm>
            <a:off x="5989302" y="1543050"/>
            <a:ext cx="4267217" cy="5308840"/>
          </a:xfrm>
          <a:prstGeom prst="rect">
            <a:avLst/>
          </a:prstGeom>
        </p:spPr>
      </p:pic>
      <p:sp>
        <p:nvSpPr>
          <p:cNvPr id="167" name="Google Shape;167;g3fb9cac5b1e_0_475">
            <a:extLst>
              <a:ext uri="{FF2B5EF4-FFF2-40B4-BE49-F238E27FC236}">
                <a16:creationId xmlns:a16="http://schemas.microsoft.com/office/drawing/2014/main" id="{AF83577D-C977-2C5B-7C1B-99C989796D1A}"/>
              </a:ext>
            </a:extLst>
          </p:cNvPr>
          <p:cNvSpPr txBox="1"/>
          <p:nvPr/>
        </p:nvSpPr>
        <p:spPr>
          <a:xfrm>
            <a:off x="645989" y="494414"/>
            <a:ext cx="10474200" cy="1243377"/>
          </a:xfrm>
          <a:prstGeom prst="rect">
            <a:avLst/>
          </a:prstGeom>
          <a:noFill/>
          <a:ln>
            <a:noFill/>
          </a:ln>
        </p:spPr>
        <p:txBody>
          <a:bodyPr spcFirstLastPara="1" wrap="square" lIns="91425" tIns="45700" rIns="91425" bIns="45700" anchor="t" anchorCtr="0">
            <a:spAutoFit/>
          </a:bodyPr>
          <a:lstStyle/>
          <a:p>
            <a:pPr marL="0" marR="0" lvl="0" indent="0" algn="l" rtl="0">
              <a:lnSpc>
                <a:spcPct val="85000"/>
              </a:lnSpc>
              <a:spcBef>
                <a:spcPts val="0"/>
              </a:spcBef>
              <a:spcAft>
                <a:spcPts val="0"/>
              </a:spcAft>
              <a:buClr>
                <a:srgbClr val="000000"/>
              </a:buClr>
              <a:buSzPts val="4400"/>
              <a:buFont typeface="Arial"/>
              <a:buNone/>
            </a:pPr>
            <a:r>
              <a:rPr lang="ru-RU" sz="4400" b="0" i="0" u="none" strike="noStrike" cap="none" dirty="0">
                <a:solidFill>
                  <a:srgbClr val="282A2E"/>
                </a:solidFill>
                <a:latin typeface="Inter Black"/>
                <a:ea typeface="Inter Black"/>
                <a:cs typeface="Roboto Black"/>
                <a:sym typeface="Inter Black"/>
              </a:rPr>
              <a:t>Атлас психотипов для построения команд</a:t>
            </a:r>
            <a:endParaRPr sz="4400" b="0" i="0" u="none" strike="noStrike" cap="none" dirty="0">
              <a:solidFill>
                <a:srgbClr val="282A2E"/>
              </a:solidFill>
              <a:latin typeface="Roboto Black"/>
              <a:ea typeface="Roboto Black"/>
              <a:cs typeface="Roboto Black"/>
              <a:sym typeface="Roboto Black"/>
            </a:endParaRPr>
          </a:p>
        </p:txBody>
      </p:sp>
      <p:pic>
        <p:nvPicPr>
          <p:cNvPr id="168" name="Google Shape;168;g3fb9cac5b1e_0_475" title="Group 61468.png">
            <a:extLst>
              <a:ext uri="{FF2B5EF4-FFF2-40B4-BE49-F238E27FC236}">
                <a16:creationId xmlns:a16="http://schemas.microsoft.com/office/drawing/2014/main" id="{0BD93C00-241A-9B0B-9CD2-5E8804D42646}"/>
              </a:ext>
            </a:extLst>
          </p:cNvPr>
          <p:cNvPicPr preferRelativeResize="0"/>
          <p:nvPr/>
        </p:nvPicPr>
        <p:blipFill rotWithShape="1">
          <a:blip r:embed="rId4">
            <a:alphaModFix/>
          </a:blip>
          <a:srcRect/>
          <a:stretch/>
        </p:blipFill>
        <p:spPr>
          <a:xfrm>
            <a:off x="7702575" y="3429000"/>
            <a:ext cx="5858925" cy="3404025"/>
          </a:xfrm>
          <a:prstGeom prst="rect">
            <a:avLst/>
          </a:prstGeom>
          <a:noFill/>
          <a:ln>
            <a:noFill/>
          </a:ln>
        </p:spPr>
      </p:pic>
      <p:pic>
        <p:nvPicPr>
          <p:cNvPr id="169" name="Google Shape;169;g3fb9cac5b1e_0_475" title="Group 61863.png">
            <a:hlinkClick r:id="rId5"/>
            <a:extLst>
              <a:ext uri="{FF2B5EF4-FFF2-40B4-BE49-F238E27FC236}">
                <a16:creationId xmlns:a16="http://schemas.microsoft.com/office/drawing/2014/main" id="{DE218DCC-7D1A-FB5B-D606-D0785A505712}"/>
              </a:ext>
            </a:extLst>
          </p:cNvPr>
          <p:cNvPicPr preferRelativeResize="0"/>
          <p:nvPr/>
        </p:nvPicPr>
        <p:blipFill rotWithShape="1">
          <a:blip r:embed="rId6">
            <a:alphaModFix/>
          </a:blip>
          <a:srcRect/>
          <a:stretch/>
        </p:blipFill>
        <p:spPr>
          <a:xfrm>
            <a:off x="746025" y="6051675"/>
            <a:ext cx="2343175" cy="413000"/>
          </a:xfrm>
          <a:prstGeom prst="rect">
            <a:avLst/>
          </a:prstGeom>
          <a:noFill/>
          <a:ln>
            <a:noFill/>
          </a:ln>
        </p:spPr>
      </p:pic>
      <p:pic>
        <p:nvPicPr>
          <p:cNvPr id="3" name="Рисунок 2">
            <a:extLst>
              <a:ext uri="{FF2B5EF4-FFF2-40B4-BE49-F238E27FC236}">
                <a16:creationId xmlns:a16="http://schemas.microsoft.com/office/drawing/2014/main" id="{74973DFA-71C5-A892-930F-4B34500AFBFF}"/>
              </a:ext>
            </a:extLst>
          </p:cNvPr>
          <p:cNvPicPr>
            <a:picLocks noChangeAspect="1"/>
          </p:cNvPicPr>
          <p:nvPr/>
        </p:nvPicPr>
        <p:blipFill>
          <a:blip r:embed="rId7"/>
          <a:stretch>
            <a:fillRect/>
          </a:stretch>
        </p:blipFill>
        <p:spPr>
          <a:xfrm>
            <a:off x="645989" y="2078544"/>
            <a:ext cx="4722348" cy="1350456"/>
          </a:xfrm>
          <a:prstGeom prst="rect">
            <a:avLst/>
          </a:prstGeom>
        </p:spPr>
      </p:pic>
    </p:spTree>
    <p:extLst>
      <p:ext uri="{BB962C8B-B14F-4D97-AF65-F5344CB8AC3E}">
        <p14:creationId xmlns:p14="http://schemas.microsoft.com/office/powerpoint/2010/main" val="1896076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3fb9cac5b1e_0_553"/>
          <p:cNvSpPr txBox="1"/>
          <p:nvPr/>
        </p:nvSpPr>
        <p:spPr>
          <a:xfrm>
            <a:off x="858889" y="494414"/>
            <a:ext cx="10474200" cy="668100"/>
          </a:xfrm>
          <a:prstGeom prst="rect">
            <a:avLst/>
          </a:prstGeom>
          <a:noFill/>
          <a:ln>
            <a:noFill/>
          </a:ln>
        </p:spPr>
        <p:txBody>
          <a:bodyPr spcFirstLastPara="1" wrap="square" lIns="91425" tIns="45700" rIns="91425" bIns="45700" anchor="t" anchorCtr="0">
            <a:spAutoFit/>
          </a:bodyPr>
          <a:lstStyle/>
          <a:p>
            <a:pPr marL="0" marR="0" lvl="0" indent="0" algn="ctr" rtl="0">
              <a:lnSpc>
                <a:spcPct val="85000"/>
              </a:lnSpc>
              <a:spcBef>
                <a:spcPts val="0"/>
              </a:spcBef>
              <a:spcAft>
                <a:spcPts val="0"/>
              </a:spcAft>
              <a:buClr>
                <a:srgbClr val="000000"/>
              </a:buClr>
              <a:buSzPts val="4400"/>
              <a:buFont typeface="Arial"/>
              <a:buNone/>
            </a:pPr>
            <a:r>
              <a:rPr lang="ru-RU" sz="4400" dirty="0">
                <a:solidFill>
                  <a:srgbClr val="282A2E"/>
                </a:solidFill>
                <a:latin typeface="Inter Black"/>
                <a:ea typeface="Inter Black"/>
                <a:cs typeface="Roboto Black"/>
                <a:sym typeface="Inter Black"/>
              </a:rPr>
              <a:t>Полезные </a:t>
            </a:r>
            <a:r>
              <a:rPr lang="en-US" sz="4400" dirty="0">
                <a:solidFill>
                  <a:srgbClr val="282A2E"/>
                </a:solidFill>
                <a:latin typeface="Inter Black"/>
                <a:ea typeface="Inter Black"/>
                <a:cs typeface="Roboto Black"/>
                <a:sym typeface="Inter Black"/>
              </a:rPr>
              <a:t>QR</a:t>
            </a:r>
            <a:endParaRPr sz="4400" b="0" i="0" u="none" strike="noStrike" cap="none" dirty="0">
              <a:solidFill>
                <a:srgbClr val="282A2E"/>
              </a:solidFill>
              <a:latin typeface="Roboto Black"/>
              <a:ea typeface="Roboto Black"/>
              <a:cs typeface="Roboto Black"/>
              <a:sym typeface="Roboto Black"/>
            </a:endParaRPr>
          </a:p>
        </p:txBody>
      </p:sp>
      <p:pic>
        <p:nvPicPr>
          <p:cNvPr id="3" name="Рисунок 2">
            <a:extLst>
              <a:ext uri="{FF2B5EF4-FFF2-40B4-BE49-F238E27FC236}">
                <a16:creationId xmlns:a16="http://schemas.microsoft.com/office/drawing/2014/main" id="{219D3F84-2D5D-7EE2-A2E0-8D6C1034BD9F}"/>
              </a:ext>
            </a:extLst>
          </p:cNvPr>
          <p:cNvPicPr>
            <a:picLocks noChangeAspect="1"/>
          </p:cNvPicPr>
          <p:nvPr/>
        </p:nvPicPr>
        <p:blipFill>
          <a:blip r:embed="rId3"/>
          <a:stretch>
            <a:fillRect/>
          </a:stretch>
        </p:blipFill>
        <p:spPr>
          <a:xfrm>
            <a:off x="5330774" y="1162514"/>
            <a:ext cx="1530429" cy="1543129"/>
          </a:xfrm>
          <a:prstGeom prst="rect">
            <a:avLst/>
          </a:prstGeom>
        </p:spPr>
      </p:pic>
      <p:pic>
        <p:nvPicPr>
          <p:cNvPr id="5" name="Рисунок 4">
            <a:extLst>
              <a:ext uri="{FF2B5EF4-FFF2-40B4-BE49-F238E27FC236}">
                <a16:creationId xmlns:a16="http://schemas.microsoft.com/office/drawing/2014/main" id="{0C422F94-D388-234B-BCE0-EAECA913651E}"/>
              </a:ext>
            </a:extLst>
          </p:cNvPr>
          <p:cNvPicPr>
            <a:picLocks noChangeAspect="1"/>
          </p:cNvPicPr>
          <p:nvPr/>
        </p:nvPicPr>
        <p:blipFill>
          <a:blip r:embed="rId4"/>
          <a:stretch>
            <a:fillRect/>
          </a:stretch>
        </p:blipFill>
        <p:spPr>
          <a:xfrm>
            <a:off x="4571909" y="3019392"/>
            <a:ext cx="3048157" cy="127641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3fb9cac5b1e_0_641"/>
          <p:cNvSpPr/>
          <p:nvPr/>
        </p:nvSpPr>
        <p:spPr>
          <a:xfrm>
            <a:off x="7462338" y="1843900"/>
            <a:ext cx="3353400" cy="3467700"/>
          </a:xfrm>
          <a:prstGeom prst="roundRect">
            <a:avLst>
              <a:gd name="adj" fmla="val 8601"/>
            </a:avLst>
          </a:prstGeom>
          <a:solidFill>
            <a:srgbClr val="FFFFFF"/>
          </a:solidFill>
          <a:ln>
            <a:noFill/>
          </a:ln>
          <a:effectLst>
            <a:outerShdw blurRad="371475" dist="66675" dir="5400000" algn="bl" rotWithShape="0">
              <a:srgbClr val="323126">
                <a:alpha val="314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191" name="Google Shape;191;g3fb9cac5b1e_0_641"/>
          <p:cNvSpPr txBox="1"/>
          <p:nvPr/>
        </p:nvSpPr>
        <p:spPr>
          <a:xfrm>
            <a:off x="617650" y="2920613"/>
            <a:ext cx="5612700" cy="1949734"/>
          </a:xfrm>
          <a:prstGeom prst="rect">
            <a:avLst/>
          </a:prstGeom>
          <a:noFill/>
          <a:ln>
            <a:noFill/>
          </a:ln>
        </p:spPr>
        <p:txBody>
          <a:bodyPr spcFirstLastPara="1" wrap="square" lIns="91425" tIns="91425" rIns="91425" bIns="91425" anchor="t" anchorCtr="0">
            <a:spAutoFit/>
          </a:bodyPr>
          <a:lstStyle/>
          <a:p>
            <a:pPr marL="457200" marR="0" lvl="0" indent="-374650" algn="l" rtl="0">
              <a:lnSpc>
                <a:spcPct val="130000"/>
              </a:lnSpc>
              <a:spcBef>
                <a:spcPts val="0"/>
              </a:spcBef>
              <a:spcAft>
                <a:spcPts val="0"/>
              </a:spcAft>
              <a:buClr>
                <a:srgbClr val="A5EEFA"/>
              </a:buClr>
              <a:buSzPts val="2300"/>
              <a:buFont typeface="Inter Medium"/>
              <a:buChar char="✦"/>
            </a:pPr>
            <a:r>
              <a:rPr lang="ru-RU" sz="2300" b="0" i="0" u="none" strike="noStrike" cap="none" dirty="0">
                <a:solidFill>
                  <a:srgbClr val="282A2E"/>
                </a:solidFill>
                <a:latin typeface="Inter Medium"/>
                <a:ea typeface="Inter Medium"/>
                <a:cs typeface="Inter Medium"/>
                <a:sym typeface="Inter Medium"/>
              </a:rPr>
              <a:t>+7 </a:t>
            </a:r>
            <a:r>
              <a:rPr lang="ru-RU" sz="2300" dirty="0">
                <a:solidFill>
                  <a:srgbClr val="282A2E"/>
                </a:solidFill>
                <a:latin typeface="Inter Medium"/>
                <a:ea typeface="Inter Medium"/>
                <a:cs typeface="Inter Medium"/>
                <a:sym typeface="Inter Medium"/>
              </a:rPr>
              <a:t>9163732534</a:t>
            </a:r>
            <a:endParaRPr sz="2300" b="0" i="0" u="none" strike="noStrike" cap="none" dirty="0">
              <a:solidFill>
                <a:srgbClr val="282A2E"/>
              </a:solidFill>
              <a:latin typeface="Inter Medium"/>
              <a:ea typeface="Inter Medium"/>
              <a:cs typeface="Inter Medium"/>
              <a:sym typeface="Inter Medium"/>
            </a:endParaRPr>
          </a:p>
          <a:p>
            <a:pPr marL="457200" marR="0" lvl="0" indent="-374650" algn="l" rtl="0">
              <a:lnSpc>
                <a:spcPct val="130000"/>
              </a:lnSpc>
              <a:spcBef>
                <a:spcPts val="1000"/>
              </a:spcBef>
              <a:spcAft>
                <a:spcPts val="0"/>
              </a:spcAft>
              <a:buClr>
                <a:srgbClr val="A5EEFA"/>
              </a:buClr>
              <a:buSzPts val="2300"/>
              <a:buFont typeface="Inter Medium"/>
              <a:buChar char="✦"/>
            </a:pPr>
            <a:r>
              <a:rPr lang="ru-RU" sz="2300" b="0" i="0" u="none" strike="noStrike" cap="none" dirty="0" err="1">
                <a:solidFill>
                  <a:srgbClr val="282A2E"/>
                </a:solidFill>
                <a:latin typeface="Inter Medium"/>
                <a:ea typeface="Inter Medium"/>
                <a:cs typeface="Inter Medium"/>
                <a:sym typeface="Inter Medium"/>
              </a:rPr>
              <a:t>tg</a:t>
            </a:r>
            <a:r>
              <a:rPr lang="ru-RU" sz="2300" b="0" i="0" u="none" strike="noStrike" cap="none" dirty="0">
                <a:solidFill>
                  <a:srgbClr val="282A2E"/>
                </a:solidFill>
                <a:latin typeface="Inter Medium"/>
                <a:ea typeface="Inter Medium"/>
                <a:cs typeface="Inter Medium"/>
                <a:sym typeface="Inter Medium"/>
              </a:rPr>
              <a:t>@</a:t>
            </a:r>
            <a:r>
              <a:rPr lang="en-US" sz="2300" dirty="0" err="1">
                <a:solidFill>
                  <a:srgbClr val="282A2E"/>
                </a:solidFill>
                <a:latin typeface="Inter Medium"/>
                <a:ea typeface="Inter Medium"/>
                <a:cs typeface="Inter Medium"/>
                <a:sym typeface="Inter Medium"/>
              </a:rPr>
              <a:t>hrfomina</a:t>
            </a:r>
            <a:endParaRPr sz="2300" b="0" i="0" u="none" strike="noStrike" cap="none" dirty="0">
              <a:solidFill>
                <a:srgbClr val="282A2E"/>
              </a:solidFill>
              <a:latin typeface="Inter Medium"/>
              <a:ea typeface="Inter Medium"/>
              <a:cs typeface="Inter Medium"/>
              <a:sym typeface="Inter Medium"/>
            </a:endParaRPr>
          </a:p>
          <a:p>
            <a:pPr marL="82550" marR="0" lvl="0" algn="l" rtl="0">
              <a:lnSpc>
                <a:spcPct val="130000"/>
              </a:lnSpc>
              <a:spcBef>
                <a:spcPts val="1000"/>
              </a:spcBef>
              <a:spcAft>
                <a:spcPts val="1000"/>
              </a:spcAft>
              <a:buClr>
                <a:srgbClr val="A5EEFA"/>
              </a:buClr>
              <a:buSzPts val="2300"/>
            </a:pPr>
            <a:endParaRPr sz="2300" b="0" i="0" u="none" strike="noStrike" cap="none" dirty="0">
              <a:solidFill>
                <a:srgbClr val="282A2E"/>
              </a:solidFill>
              <a:latin typeface="Inter Medium"/>
              <a:ea typeface="Inter Medium"/>
              <a:cs typeface="Inter Medium"/>
              <a:sym typeface="Inter Medium"/>
            </a:endParaRPr>
          </a:p>
        </p:txBody>
      </p:sp>
      <p:sp>
        <p:nvSpPr>
          <p:cNvPr id="192" name="Google Shape;192;g3fb9cac5b1e_0_641"/>
          <p:cNvSpPr txBox="1"/>
          <p:nvPr/>
        </p:nvSpPr>
        <p:spPr>
          <a:xfrm>
            <a:off x="617650" y="2017988"/>
            <a:ext cx="6118430" cy="101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1000"/>
              </a:spcAft>
              <a:buClr>
                <a:srgbClr val="000000"/>
              </a:buClr>
              <a:buSzPts val="4220"/>
              <a:buFont typeface="Arial"/>
              <a:buNone/>
            </a:pPr>
            <a:r>
              <a:rPr lang="ru-RU" sz="4220" dirty="0">
                <a:solidFill>
                  <a:srgbClr val="282A2E"/>
                </a:solidFill>
                <a:latin typeface="Inter ExtraBold"/>
                <a:ea typeface="Inter ExtraBold"/>
                <a:cs typeface="Inter ExtraBold"/>
                <a:sym typeface="Inter ExtraBold"/>
              </a:rPr>
              <a:t>Фомина Екатерина</a:t>
            </a:r>
            <a:endParaRPr sz="4220" b="0" i="0" u="none" strike="noStrike" cap="none" dirty="0">
              <a:solidFill>
                <a:srgbClr val="282A2E"/>
              </a:solidFill>
              <a:latin typeface="Inter ExtraBold"/>
              <a:ea typeface="Inter ExtraBold"/>
              <a:cs typeface="Inter ExtraBold"/>
              <a:sym typeface="Inter ExtraBold"/>
            </a:endParaRPr>
          </a:p>
        </p:txBody>
      </p:sp>
      <p:pic>
        <p:nvPicPr>
          <p:cNvPr id="194" name="Google Shape;194;g3fb9cac5b1e_0_641" title="Group 61468.png"/>
          <p:cNvPicPr preferRelativeResize="0"/>
          <p:nvPr/>
        </p:nvPicPr>
        <p:blipFill rotWithShape="1">
          <a:blip r:embed="rId3">
            <a:alphaModFix/>
          </a:blip>
          <a:srcRect/>
          <a:stretch/>
        </p:blipFill>
        <p:spPr>
          <a:xfrm>
            <a:off x="7854975" y="3378426"/>
            <a:ext cx="5858925" cy="34040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8"/>
        <p:cNvGrpSpPr/>
        <p:nvPr/>
      </p:nvGrpSpPr>
      <p:grpSpPr>
        <a:xfrm>
          <a:off x="0" y="0"/>
          <a:ext cx="0" cy="0"/>
          <a:chOff x="0" y="0"/>
          <a:chExt cx="0" cy="0"/>
        </a:xfrm>
      </p:grpSpPr>
      <p:sp>
        <p:nvSpPr>
          <p:cNvPr id="199" name="Google Shape;199;g3fb9cac5b1e_0_721"/>
          <p:cNvSpPr txBox="1">
            <a:spLocks noGrp="1"/>
          </p:cNvSpPr>
          <p:nvPr>
            <p:ph type="title"/>
          </p:nvPr>
        </p:nvSpPr>
        <p:spPr>
          <a:xfrm>
            <a:off x="1386375" y="2948000"/>
            <a:ext cx="9657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990"/>
              <a:buNone/>
            </a:pPr>
            <a:r>
              <a:rPr lang="ru-RU" sz="8800">
                <a:solidFill>
                  <a:srgbClr val="323126"/>
                </a:solidFill>
                <a:latin typeface="Inter Black"/>
                <a:ea typeface="Inter Black"/>
                <a:cs typeface="Inter Black"/>
                <a:sym typeface="Inter Black"/>
              </a:rPr>
              <a:t>Вопросы</a:t>
            </a:r>
            <a:endParaRPr sz="8800">
              <a:solidFill>
                <a:srgbClr val="323126"/>
              </a:solidFill>
              <a:latin typeface="Inter Black"/>
              <a:ea typeface="Inter Black"/>
              <a:cs typeface="Inter Black"/>
              <a:sym typeface="Inter Black"/>
            </a:endParaRPr>
          </a:p>
        </p:txBody>
      </p:sp>
      <p:pic>
        <p:nvPicPr>
          <p:cNvPr id="200" name="Google Shape;200;g3fb9cac5b1e_0_721" title="Group 2087325583.png"/>
          <p:cNvPicPr preferRelativeResize="0"/>
          <p:nvPr/>
        </p:nvPicPr>
        <p:blipFill>
          <a:blip r:embed="rId4">
            <a:alphaModFix/>
          </a:blip>
          <a:stretch>
            <a:fillRect/>
          </a:stretch>
        </p:blipFill>
        <p:spPr>
          <a:xfrm>
            <a:off x="5281613" y="1709750"/>
            <a:ext cx="1628775" cy="1238250"/>
          </a:xfrm>
          <a:prstGeom prst="rect">
            <a:avLst/>
          </a:prstGeom>
          <a:noFill/>
          <a:ln>
            <a:noFill/>
          </a:ln>
        </p:spPr>
      </p:pic>
    </p:spTree>
  </p:cSld>
  <p:clrMapOvr>
    <a:masterClrMapping/>
  </p:clrMapOvr>
</p:sld>
</file>

<file path=ppt/theme/theme1.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1057</TotalTime>
  <Words>645</Words>
  <Application>Microsoft Macintosh PowerPoint</Application>
  <PresentationFormat>Широкоэкранный</PresentationFormat>
  <Paragraphs>91</Paragraphs>
  <Slides>17</Slides>
  <Notes>17</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17</vt:i4>
      </vt:variant>
    </vt:vector>
  </HeadingPairs>
  <TitlesOfParts>
    <vt:vector size="28" baseType="lpstr">
      <vt:lpstr>Inter Black</vt:lpstr>
      <vt:lpstr>Roboto Black</vt:lpstr>
      <vt:lpstr>Inter</vt:lpstr>
      <vt:lpstr>Inter Medium</vt:lpstr>
      <vt:lpstr>Roboto</vt:lpstr>
      <vt:lpstr>Roboto Medium</vt:lpstr>
      <vt:lpstr>Calibri</vt:lpstr>
      <vt:lpstr>Inter ExtraBold</vt:lpstr>
      <vt:lpstr>Arial</vt:lpstr>
      <vt:lpstr>Inter SemiBold</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Вопросы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Екатерина</dc:creator>
  <cp:lastModifiedBy>Екатерина Усова</cp:lastModifiedBy>
  <cp:revision>3</cp:revision>
  <dcterms:modified xsi:type="dcterms:W3CDTF">2026-09-30T11:57:00Z</dcterms:modified>
</cp:coreProperties>
</file>