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738" r:id="rId5"/>
    <p:sldMasterId id="2147483739" r:id="rId6"/>
    <p:sldMasterId id="2147483740" r:id="rId7"/>
    <p:sldMasterId id="2147483741" r:id="rId8"/>
    <p:sldMasterId id="2147483742" r:id="rId9"/>
    <p:sldMasterId id="2147483743" r:id="rId10"/>
  </p:sldMasterIdLst>
  <p:notesMasterIdLst>
    <p:notesMasterId r:id="rId11"/>
  </p:notes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285" r:id="rId41"/>
    <p:sldId id="286" r:id="rId42"/>
    <p:sldId id="287" r:id="rId43"/>
  </p:sldIdLst>
  <p:sldSz cy="5143500" cx="9144000"/>
  <p:notesSz cx="6858000" cy="9144000"/>
  <p:embeddedFontLst>
    <p:embeddedFont>
      <p:font typeface="Manrope Light"/>
      <p:regular r:id="rId44"/>
      <p:bold r:id="rId45"/>
    </p:embeddedFont>
    <p:embeddedFont>
      <p:font typeface="Roboto"/>
      <p:regular r:id="rId46"/>
      <p:bold r:id="rId47"/>
      <p:italic r:id="rId48"/>
      <p:boldItalic r:id="rId49"/>
    </p:embeddedFont>
    <p:embeddedFont>
      <p:font typeface="Manrope SemiBold"/>
      <p:regular r:id="rId50"/>
      <p:bold r:id="rId51"/>
    </p:embeddedFont>
    <p:embeddedFont>
      <p:font typeface="Manrope"/>
      <p:regular r:id="rId52"/>
      <p:bold r:id="rId53"/>
    </p:embeddedFont>
    <p:embeddedFont>
      <p:font typeface="Manrope Medium"/>
      <p:regular r:id="rId54"/>
      <p:bold r:id="rId5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3">
          <p15:clr>
            <a:srgbClr val="747775"/>
          </p15:clr>
        </p15:guide>
        <p15:guide id="2" pos="204">
          <p15:clr>
            <a:srgbClr val="747775"/>
          </p15:clr>
        </p15:guide>
        <p15:guide id="3" pos="5556">
          <p15:clr>
            <a:srgbClr val="747775"/>
          </p15:clr>
        </p15:guide>
        <p15:guide id="4" orient="horz" pos="3027">
          <p15:clr>
            <a:srgbClr val="747775"/>
          </p15:clr>
        </p15:guide>
        <p15:guide id="5" orient="horz" pos="1814">
          <p15:clr>
            <a:srgbClr val="747775"/>
          </p15:clr>
        </p15:guide>
        <p15:guide id="6" pos="71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37F7E23-D43E-4D6A-B77A-5174DC6AFD89}">
  <a:tblStyle styleId="{237F7E23-D43E-4D6A-B77A-5174DC6AFD8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3" orient="horz"/>
        <p:guide pos="204"/>
        <p:guide pos="5556"/>
        <p:guide pos="3027" orient="horz"/>
        <p:guide pos="1814" orient="horz"/>
        <p:guide pos="71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29.xml"/><Relationship Id="rId42" Type="http://schemas.openxmlformats.org/officeDocument/2006/relationships/slide" Target="slides/slide31.xml"/><Relationship Id="rId41" Type="http://schemas.openxmlformats.org/officeDocument/2006/relationships/slide" Target="slides/slide30.xml"/><Relationship Id="rId44" Type="http://schemas.openxmlformats.org/officeDocument/2006/relationships/font" Target="fonts/ManropeLight-regular.fntdata"/><Relationship Id="rId43" Type="http://schemas.openxmlformats.org/officeDocument/2006/relationships/slide" Target="slides/slide32.xml"/><Relationship Id="rId46" Type="http://schemas.openxmlformats.org/officeDocument/2006/relationships/font" Target="fonts/Roboto-regular.fntdata"/><Relationship Id="rId45" Type="http://schemas.openxmlformats.org/officeDocument/2006/relationships/font" Target="fonts/ManropeLight-bold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Master" Target="slideMasters/slideMaster5.xml"/><Relationship Id="rId48" Type="http://schemas.openxmlformats.org/officeDocument/2006/relationships/font" Target="fonts/Roboto-italic.fntdata"/><Relationship Id="rId47" Type="http://schemas.openxmlformats.org/officeDocument/2006/relationships/font" Target="fonts/Roboto-bold.fntdata"/><Relationship Id="rId49" Type="http://schemas.openxmlformats.org/officeDocument/2006/relationships/font" Target="fonts/Roboto-boldItalic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slideMaster" Target="slideMasters/slideMaster4.xml"/><Relationship Id="rId31" Type="http://schemas.openxmlformats.org/officeDocument/2006/relationships/slide" Target="slides/slide20.xml"/><Relationship Id="rId30" Type="http://schemas.openxmlformats.org/officeDocument/2006/relationships/slide" Target="slides/slide19.xml"/><Relationship Id="rId33" Type="http://schemas.openxmlformats.org/officeDocument/2006/relationships/slide" Target="slides/slide22.xml"/><Relationship Id="rId32" Type="http://schemas.openxmlformats.org/officeDocument/2006/relationships/slide" Target="slides/slide21.xml"/><Relationship Id="rId35" Type="http://schemas.openxmlformats.org/officeDocument/2006/relationships/slide" Target="slides/slide24.xml"/><Relationship Id="rId34" Type="http://schemas.openxmlformats.org/officeDocument/2006/relationships/slide" Target="slides/slide23.xml"/><Relationship Id="rId37" Type="http://schemas.openxmlformats.org/officeDocument/2006/relationships/slide" Target="slides/slide26.xml"/><Relationship Id="rId36" Type="http://schemas.openxmlformats.org/officeDocument/2006/relationships/slide" Target="slides/slide25.xml"/><Relationship Id="rId39" Type="http://schemas.openxmlformats.org/officeDocument/2006/relationships/slide" Target="slides/slide28.xml"/><Relationship Id="rId38" Type="http://schemas.openxmlformats.org/officeDocument/2006/relationships/slide" Target="slides/slide27.xml"/><Relationship Id="rId20" Type="http://schemas.openxmlformats.org/officeDocument/2006/relationships/slide" Target="slides/slide9.xml"/><Relationship Id="rId22" Type="http://schemas.openxmlformats.org/officeDocument/2006/relationships/slide" Target="slides/slide11.xml"/><Relationship Id="rId21" Type="http://schemas.openxmlformats.org/officeDocument/2006/relationships/slide" Target="slides/slide10.xml"/><Relationship Id="rId24" Type="http://schemas.openxmlformats.org/officeDocument/2006/relationships/slide" Target="slides/slide13.xml"/><Relationship Id="rId23" Type="http://schemas.openxmlformats.org/officeDocument/2006/relationships/slide" Target="slides/slide12.xml"/><Relationship Id="rId26" Type="http://schemas.openxmlformats.org/officeDocument/2006/relationships/slide" Target="slides/slide15.xml"/><Relationship Id="rId25" Type="http://schemas.openxmlformats.org/officeDocument/2006/relationships/slide" Target="slides/slide14.xml"/><Relationship Id="rId28" Type="http://schemas.openxmlformats.org/officeDocument/2006/relationships/slide" Target="slides/slide17.xml"/><Relationship Id="rId27" Type="http://schemas.openxmlformats.org/officeDocument/2006/relationships/slide" Target="slides/slide16.xml"/><Relationship Id="rId29" Type="http://schemas.openxmlformats.org/officeDocument/2006/relationships/slide" Target="slides/slide18.xml"/><Relationship Id="rId51" Type="http://schemas.openxmlformats.org/officeDocument/2006/relationships/font" Target="fonts/ManropeSemiBold-bold.fntdata"/><Relationship Id="rId50" Type="http://schemas.openxmlformats.org/officeDocument/2006/relationships/font" Target="fonts/ManropeSemiBold-regular.fntdata"/><Relationship Id="rId53" Type="http://schemas.openxmlformats.org/officeDocument/2006/relationships/font" Target="fonts/Manrope-bold.fntdata"/><Relationship Id="rId52" Type="http://schemas.openxmlformats.org/officeDocument/2006/relationships/font" Target="fonts/Manrope-regular.fntdata"/><Relationship Id="rId11" Type="http://schemas.openxmlformats.org/officeDocument/2006/relationships/notesMaster" Target="notesMasters/notesMaster1.xml"/><Relationship Id="rId55" Type="http://schemas.openxmlformats.org/officeDocument/2006/relationships/font" Target="fonts/ManropeMedium-bold.fntdata"/><Relationship Id="rId10" Type="http://schemas.openxmlformats.org/officeDocument/2006/relationships/slideMaster" Target="slideMasters/slideMaster6.xml"/><Relationship Id="rId54" Type="http://schemas.openxmlformats.org/officeDocument/2006/relationships/font" Target="fonts/ManropeMedium-regular.fntdata"/><Relationship Id="rId13" Type="http://schemas.openxmlformats.org/officeDocument/2006/relationships/slide" Target="slides/slide2.xml"/><Relationship Id="rId12" Type="http://schemas.openxmlformats.org/officeDocument/2006/relationships/slide" Target="slides/slide1.xml"/><Relationship Id="rId15" Type="http://schemas.openxmlformats.org/officeDocument/2006/relationships/slide" Target="slides/slide4.xml"/><Relationship Id="rId14" Type="http://schemas.openxmlformats.org/officeDocument/2006/relationships/slide" Target="slides/slide3.xml"/><Relationship Id="rId17" Type="http://schemas.openxmlformats.org/officeDocument/2006/relationships/slide" Target="slides/slide6.xml"/><Relationship Id="rId16" Type="http://schemas.openxmlformats.org/officeDocument/2006/relationships/slide" Target="slides/slide5.xml"/><Relationship Id="rId19" Type="http://schemas.openxmlformats.org/officeDocument/2006/relationships/slide" Target="slides/slide8.xml"/><Relationship Id="rId18" Type="http://schemas.openxmlformats.org/officeDocument/2006/relationships/slide" Target="slides/slide7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3f67d0036b1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3f67d0036b1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3f67e73dbfd_0_10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3f67e73dbfd_0_10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3f67e73dbfd_0_10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3f67e73dbfd_0_10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g3f67e73dbfd_0_10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6" name="Google Shape;766;g3f67e73dbfd_0_1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0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g3f67e73dbfd_0_7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2" name="Google Shape;872;g3f67e73dbfd_0_7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7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409b129a91d_0_7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9" name="Google Shape;879;g409b129a91d_0_7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*иногда могут быть исключения, если мы говорим об инвестиционных продуктах, которые компания считает важными и перспективными, но в следующем году они будут с низкой выручкой (или без неё). Такие продукты защищаются с советом директоров отдельно.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8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g38b8dfc33cd_0_6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00" name="Google Shape;900;g38b8dfc33cd_0_63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>
                <a:solidFill>
                  <a:schemeClr val="dk1"/>
                </a:solidFill>
              </a:rPr>
              <a:t>*иногда могут быть исключения, если мы говорим об инвестиционных продуктах, которые компания считает важными и перспективными, но в следующем году они будут с низкой выручкой (или без неё). Такие продукты защищаются с советом директоров отдельно.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g38b8dfc33cd_0_65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21" name="Google Shape;921;g38b8dfc33cd_0_65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>
                <a:solidFill>
                  <a:schemeClr val="dk1"/>
                </a:solidFill>
              </a:rPr>
              <a:t>*иногда могут быть исключения, если мы говорим об инвестиционных продуктах, которые компания считает важными и перспективными, но в следующем году они будут с низкой выручкой (или без неё). Такие продукты защищаются с советом директоров отдельно.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g38b8dfc33cd_0_59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42" name="Google Shape;942;g38b8dfc33cd_0_59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2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g3f67e73dbfd_0_16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4" name="Google Shape;964;g3f67e73dbfd_0_16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Индексация на рост цен подрядчиков - голосом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примеры убрать примеры, голосом, питание - численность и исторические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g3f67e73dbfd_0_10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7" name="Google Shape;977;g3f67e73dbfd_0_10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38b8dfc33cd_0_1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Google Shape;511;g38b8dfc33cd_0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92433"/>
                </a:solidFill>
              </a:rPr>
              <a:t>Цели: </a:t>
            </a:r>
            <a:endParaRPr>
              <a:solidFill>
                <a:srgbClr val="092433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92433"/>
              </a:buClr>
              <a:buSzPts val="1100"/>
              <a:buChar char="-"/>
            </a:pPr>
            <a:r>
              <a:rPr lang="ru">
                <a:solidFill>
                  <a:srgbClr val="092433"/>
                </a:solidFill>
              </a:rPr>
              <a:t>без хантинга </a:t>
            </a:r>
            <a:endParaRPr>
              <a:solidFill>
                <a:srgbClr val="092433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92433"/>
              </a:buClr>
              <a:buSzPts val="1100"/>
              <a:buChar char="-"/>
            </a:pPr>
            <a:r>
              <a:rPr lang="ru">
                <a:solidFill>
                  <a:srgbClr val="092433"/>
                </a:solidFill>
              </a:rPr>
              <a:t>для бренда </a:t>
            </a:r>
            <a:endParaRPr>
              <a:solidFill>
                <a:srgbClr val="092433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92433"/>
              </a:buClr>
              <a:buSzPts val="1100"/>
              <a:buChar char="-"/>
            </a:pPr>
            <a:r>
              <a:t/>
            </a:r>
            <a:endParaRPr>
              <a:solidFill>
                <a:srgbClr val="092433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g38b8dfc33cd_0_6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3" name="Google Shape;1083;g38b8dfc33cd_0_6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Добавить примеры какие платные и бесплатные исследования берем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g3f67e73dbfd_0_11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2" name="Google Shape;1102;g3f67e73dbfd_0_11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Добавить примеры какие платные и бесплатные исследования берем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2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Google Shape;1123;g3f67e73dbfd_0_10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4" name="Google Shape;1124;g3f67e73dbfd_0_10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4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Google Shape;1135;g3f67e73dbfd_0_13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6" name="Google Shape;1136;g3f67e73dbfd_0_13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Плюс на отдельный слайд табличка Настина большая + табличка по лидам для Олега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6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g3f67e73dbfd_0_8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8" name="Google Shape;1148;g3f67e73dbfd_0_8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8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g3f67e73dbfd_0_8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0" name="Google Shape;1180;g3f67e73dbfd_0_8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8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g3f67e73dbfd_0_13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0" name="Google Shape;1200;g3f67e73dbfd_0_13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4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5" name="Google Shape;1205;g3f67e73dbfd_0_15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6" name="Google Shape;1206;g3f67e73dbfd_0_15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g3f67e73dbfd_0_15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9" name="Google Shape;1259;g3f67e73dbfd_0_15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" name="Google Shape;1272;g3f67e73dbfd_0_15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3" name="Google Shape;1273;g3f67e73dbfd_0_15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Контролируют HR BP. Приучаем руководителей мыслить в рамках бюджета своего подразделения. Смотрим исполнение ежемесячного и накопительного ФОТ. + Его исполнение и долю в выручке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3f67d0036b1_0_22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100"/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536" name="Google Shape;536;g3f67d0036b1_0_222:notes"/>
          <p:cNvSpPr/>
          <p:nvPr>
            <p:ph idx="2" type="sldImg"/>
          </p:nvPr>
        </p:nvSpPr>
        <p:spPr>
          <a:xfrm>
            <a:off x="381000" y="685800"/>
            <a:ext cx="6097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7" name="Shape 1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8" name="Google Shape;1288;g3f67e73dbfd_0_15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9" name="Google Shape;1289;g3f67e73dbfd_0_15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Контролируют HR BP. Приучаем руководителей мыслить в рамках бюджета своего подразделения. Смотрим исполнение ежемесячного и накопительного ФОТ. + Его исполнение и долю в выручке</a:t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8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g3f67e73dbfd_0_15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0" name="Google Shape;1300;g3f67e73dbfd_0_15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3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g38b8dfc33cd_0_4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5" name="Google Shape;1315;g38b8dfc33cd_0_4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3f67d0036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9" name="Google Shape;549;g3f67d0036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3f67e73dbfd_0_10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6" name="Google Shape;556;g3f67e73dbfd_0_10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3f67e73dbfd_0_3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3f67e73dbfd_0_3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ru" sz="1050">
                <a:solidFill>
                  <a:srgbClr val="172B4D"/>
                </a:solidFill>
                <a:latin typeface="Roboto"/>
                <a:ea typeface="Roboto"/>
                <a:cs typeface="Roboto"/>
                <a:sym typeface="Roboto"/>
              </a:rPr>
              <a:t>При вланировании исхоодим из плана по выручке - основной показатель доля расходов на персонал в выручке не должна расти, расходы на персонал + ФОТ. Ч</a:t>
            </a:r>
            <a:endParaRPr b="1" sz="1050">
              <a:solidFill>
                <a:srgbClr val="172B4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b="1" sz="1050">
              <a:solidFill>
                <a:srgbClr val="172B4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ru" sz="1050">
                <a:solidFill>
                  <a:srgbClr val="172B4D"/>
                </a:solidFill>
                <a:latin typeface="Roboto"/>
                <a:ea typeface="Roboto"/>
                <a:cs typeface="Roboto"/>
                <a:sym typeface="Roboto"/>
              </a:rPr>
              <a:t>С одной стороны выручка с другой расходы (опекс, капекс) </a:t>
            </a:r>
            <a:endParaRPr b="1" sz="1050">
              <a:solidFill>
                <a:srgbClr val="172B4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ru" sz="1050">
                <a:solidFill>
                  <a:srgbClr val="172B4D"/>
                </a:solidFill>
                <a:latin typeface="Roboto"/>
                <a:ea typeface="Roboto"/>
                <a:cs typeface="Roboto"/>
                <a:sym typeface="Roboto"/>
              </a:rPr>
              <a:t>сценарное  планирование - ежемесячное отслежвание - выполнение плана выручки, расходы на персонал, соотношение расходов к выручке</a:t>
            </a:r>
            <a:endParaRPr b="1" sz="1050">
              <a:solidFill>
                <a:srgbClr val="172B4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ru" sz="1050">
                <a:solidFill>
                  <a:srgbClr val="172B4D"/>
                </a:solidFill>
                <a:latin typeface="Roboto"/>
                <a:ea typeface="Roboto"/>
                <a:cs typeface="Roboto"/>
                <a:sym typeface="Roboto"/>
              </a:rPr>
              <a:t>Индикатор эффективности - выручка на сотрудника (не связана напрямую с фот) </a:t>
            </a:r>
            <a:endParaRPr b="1" sz="1050">
              <a:solidFill>
                <a:srgbClr val="172B4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g38b8dfc33cd_0_5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5" name="Google Shape;635;g38b8dfc33cd_0_5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ru" sz="1050">
                <a:solidFill>
                  <a:srgbClr val="172B4D"/>
                </a:solidFill>
                <a:latin typeface="Roboto"/>
                <a:ea typeface="Roboto"/>
                <a:cs typeface="Roboto"/>
                <a:sym typeface="Roboto"/>
              </a:rPr>
              <a:t>При вланировании исхоодим из плана по выручке - основной показатель доля расходов на персонал в выручке не должна расти, расходы на персонал + ФОТ. Ч</a:t>
            </a:r>
            <a:endParaRPr b="1" sz="1050">
              <a:solidFill>
                <a:srgbClr val="172B4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b="1" sz="1050">
              <a:solidFill>
                <a:srgbClr val="172B4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ru" sz="1050">
                <a:solidFill>
                  <a:srgbClr val="172B4D"/>
                </a:solidFill>
                <a:latin typeface="Roboto"/>
                <a:ea typeface="Roboto"/>
                <a:cs typeface="Roboto"/>
                <a:sym typeface="Roboto"/>
              </a:rPr>
              <a:t>С одной стороны выручка с другой расходы (опекс, капекс) </a:t>
            </a:r>
            <a:endParaRPr b="1" sz="1050">
              <a:solidFill>
                <a:srgbClr val="172B4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ru" sz="1050">
                <a:solidFill>
                  <a:srgbClr val="172B4D"/>
                </a:solidFill>
                <a:latin typeface="Roboto"/>
                <a:ea typeface="Roboto"/>
                <a:cs typeface="Roboto"/>
                <a:sym typeface="Roboto"/>
              </a:rPr>
              <a:t>сценарное  планирование - ежемесячное отслежвание - выполнение плана выручки, расходы на персонал, соотношение расходов к выручке</a:t>
            </a:r>
            <a:endParaRPr b="1" sz="1050">
              <a:solidFill>
                <a:srgbClr val="172B4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ru" sz="1050">
                <a:solidFill>
                  <a:srgbClr val="172B4D"/>
                </a:solidFill>
                <a:latin typeface="Roboto"/>
                <a:ea typeface="Roboto"/>
                <a:cs typeface="Roboto"/>
                <a:sym typeface="Roboto"/>
              </a:rPr>
              <a:t>Индикатор эффективности - выручка на сотрудника (не связана напрямую с фот) </a:t>
            </a:r>
            <a:endParaRPr b="1" sz="1050">
              <a:solidFill>
                <a:srgbClr val="172B4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g3f67e73dbfd_0_10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9" name="Google Shape;679;g3f67e73dbfd_0_10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g3f67e73dbfd_0_4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3" name="Google Shape;713;g3f67e73dbfd_0_4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До того, как бюджетируем, составляем план работы на следующий год исходя из целей компании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варианты - какие-то расходы бюджетируем опираясь на этот план (Офисы, техника, еда,hr бренд на проекты, часть расходов на прошлые периоды) Корпоративы, ДМС, - периоды плюс индексация.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Смотрим, что получилось. Процент ограничивающий, проекты, прошлые периоды. Помещаемся ли в 20%.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Лимиты по выручке, цели компании, план найма,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Подход - прогнозирование на основании прошлых периодов, какие-то расходы планируем до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Тендеры, 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hyperlink" Target="http://selectel.ru" TargetMode="External"/><Relationship Id="rId3" Type="http://schemas.openxmlformats.org/officeDocument/2006/relationships/hyperlink" Target="https://t.me/SelectelNews" TargetMode="External"/><Relationship Id="rId4" Type="http://schemas.openxmlformats.org/officeDocument/2006/relationships/hyperlink" Target="https://vk.com/selectel" TargetMode="External"/><Relationship Id="rId5" Type="http://schemas.openxmlformats.org/officeDocument/2006/relationships/hyperlink" Target="https://www.facebook.com/selectel" TargetMode="External"/><Relationship Id="rId6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hyperlink" Target="http://selectel.ru" TargetMode="External"/><Relationship Id="rId3" Type="http://schemas.openxmlformats.org/officeDocument/2006/relationships/hyperlink" Target="https://t.me/SelectelNews" TargetMode="External"/><Relationship Id="rId4" Type="http://schemas.openxmlformats.org/officeDocument/2006/relationships/hyperlink" Target="https://vk.com/selectel" TargetMode="External"/><Relationship Id="rId5" Type="http://schemas.openxmlformats.org/officeDocument/2006/relationships/hyperlink" Target="https://www.facebook.com/selectel" TargetMode="External"/><Relationship Id="rId6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hyperlink" Target="http://selectel.ru" TargetMode="External"/><Relationship Id="rId3" Type="http://schemas.openxmlformats.org/officeDocument/2006/relationships/hyperlink" Target="https://t.me/SelectelNews" TargetMode="External"/><Relationship Id="rId4" Type="http://schemas.openxmlformats.org/officeDocument/2006/relationships/hyperlink" Target="https://vk.com/selectel" TargetMode="External"/><Relationship Id="rId5" Type="http://schemas.openxmlformats.org/officeDocument/2006/relationships/hyperlink" Target="https://www.facebook.com/selectel" TargetMode="External"/><Relationship Id="rId6" Type="http://schemas.openxmlformats.org/officeDocument/2006/relationships/image" Target="../media/image13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hyperlink" Target="http://selectel.ru" TargetMode="External"/><Relationship Id="rId3" Type="http://schemas.openxmlformats.org/officeDocument/2006/relationships/hyperlink" Target="https://t.me/SelectelNews" TargetMode="External"/><Relationship Id="rId4" Type="http://schemas.openxmlformats.org/officeDocument/2006/relationships/hyperlink" Target="https://vk.com/selectel" TargetMode="External"/><Relationship Id="rId5" Type="http://schemas.openxmlformats.org/officeDocument/2006/relationships/hyperlink" Target="https://www.facebook.com/selectel" TargetMode="External"/><Relationship Id="rId6" Type="http://schemas.openxmlformats.org/officeDocument/2006/relationships/image" Target="../media/image13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1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26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26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3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3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26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26.png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3.png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3.png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46.jp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3.png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3.png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3.png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hyperlink" Target="http://selectel.ru" TargetMode="External"/><Relationship Id="rId3" Type="http://schemas.openxmlformats.org/officeDocument/2006/relationships/hyperlink" Target="https://t.me/SelectelNews" TargetMode="External"/><Relationship Id="rId4" Type="http://schemas.openxmlformats.org/officeDocument/2006/relationships/hyperlink" Target="https://vk.com/selectel" TargetMode="External"/><Relationship Id="rId5" Type="http://schemas.openxmlformats.org/officeDocument/2006/relationships/hyperlink" Target="https://www.facebook.com/selectel" TargetMode="External"/><Relationship Id="rId6" Type="http://schemas.openxmlformats.org/officeDocument/2006/relationships/image" Target="../media/image13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7.png"/><Relationship Id="rId3" Type="http://schemas.openxmlformats.org/officeDocument/2006/relationships/image" Target="../media/image13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7.png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48.jpg"/><Relationship Id="rId3" Type="http://schemas.openxmlformats.org/officeDocument/2006/relationships/image" Target="../media/image17.png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7.png"/><Relationship Id="rId3" Type="http://schemas.openxmlformats.org/officeDocument/2006/relationships/image" Target="../media/image34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34.png"/><Relationship Id="rId3" Type="http://schemas.openxmlformats.org/officeDocument/2006/relationships/image" Target="../media/image2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 (темный)">
  <p:cSld name="Титульный слайд 2">
    <p:bg>
      <p:bgPr>
        <a:solidFill>
          <a:schemeClr val="dk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/>
          <p:nvPr/>
        </p:nvSpPr>
        <p:spPr>
          <a:xfrm>
            <a:off x="6750" y="0"/>
            <a:ext cx="9130500" cy="5143500"/>
          </a:xfrm>
          <a:prstGeom prst="rect">
            <a:avLst/>
          </a:prstGeom>
          <a:solidFill>
            <a:srgbClr val="092433">
              <a:alpha val="686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4"/>
          <p:cNvSpPr/>
          <p:nvPr/>
        </p:nvSpPr>
        <p:spPr>
          <a:xfrm>
            <a:off x="323849" y="4085906"/>
            <a:ext cx="819000" cy="819000"/>
          </a:xfrm>
          <a:prstGeom prst="ellipse">
            <a:avLst/>
          </a:prstGeom>
          <a:noFill/>
          <a:ln cap="flat" cmpd="sng" w="444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4"/>
          <p:cNvSpPr txBox="1"/>
          <p:nvPr>
            <p:ph type="ctrTitle"/>
          </p:nvPr>
        </p:nvSpPr>
        <p:spPr>
          <a:xfrm>
            <a:off x="323851" y="1096841"/>
            <a:ext cx="8496300" cy="5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0" sz="40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57" name="Google Shape;57;p14"/>
          <p:cNvSpPr txBox="1"/>
          <p:nvPr>
            <p:ph idx="1" type="subTitle"/>
          </p:nvPr>
        </p:nvSpPr>
        <p:spPr>
          <a:xfrm>
            <a:off x="323849" y="1719742"/>
            <a:ext cx="8496300" cy="9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4000">
                <a:solidFill>
                  <a:srgbClr val="ABB4B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58" name="Google Shape;58;p14"/>
          <p:cNvSpPr txBox="1"/>
          <p:nvPr>
            <p:ph idx="2" type="title"/>
          </p:nvPr>
        </p:nvSpPr>
        <p:spPr>
          <a:xfrm>
            <a:off x="1361154" y="4198267"/>
            <a:ext cx="4068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8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59" name="Google Shape;59;p14"/>
          <p:cNvSpPr txBox="1"/>
          <p:nvPr>
            <p:ph idx="3" type="title"/>
          </p:nvPr>
        </p:nvSpPr>
        <p:spPr>
          <a:xfrm>
            <a:off x="1361154" y="4536013"/>
            <a:ext cx="4068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60" name="Google Shape;60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23849" y="346036"/>
            <a:ext cx="1433142" cy="28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302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 без указания спикера (темный)">
  <p:cSld name="Титульный слайд 2_2">
    <p:bg>
      <p:bgPr>
        <a:solidFill>
          <a:schemeClr val="dk1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/>
          <p:nvPr/>
        </p:nvSpPr>
        <p:spPr>
          <a:xfrm>
            <a:off x="6750" y="0"/>
            <a:ext cx="9130500" cy="5143500"/>
          </a:xfrm>
          <a:prstGeom prst="rect">
            <a:avLst/>
          </a:prstGeom>
          <a:solidFill>
            <a:srgbClr val="092433">
              <a:alpha val="686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" name="Google Shape;63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23849" y="346036"/>
            <a:ext cx="1433142" cy="2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5"/>
          <p:cNvSpPr txBox="1"/>
          <p:nvPr>
            <p:ph type="ctrTitle"/>
          </p:nvPr>
        </p:nvSpPr>
        <p:spPr>
          <a:xfrm>
            <a:off x="323851" y="1096841"/>
            <a:ext cx="8496300" cy="5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0" sz="40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65" name="Google Shape;65;p15"/>
          <p:cNvSpPr txBox="1"/>
          <p:nvPr>
            <p:ph idx="1" type="subTitle"/>
          </p:nvPr>
        </p:nvSpPr>
        <p:spPr>
          <a:xfrm>
            <a:off x="323849" y="1719742"/>
            <a:ext cx="8496300" cy="9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4000">
                <a:solidFill>
                  <a:srgbClr val="ABB4B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302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тандартный слайд с заголовком (темный)">
  <p:cSld name="Стандартный слайд с текстом 2 колонки">
    <p:bg>
      <p:bgPr>
        <a:solidFill>
          <a:schemeClr val="dk1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type="title"/>
          </p:nvPr>
        </p:nvSpPr>
        <p:spPr>
          <a:xfrm>
            <a:off x="323850" y="303471"/>
            <a:ext cx="84963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i="0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880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3742">
          <p15:clr>
            <a:srgbClr val="FBAE40"/>
          </p15:clr>
        </p15:guide>
        <p15:guide id="10" pos="2980">
          <p15:clr>
            <a:srgbClr val="FBAE40"/>
          </p15:clr>
        </p15:guide>
        <p15:guide id="11" pos="3878">
          <p15:clr>
            <a:srgbClr val="FBAE40"/>
          </p15:clr>
        </p15:guide>
        <p15:guide id="12" pos="4649">
          <p15:clr>
            <a:srgbClr val="FBAE40"/>
          </p15:clr>
        </p15:guide>
        <p15:guide id="13" pos="4785">
          <p15:clr>
            <a:srgbClr val="FBAE40"/>
          </p15:clr>
        </p15:guide>
        <p15:guide id="14" orient="horz" pos="214">
          <p15:clr>
            <a:srgbClr val="FBAE40"/>
          </p15:clr>
        </p15:guide>
        <p15:guide id="15" orient="horz" pos="3033">
          <p15:clr>
            <a:srgbClr val="FA7B17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тандартный слайд с заголовком (светлый)">
  <p:cSld name="1_Стандартный слайд с текстом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title"/>
          </p:nvPr>
        </p:nvSpPr>
        <p:spPr>
          <a:xfrm>
            <a:off x="323850" y="303471"/>
            <a:ext cx="8496300" cy="7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0" name="Google Shape;70;p17"/>
          <p:cNvSpPr txBox="1"/>
          <p:nvPr/>
        </p:nvSpPr>
        <p:spPr>
          <a:xfrm>
            <a:off x="7177493" y="4684633"/>
            <a:ext cx="17544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ru" sz="1000" u="none" cap="none" strike="noStrike">
                <a:solidFill>
                  <a:srgbClr val="092433"/>
                </a:solidFill>
                <a:latin typeface="Arial"/>
                <a:ea typeface="Arial"/>
                <a:cs typeface="Arial"/>
                <a:sym typeface="Arial"/>
              </a:rPr>
              <a:t>selectel.ru</a:t>
            </a:r>
            <a:endParaRPr b="0" i="0" sz="1000" u="none" cap="none" strike="noStrike">
              <a:solidFill>
                <a:srgbClr val="0924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" name="Google Shape;71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23852" y="4803775"/>
            <a:ext cx="719725" cy="1446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204">
          <p15:clr>
            <a:srgbClr val="FA7B17"/>
          </p15:clr>
        </p15:guide>
        <p15:guide id="2" pos="2880">
          <p15:clr>
            <a:srgbClr val="FBAE40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2789">
          <p15:clr>
            <a:srgbClr val="FBAE40"/>
          </p15:clr>
        </p15:guide>
        <p15:guide id="7" pos="3742">
          <p15:clr>
            <a:srgbClr val="FBAE40"/>
          </p15:clr>
        </p15:guide>
        <p15:guide id="8" pos="1882">
          <p15:clr>
            <a:srgbClr val="FBAE40"/>
          </p15:clr>
        </p15:guide>
        <p15:guide id="9" pos="2018">
          <p15:clr>
            <a:srgbClr val="FBAE40"/>
          </p15:clr>
        </p15:guide>
        <p15:guide id="10" pos="4785">
          <p15:clr>
            <a:srgbClr val="FBAE40"/>
          </p15:clr>
        </p15:guide>
        <p15:guide id="11" pos="3878">
          <p15:clr>
            <a:srgbClr val="FBAE40"/>
          </p15:clr>
        </p15:guide>
        <p15:guide id="12" pos="2980">
          <p15:clr>
            <a:srgbClr val="FBAE40"/>
          </p15:clr>
        </p15:guide>
        <p15:guide id="13" pos="4649">
          <p15:clr>
            <a:srgbClr val="FBAE40"/>
          </p15:clr>
        </p15:guide>
        <p15:guide id="14" orient="horz" pos="214">
          <p15:clr>
            <a:srgbClr val="FBAE40"/>
          </p15:clr>
        </p15:guide>
        <p15:guide id="15" orient="horz" pos="3026">
          <p15:clr>
            <a:srgbClr val="FA7B17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тандартный слайд с заголовком (светлый) 2">
  <p:cSld name="1_Стандартный слайд с текстом_1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/>
          <p:nvPr>
            <p:ph type="title"/>
          </p:nvPr>
        </p:nvSpPr>
        <p:spPr>
          <a:xfrm>
            <a:off x="323850" y="303471"/>
            <a:ext cx="8496300" cy="7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04">
          <p15:clr>
            <a:srgbClr val="FA7B17"/>
          </p15:clr>
        </p15:guide>
        <p15:guide id="2" pos="2880">
          <p15:clr>
            <a:srgbClr val="FBAE40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2789">
          <p15:clr>
            <a:srgbClr val="FBAE40"/>
          </p15:clr>
        </p15:guide>
        <p15:guide id="7" pos="3742">
          <p15:clr>
            <a:srgbClr val="FBAE40"/>
          </p15:clr>
        </p15:guide>
        <p15:guide id="8" pos="1882">
          <p15:clr>
            <a:srgbClr val="FBAE40"/>
          </p15:clr>
        </p15:guide>
        <p15:guide id="9" pos="2018">
          <p15:clr>
            <a:srgbClr val="FBAE40"/>
          </p15:clr>
        </p15:guide>
        <p15:guide id="10" pos="4785">
          <p15:clr>
            <a:srgbClr val="FBAE40"/>
          </p15:clr>
        </p15:guide>
        <p15:guide id="11" pos="3878">
          <p15:clr>
            <a:srgbClr val="FBAE40"/>
          </p15:clr>
        </p15:guide>
        <p15:guide id="12" pos="2980">
          <p15:clr>
            <a:srgbClr val="FBAE40"/>
          </p15:clr>
        </p15:guide>
        <p15:guide id="13" pos="4649">
          <p15:clr>
            <a:srgbClr val="FBAE40"/>
          </p15:clr>
        </p15:guide>
        <p15:guide id="14" orient="horz" pos="214">
          <p15:clr>
            <a:srgbClr val="FBAE40"/>
          </p15:clr>
        </p15:guide>
        <p15:guide id="15" orient="horz" pos="3026">
          <p15:clr>
            <a:srgbClr val="FA7B17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тандартный слайд с текстом (светлый)">
  <p:cSld name="1_Стандартный слайд с текстом 2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/>
          <p:nvPr>
            <p:ph idx="1" type="body"/>
          </p:nvPr>
        </p:nvSpPr>
        <p:spPr>
          <a:xfrm>
            <a:off x="323850" y="1444980"/>
            <a:ext cx="8496300" cy="31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•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6" name="Google Shape;76;p19"/>
          <p:cNvSpPr txBox="1"/>
          <p:nvPr>
            <p:ph idx="2" type="subTitle"/>
          </p:nvPr>
        </p:nvSpPr>
        <p:spPr>
          <a:xfrm>
            <a:off x="323850" y="856201"/>
            <a:ext cx="8496300" cy="4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0" i="0" sz="1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77" name="Google Shape;77;p19"/>
          <p:cNvSpPr txBox="1"/>
          <p:nvPr>
            <p:ph type="title"/>
          </p:nvPr>
        </p:nvSpPr>
        <p:spPr>
          <a:xfrm>
            <a:off x="323850" y="303471"/>
            <a:ext cx="84963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8" name="Google Shape;78;p19"/>
          <p:cNvSpPr txBox="1"/>
          <p:nvPr/>
        </p:nvSpPr>
        <p:spPr>
          <a:xfrm>
            <a:off x="7177493" y="4684633"/>
            <a:ext cx="17544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ru" sz="1000" u="none" cap="none" strike="noStrike">
                <a:solidFill>
                  <a:srgbClr val="092433"/>
                </a:solidFill>
                <a:latin typeface="Arial"/>
                <a:ea typeface="Arial"/>
                <a:cs typeface="Arial"/>
                <a:sym typeface="Arial"/>
              </a:rPr>
              <a:t>selectel.ru</a:t>
            </a:r>
            <a:endParaRPr b="0" i="0" sz="1000" u="none" cap="none" strike="noStrike">
              <a:solidFill>
                <a:srgbClr val="0924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" name="Google Shape;79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23852" y="4803775"/>
            <a:ext cx="719725" cy="1446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204">
          <p15:clr>
            <a:srgbClr val="FA7B17"/>
          </p15:clr>
        </p15:guide>
        <p15:guide id="2" pos="2880">
          <p15:clr>
            <a:srgbClr val="FBAE40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2789">
          <p15:clr>
            <a:srgbClr val="FBAE40"/>
          </p15:clr>
        </p15:guide>
        <p15:guide id="7" pos="3742">
          <p15:clr>
            <a:srgbClr val="FBAE40"/>
          </p15:clr>
        </p15:guide>
        <p15:guide id="8" pos="1882">
          <p15:clr>
            <a:srgbClr val="FBAE40"/>
          </p15:clr>
        </p15:guide>
        <p15:guide id="9" pos="2018">
          <p15:clr>
            <a:srgbClr val="FBAE40"/>
          </p15:clr>
        </p15:guide>
        <p15:guide id="10" pos="4785">
          <p15:clr>
            <a:srgbClr val="FBAE40"/>
          </p15:clr>
        </p15:guide>
        <p15:guide id="11" pos="3878">
          <p15:clr>
            <a:srgbClr val="FBAE40"/>
          </p15:clr>
        </p15:guide>
        <p15:guide id="12" pos="2980">
          <p15:clr>
            <a:srgbClr val="FBAE40"/>
          </p15:clr>
        </p15:guide>
        <p15:guide id="13" pos="4649">
          <p15:clr>
            <a:srgbClr val="FBAE40"/>
          </p15:clr>
        </p15:guide>
        <p15:guide id="14" orient="horz" pos="214">
          <p15:clr>
            <a:srgbClr val="FBAE40"/>
          </p15:clr>
        </p15:guide>
        <p15:guide id="15" orient="horz" pos="3026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тандартный слайд с текстом">
  <p:cSld name="1_Стандартный слайд с текстом 3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0"/>
          <p:cNvSpPr txBox="1"/>
          <p:nvPr>
            <p:ph idx="1" type="subTitle"/>
          </p:nvPr>
        </p:nvSpPr>
        <p:spPr>
          <a:xfrm>
            <a:off x="323850" y="1178919"/>
            <a:ext cx="8496300" cy="4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0" i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82" name="Google Shape;82;p20"/>
          <p:cNvSpPr txBox="1"/>
          <p:nvPr>
            <p:ph type="title"/>
          </p:nvPr>
        </p:nvSpPr>
        <p:spPr>
          <a:xfrm>
            <a:off x="323850" y="303471"/>
            <a:ext cx="8496300" cy="7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83" name="Google Shape;83;p20"/>
          <p:cNvSpPr txBox="1"/>
          <p:nvPr>
            <p:ph idx="2" type="body"/>
          </p:nvPr>
        </p:nvSpPr>
        <p:spPr>
          <a:xfrm>
            <a:off x="323850" y="1757130"/>
            <a:ext cx="8496300" cy="288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•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4" name="Google Shape;84;p20"/>
          <p:cNvSpPr txBox="1"/>
          <p:nvPr/>
        </p:nvSpPr>
        <p:spPr>
          <a:xfrm>
            <a:off x="7177493" y="4684633"/>
            <a:ext cx="17544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ru" sz="1000" u="none" cap="none" strike="noStrike">
                <a:solidFill>
                  <a:srgbClr val="092433"/>
                </a:solidFill>
                <a:latin typeface="Arial"/>
                <a:ea typeface="Arial"/>
                <a:cs typeface="Arial"/>
                <a:sym typeface="Arial"/>
              </a:rPr>
              <a:t>selectel.ru</a:t>
            </a:r>
            <a:endParaRPr b="0" i="0" sz="1000" u="none" cap="none" strike="noStrike">
              <a:solidFill>
                <a:srgbClr val="0924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" name="Google Shape;85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23852" y="4803775"/>
            <a:ext cx="719725" cy="1446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204">
          <p15:clr>
            <a:srgbClr val="FA7B17"/>
          </p15:clr>
        </p15:guide>
        <p15:guide id="2" pos="2880">
          <p15:clr>
            <a:srgbClr val="FBAE40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2789">
          <p15:clr>
            <a:srgbClr val="FBAE40"/>
          </p15:clr>
        </p15:guide>
        <p15:guide id="7" pos="3742">
          <p15:clr>
            <a:srgbClr val="FBAE40"/>
          </p15:clr>
        </p15:guide>
        <p15:guide id="8" pos="1882">
          <p15:clr>
            <a:srgbClr val="FBAE40"/>
          </p15:clr>
        </p15:guide>
        <p15:guide id="9" pos="2018">
          <p15:clr>
            <a:srgbClr val="FBAE40"/>
          </p15:clr>
        </p15:guide>
        <p15:guide id="10" pos="4785">
          <p15:clr>
            <a:srgbClr val="FBAE40"/>
          </p15:clr>
        </p15:guide>
        <p15:guide id="11" pos="3878">
          <p15:clr>
            <a:srgbClr val="FBAE40"/>
          </p15:clr>
        </p15:guide>
        <p15:guide id="12" pos="2980">
          <p15:clr>
            <a:srgbClr val="FBAE40"/>
          </p15:clr>
        </p15:guide>
        <p15:guide id="13" pos="4649">
          <p15:clr>
            <a:srgbClr val="FBAE40"/>
          </p15:clr>
        </p15:guide>
        <p15:guide id="14" orient="horz" pos="214">
          <p15:clr>
            <a:srgbClr val="FBAE40"/>
          </p15:clr>
        </p15:guide>
        <p15:guide id="15" orient="horz" pos="3026">
          <p15:clr>
            <a:srgbClr val="FA7B17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тандартный слайд с текстом (темный)">
  <p:cSld name="1_Стандартный слайд с текстом 4">
    <p:bg>
      <p:bgPr>
        <a:solidFill>
          <a:schemeClr val="dk1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1"/>
          <p:cNvSpPr txBox="1"/>
          <p:nvPr>
            <p:ph idx="1" type="body"/>
          </p:nvPr>
        </p:nvSpPr>
        <p:spPr>
          <a:xfrm>
            <a:off x="323850" y="1444980"/>
            <a:ext cx="8496300" cy="31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•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8" name="Google Shape;88;p21"/>
          <p:cNvSpPr txBox="1"/>
          <p:nvPr>
            <p:ph idx="2" type="subTitle"/>
          </p:nvPr>
        </p:nvSpPr>
        <p:spPr>
          <a:xfrm>
            <a:off x="323850" y="856201"/>
            <a:ext cx="8496300" cy="4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0" i="0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89" name="Google Shape;89;p21"/>
          <p:cNvSpPr txBox="1"/>
          <p:nvPr>
            <p:ph type="title"/>
          </p:nvPr>
        </p:nvSpPr>
        <p:spPr>
          <a:xfrm>
            <a:off x="323850" y="303471"/>
            <a:ext cx="84963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i="0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04">
          <p15:clr>
            <a:srgbClr val="FA7B17"/>
          </p15:clr>
        </p15:guide>
        <p15:guide id="2" pos="2880">
          <p15:clr>
            <a:srgbClr val="FBAE40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2789">
          <p15:clr>
            <a:srgbClr val="FBAE40"/>
          </p15:clr>
        </p15:guide>
        <p15:guide id="7" pos="3742">
          <p15:clr>
            <a:srgbClr val="FBAE40"/>
          </p15:clr>
        </p15:guide>
        <p15:guide id="8" pos="1882">
          <p15:clr>
            <a:srgbClr val="FBAE40"/>
          </p15:clr>
        </p15:guide>
        <p15:guide id="9" pos="2018">
          <p15:clr>
            <a:srgbClr val="FBAE40"/>
          </p15:clr>
        </p15:guide>
        <p15:guide id="10" pos="4785">
          <p15:clr>
            <a:srgbClr val="FBAE40"/>
          </p15:clr>
        </p15:guide>
        <p15:guide id="11" pos="3878">
          <p15:clr>
            <a:srgbClr val="FBAE40"/>
          </p15:clr>
        </p15:guide>
        <p15:guide id="12" pos="2980">
          <p15:clr>
            <a:srgbClr val="FBAE40"/>
          </p15:clr>
        </p15:guide>
        <p15:guide id="13" pos="4649">
          <p15:clr>
            <a:srgbClr val="FBAE40"/>
          </p15:clr>
        </p15:guide>
        <p15:guide id="14" orient="horz" pos="214">
          <p15:clr>
            <a:srgbClr val="FBAE40"/>
          </p15:clr>
        </p15:guide>
        <p15:guide id="15" orient="horz" pos="302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Финальный слайд">
  <p:cSld name="Титульный слайд 2_1">
    <p:bg>
      <p:bgPr>
        <a:solidFill>
          <a:srgbClr val="092533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"/>
          <p:cNvSpPr/>
          <p:nvPr/>
        </p:nvSpPr>
        <p:spPr>
          <a:xfrm>
            <a:off x="323849" y="4085906"/>
            <a:ext cx="819000" cy="819000"/>
          </a:xfrm>
          <a:prstGeom prst="ellipse">
            <a:avLst/>
          </a:prstGeom>
          <a:noFill/>
          <a:ln cap="flat" cmpd="sng" w="444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22"/>
          <p:cNvSpPr/>
          <p:nvPr/>
        </p:nvSpPr>
        <p:spPr>
          <a:xfrm>
            <a:off x="6750" y="0"/>
            <a:ext cx="9130500" cy="5143500"/>
          </a:xfrm>
          <a:prstGeom prst="rect">
            <a:avLst/>
          </a:prstGeom>
          <a:solidFill>
            <a:srgbClr val="092533">
              <a:alpha val="47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22"/>
          <p:cNvSpPr/>
          <p:nvPr/>
        </p:nvSpPr>
        <p:spPr>
          <a:xfrm>
            <a:off x="6750" y="0"/>
            <a:ext cx="9130500" cy="5143500"/>
          </a:xfrm>
          <a:prstGeom prst="rect">
            <a:avLst/>
          </a:prstGeom>
          <a:solidFill>
            <a:srgbClr val="092533">
              <a:alpha val="247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22">
            <a:hlinkClick r:id="rId2"/>
          </p:cNvPr>
          <p:cNvSpPr txBox="1"/>
          <p:nvPr/>
        </p:nvSpPr>
        <p:spPr>
          <a:xfrm>
            <a:off x="7260801" y="279514"/>
            <a:ext cx="12240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selectel.ru</a:t>
            </a:r>
            <a:endParaRPr b="0" i="0" sz="1200" u="sng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2"/>
          <p:cNvSpPr/>
          <p:nvPr/>
        </p:nvSpPr>
        <p:spPr>
          <a:xfrm>
            <a:off x="7260801" y="530072"/>
            <a:ext cx="1692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t.me/SelectelNews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vk.com/selectel</a:t>
            </a:r>
            <a:r>
              <a:rPr b="0" i="0" lang="ru" sz="12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</a:t>
            </a:r>
            <a:r>
              <a:rPr b="0" i="0" lang="ru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22"/>
          <p:cNvSpPr txBox="1"/>
          <p:nvPr/>
        </p:nvSpPr>
        <p:spPr>
          <a:xfrm>
            <a:off x="4626627" y="546181"/>
            <a:ext cx="13488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СОЦСЕТИ:</a:t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22"/>
          <p:cNvSpPr txBox="1"/>
          <p:nvPr/>
        </p:nvSpPr>
        <p:spPr>
          <a:xfrm>
            <a:off x="4626627" y="270376"/>
            <a:ext cx="13488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САЙТ:</a:t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22"/>
          <p:cNvSpPr txBox="1"/>
          <p:nvPr>
            <p:ph type="ctrTitle"/>
          </p:nvPr>
        </p:nvSpPr>
        <p:spPr>
          <a:xfrm>
            <a:off x="323851" y="2416102"/>
            <a:ext cx="8496300" cy="127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0" sz="40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99" name="Google Shape;99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23849" y="346036"/>
            <a:ext cx="1433142" cy="2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2"/>
          <p:cNvSpPr txBox="1"/>
          <p:nvPr>
            <p:ph idx="2" type="title"/>
          </p:nvPr>
        </p:nvSpPr>
        <p:spPr>
          <a:xfrm>
            <a:off x="1361154" y="4198267"/>
            <a:ext cx="4068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8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01" name="Google Shape;101;p22"/>
          <p:cNvSpPr txBox="1"/>
          <p:nvPr>
            <p:ph idx="3" type="title"/>
          </p:nvPr>
        </p:nvSpPr>
        <p:spPr>
          <a:xfrm>
            <a:off x="1361154" y="4536013"/>
            <a:ext cx="4068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252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Финальный слайд без указания спикера">
  <p:cSld name="Титульный слайд 2_1_2">
    <p:bg>
      <p:bgPr>
        <a:solidFill>
          <a:srgbClr val="092533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3"/>
          <p:cNvSpPr/>
          <p:nvPr/>
        </p:nvSpPr>
        <p:spPr>
          <a:xfrm>
            <a:off x="6750" y="0"/>
            <a:ext cx="9130500" cy="5143500"/>
          </a:xfrm>
          <a:prstGeom prst="rect">
            <a:avLst/>
          </a:prstGeom>
          <a:solidFill>
            <a:srgbClr val="092533">
              <a:alpha val="47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23"/>
          <p:cNvSpPr/>
          <p:nvPr/>
        </p:nvSpPr>
        <p:spPr>
          <a:xfrm>
            <a:off x="6750" y="0"/>
            <a:ext cx="9130500" cy="5143500"/>
          </a:xfrm>
          <a:prstGeom prst="rect">
            <a:avLst/>
          </a:prstGeom>
          <a:solidFill>
            <a:srgbClr val="092533">
              <a:alpha val="247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23">
            <a:hlinkClick r:id="rId2"/>
          </p:cNvPr>
          <p:cNvSpPr txBox="1"/>
          <p:nvPr/>
        </p:nvSpPr>
        <p:spPr>
          <a:xfrm>
            <a:off x="7260801" y="279514"/>
            <a:ext cx="12240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selectel.ru</a:t>
            </a:r>
            <a:endParaRPr b="0" i="0" sz="1200" u="sng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3"/>
          <p:cNvSpPr/>
          <p:nvPr/>
        </p:nvSpPr>
        <p:spPr>
          <a:xfrm>
            <a:off x="7260801" y="530072"/>
            <a:ext cx="1692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t.me/SelectelNews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vk.com/selectel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facebook.com/selectel</a:t>
            </a:r>
            <a:r>
              <a:rPr b="0" i="0" lang="ru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3"/>
          <p:cNvSpPr txBox="1"/>
          <p:nvPr/>
        </p:nvSpPr>
        <p:spPr>
          <a:xfrm>
            <a:off x="4626627" y="546181"/>
            <a:ext cx="13488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СОЦСЕТИ:</a:t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23"/>
          <p:cNvSpPr txBox="1"/>
          <p:nvPr/>
        </p:nvSpPr>
        <p:spPr>
          <a:xfrm>
            <a:off x="4626627" y="270376"/>
            <a:ext cx="13488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САЙТ:</a:t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3"/>
          <p:cNvSpPr txBox="1"/>
          <p:nvPr>
            <p:ph type="ctrTitle"/>
          </p:nvPr>
        </p:nvSpPr>
        <p:spPr>
          <a:xfrm>
            <a:off x="323850" y="2416100"/>
            <a:ext cx="8496300" cy="2251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0" sz="40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110" name="Google Shape;110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23849" y="346036"/>
            <a:ext cx="1433142" cy="28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252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Финальный слайд (светлый)">
  <p:cSld name="Титульный слайд 2_1_1">
    <p:bg>
      <p:bgPr>
        <a:solidFill>
          <a:schemeClr val="lt1"/>
        </a:soli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4">
            <a:hlinkClick r:id="rId2"/>
          </p:cNvPr>
          <p:cNvSpPr txBox="1"/>
          <p:nvPr/>
        </p:nvSpPr>
        <p:spPr>
          <a:xfrm>
            <a:off x="7260801" y="279514"/>
            <a:ext cx="12240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selectel.ru</a:t>
            </a:r>
            <a:endParaRPr b="0" i="0" sz="1200" u="sng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24"/>
          <p:cNvSpPr/>
          <p:nvPr/>
        </p:nvSpPr>
        <p:spPr>
          <a:xfrm>
            <a:off x="7260801" y="596172"/>
            <a:ext cx="1692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t.me/SelectelNews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vk.com/selectel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facebook.com/selectel</a:t>
            </a:r>
            <a:r>
              <a:rPr b="0" i="0" lang="ru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4"/>
          <p:cNvSpPr txBox="1"/>
          <p:nvPr/>
        </p:nvSpPr>
        <p:spPr>
          <a:xfrm>
            <a:off x="4626627" y="546181"/>
            <a:ext cx="13488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СОЦСЕТИ:</a:t>
            </a:r>
            <a:endParaRPr b="1" i="0" sz="10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24"/>
          <p:cNvSpPr txBox="1"/>
          <p:nvPr/>
        </p:nvSpPr>
        <p:spPr>
          <a:xfrm>
            <a:off x="4626627" y="270376"/>
            <a:ext cx="13488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САЙТ:</a:t>
            </a:r>
            <a:endParaRPr b="1" i="0" sz="10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4"/>
          <p:cNvSpPr txBox="1"/>
          <p:nvPr>
            <p:ph type="ctrTitle"/>
          </p:nvPr>
        </p:nvSpPr>
        <p:spPr>
          <a:xfrm>
            <a:off x="323851" y="2416102"/>
            <a:ext cx="8496300" cy="127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b="0"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17" name="Google Shape;117;p24"/>
          <p:cNvSpPr txBox="1"/>
          <p:nvPr>
            <p:ph idx="2" type="title"/>
          </p:nvPr>
        </p:nvSpPr>
        <p:spPr>
          <a:xfrm>
            <a:off x="1361154" y="4198267"/>
            <a:ext cx="4068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18" name="Google Shape;118;p24"/>
          <p:cNvSpPr txBox="1"/>
          <p:nvPr>
            <p:ph idx="3" type="title"/>
          </p:nvPr>
        </p:nvSpPr>
        <p:spPr>
          <a:xfrm>
            <a:off x="1361154" y="4536013"/>
            <a:ext cx="4068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sz="1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sz="1400">
                <a:solidFill>
                  <a:schemeClr val="l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sz="1400">
                <a:solidFill>
                  <a:schemeClr val="l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sz="1400">
                <a:solidFill>
                  <a:schemeClr val="l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sz="1400">
                <a:solidFill>
                  <a:schemeClr val="l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sz="1400">
                <a:solidFill>
                  <a:schemeClr val="l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sz="1400">
                <a:solidFill>
                  <a:schemeClr val="l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sz="1400">
                <a:solidFill>
                  <a:schemeClr val="l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sz="1400">
                <a:solidFill>
                  <a:schemeClr val="lt2"/>
                </a:solidFill>
              </a:defRPr>
            </a:lvl9pPr>
          </a:lstStyle>
          <a:p/>
        </p:txBody>
      </p:sp>
      <p:pic>
        <p:nvPicPr>
          <p:cNvPr id="119" name="Google Shape;119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30913" y="346036"/>
            <a:ext cx="1432799" cy="28793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4"/>
          <p:cNvSpPr/>
          <p:nvPr/>
        </p:nvSpPr>
        <p:spPr>
          <a:xfrm>
            <a:off x="323825" y="4066595"/>
            <a:ext cx="818700" cy="818700"/>
          </a:xfrm>
          <a:prstGeom prst="ellipse">
            <a:avLst/>
          </a:prstGeom>
          <a:noFill/>
          <a:ln cap="flat" cmpd="sng" w="444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2527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Финальный слайд без указания спикера (светлый)">
  <p:cSld name="Титульный слайд 2_1_1_1">
    <p:bg>
      <p:bgPr>
        <a:solidFill>
          <a:schemeClr val="lt1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5">
            <a:hlinkClick r:id="rId2"/>
          </p:cNvPr>
          <p:cNvSpPr txBox="1"/>
          <p:nvPr/>
        </p:nvSpPr>
        <p:spPr>
          <a:xfrm>
            <a:off x="7260801" y="279514"/>
            <a:ext cx="12240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selectel.ru</a:t>
            </a:r>
            <a:endParaRPr b="0" i="0" sz="1200" u="sng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5"/>
          <p:cNvSpPr/>
          <p:nvPr/>
        </p:nvSpPr>
        <p:spPr>
          <a:xfrm>
            <a:off x="7260801" y="596172"/>
            <a:ext cx="1692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t.me/SelectelNews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vk.com/selectel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facebook.com/selectel</a:t>
            </a:r>
            <a:r>
              <a:rPr b="0" i="0" lang="ru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5"/>
          <p:cNvSpPr txBox="1"/>
          <p:nvPr/>
        </p:nvSpPr>
        <p:spPr>
          <a:xfrm>
            <a:off x="4626627" y="546181"/>
            <a:ext cx="13488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СОЦСЕТИ:</a:t>
            </a:r>
            <a:endParaRPr b="1" i="0" sz="10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5"/>
          <p:cNvSpPr txBox="1"/>
          <p:nvPr/>
        </p:nvSpPr>
        <p:spPr>
          <a:xfrm>
            <a:off x="4626627" y="270376"/>
            <a:ext cx="13488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САЙТ:</a:t>
            </a:r>
            <a:endParaRPr b="1" i="0" sz="10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" name="Google Shape;126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30913" y="346036"/>
            <a:ext cx="1432799" cy="287931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5"/>
          <p:cNvSpPr txBox="1"/>
          <p:nvPr>
            <p:ph type="ctrTitle"/>
          </p:nvPr>
        </p:nvSpPr>
        <p:spPr>
          <a:xfrm>
            <a:off x="323850" y="2416100"/>
            <a:ext cx="8496300" cy="2251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b="0"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2527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 (светлый)">
  <p:cSld name="Титульный слайд (светлый)">
    <p:bg>
      <p:bgPr>
        <a:solidFill>
          <a:schemeClr val="lt1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6"/>
          <p:cNvSpPr txBox="1"/>
          <p:nvPr>
            <p:ph type="ctrTitle"/>
          </p:nvPr>
        </p:nvSpPr>
        <p:spPr>
          <a:xfrm>
            <a:off x="323851" y="1096841"/>
            <a:ext cx="8496300" cy="5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0" sz="4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30" name="Google Shape;130;p26"/>
          <p:cNvSpPr txBox="1"/>
          <p:nvPr>
            <p:ph idx="1" type="subTitle"/>
          </p:nvPr>
        </p:nvSpPr>
        <p:spPr>
          <a:xfrm>
            <a:off x="323849" y="1719742"/>
            <a:ext cx="8496300" cy="9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4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31" name="Google Shape;131;p26"/>
          <p:cNvSpPr txBox="1"/>
          <p:nvPr>
            <p:ph idx="2" type="title"/>
          </p:nvPr>
        </p:nvSpPr>
        <p:spPr>
          <a:xfrm>
            <a:off x="1361154" y="4198267"/>
            <a:ext cx="4068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8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32" name="Google Shape;132;p26"/>
          <p:cNvSpPr txBox="1"/>
          <p:nvPr>
            <p:ph idx="3" type="title"/>
          </p:nvPr>
        </p:nvSpPr>
        <p:spPr>
          <a:xfrm>
            <a:off x="1361154" y="4536013"/>
            <a:ext cx="4068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133" name="Google Shape;133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0913" y="346036"/>
            <a:ext cx="1432799" cy="287931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6"/>
          <p:cNvSpPr/>
          <p:nvPr/>
        </p:nvSpPr>
        <p:spPr>
          <a:xfrm>
            <a:off x="323825" y="4066595"/>
            <a:ext cx="818700" cy="818700"/>
          </a:xfrm>
          <a:prstGeom prst="ellipse">
            <a:avLst/>
          </a:prstGeom>
          <a:noFill/>
          <a:ln cap="flat" cmpd="sng" w="444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3026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 без указания спикера (светлый)">
  <p:cSld name="Титульный слайд (светлый)_1">
    <p:bg>
      <p:bgPr>
        <a:solidFill>
          <a:schemeClr val="lt1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7"/>
          <p:cNvSpPr txBox="1"/>
          <p:nvPr>
            <p:ph type="ctrTitle"/>
          </p:nvPr>
        </p:nvSpPr>
        <p:spPr>
          <a:xfrm>
            <a:off x="323851" y="1096841"/>
            <a:ext cx="8496300" cy="5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0" sz="4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37" name="Google Shape;137;p27"/>
          <p:cNvSpPr txBox="1"/>
          <p:nvPr>
            <p:ph idx="1" type="subTitle"/>
          </p:nvPr>
        </p:nvSpPr>
        <p:spPr>
          <a:xfrm>
            <a:off x="323849" y="1719742"/>
            <a:ext cx="8496300" cy="9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4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138" name="Google Shape;138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0913" y="346036"/>
            <a:ext cx="1432799" cy="2879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3026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одержание">
  <p:cSld name="Содержание">
    <p:bg>
      <p:bgPr>
        <a:solidFill>
          <a:srgbClr val="E2E6E7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8"/>
          <p:cNvSpPr txBox="1"/>
          <p:nvPr>
            <p:ph type="ctrTitle"/>
          </p:nvPr>
        </p:nvSpPr>
        <p:spPr>
          <a:xfrm>
            <a:off x="323851" y="339725"/>
            <a:ext cx="8496300" cy="13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b="0" i="0" sz="6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41" name="Google Shape;141;p28"/>
          <p:cNvSpPr txBox="1"/>
          <p:nvPr>
            <p:ph idx="1" type="body"/>
          </p:nvPr>
        </p:nvSpPr>
        <p:spPr>
          <a:xfrm>
            <a:off x="2907125" y="1997850"/>
            <a:ext cx="5913000" cy="26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—"/>
              <a:defRPr sz="1800"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 sz="1800"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3026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Начало нового раздела">
  <p:cSld name="1_Начало нового раздела(красный)">
    <p:bg>
      <p:bgPr>
        <a:solidFill>
          <a:srgbClr val="E2E6E7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9"/>
          <p:cNvSpPr txBox="1"/>
          <p:nvPr>
            <p:ph type="ctrTitle"/>
          </p:nvPr>
        </p:nvSpPr>
        <p:spPr>
          <a:xfrm>
            <a:off x="323851" y="1657349"/>
            <a:ext cx="84963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0" i="0" sz="6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3026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тандартный слайд (темный)">
  <p:cSld name="1_Стандартный слайд с текстом 2 колонки">
    <p:bg>
      <p:bgPr>
        <a:solidFill>
          <a:schemeClr val="dk1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0"/>
          <p:cNvSpPr txBox="1"/>
          <p:nvPr>
            <p:ph type="title"/>
          </p:nvPr>
        </p:nvSpPr>
        <p:spPr>
          <a:xfrm>
            <a:off x="323850" y="303471"/>
            <a:ext cx="50751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i="0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880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3742">
          <p15:clr>
            <a:srgbClr val="FBAE40"/>
          </p15:clr>
        </p15:guide>
        <p15:guide id="10" pos="2980">
          <p15:clr>
            <a:srgbClr val="FBAE40"/>
          </p15:clr>
        </p15:guide>
        <p15:guide id="11" pos="3878">
          <p15:clr>
            <a:srgbClr val="FBAE40"/>
          </p15:clr>
        </p15:guide>
        <p15:guide id="12" pos="4649">
          <p15:clr>
            <a:srgbClr val="FBAE40"/>
          </p15:clr>
        </p15:guide>
        <p15:guide id="13" pos="4785">
          <p15:clr>
            <a:srgbClr val="FBAE40"/>
          </p15:clr>
        </p15:guide>
        <p15:guide id="14" orient="horz" pos="214">
          <p15:clr>
            <a:srgbClr val="FBAE40"/>
          </p15:clr>
        </p15:guide>
        <p15:guide id="15" pos="2976">
          <p15:clr>
            <a:srgbClr val="FA7B17"/>
          </p15:clr>
        </p15:guide>
        <p15:guide id="16" orient="horz" pos="3033">
          <p15:clr>
            <a:srgbClr val="FA7B17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тандартный слайд с заголовком (светлый) 1">
  <p:cSld name="Стандартный слайд с заголовком (светлый)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1"/>
          <p:cNvSpPr txBox="1"/>
          <p:nvPr>
            <p:ph type="title"/>
          </p:nvPr>
        </p:nvSpPr>
        <p:spPr>
          <a:xfrm>
            <a:off x="323850" y="303471"/>
            <a:ext cx="8496300" cy="7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pic>
        <p:nvPicPr>
          <p:cNvPr id="148" name="Google Shape;148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23851" y="4803991"/>
            <a:ext cx="590551" cy="118675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31"/>
          <p:cNvSpPr txBox="1"/>
          <p:nvPr/>
        </p:nvSpPr>
        <p:spPr>
          <a:xfrm>
            <a:off x="7177493" y="4684633"/>
            <a:ext cx="17544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ru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selectel.ru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851" y="4803775"/>
            <a:ext cx="719999" cy="1446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153">
          <p15:clr>
            <a:srgbClr val="FA7B17"/>
          </p15:clr>
        </p15:guide>
        <p15:guide id="2" pos="2160">
          <p15:clr>
            <a:srgbClr val="FBAE40"/>
          </p15:clr>
        </p15:guide>
        <p15:guide id="3" pos="4167">
          <p15:clr>
            <a:srgbClr val="FBAE40"/>
          </p15:clr>
        </p15:guide>
        <p15:guide id="4" pos="731">
          <p15:clr>
            <a:srgbClr val="FBAE40"/>
          </p15:clr>
        </p15:guide>
        <p15:guide id="5" pos="833">
          <p15:clr>
            <a:srgbClr val="FBAE40"/>
          </p15:clr>
        </p15:guide>
        <p15:guide id="6" pos="2092">
          <p15:clr>
            <a:srgbClr val="FBAE40"/>
          </p15:clr>
        </p15:guide>
        <p15:guide id="7" pos="2807">
          <p15:clr>
            <a:srgbClr val="FBAE40"/>
          </p15:clr>
        </p15:guide>
        <p15:guide id="8" pos="1411">
          <p15:clr>
            <a:srgbClr val="FBAE40"/>
          </p15:clr>
        </p15:guide>
        <p15:guide id="9" pos="1513">
          <p15:clr>
            <a:srgbClr val="FBAE40"/>
          </p15:clr>
        </p15:guide>
        <p15:guide id="10" pos="3589">
          <p15:clr>
            <a:srgbClr val="FBAE40"/>
          </p15:clr>
        </p15:guide>
        <p15:guide id="11" pos="2909">
          <p15:clr>
            <a:srgbClr val="FBAE40"/>
          </p15:clr>
        </p15:guide>
        <p15:guide id="12" pos="2235">
          <p15:clr>
            <a:srgbClr val="FBAE40"/>
          </p15:clr>
        </p15:guide>
        <p15:guide id="13" pos="3487">
          <p15:clr>
            <a:srgbClr val="FBAE40"/>
          </p15:clr>
        </p15:guide>
        <p15:guide id="14" orient="horz" pos="161">
          <p15:clr>
            <a:srgbClr val="FBAE40"/>
          </p15:clr>
        </p15:guide>
        <p15:guide id="15" orient="horz" pos="2269">
          <p15:clr>
            <a:srgbClr val="FA7B17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 без указания спикера (темный) 1">
  <p:cSld name="Титульный слайд без указания спикера (темный)">
    <p:bg>
      <p:bgPr>
        <a:solidFill>
          <a:schemeClr val="dk1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2"/>
          <p:cNvSpPr/>
          <p:nvPr/>
        </p:nvSpPr>
        <p:spPr>
          <a:xfrm>
            <a:off x="6750" y="0"/>
            <a:ext cx="9130500" cy="5143500"/>
          </a:xfrm>
          <a:prstGeom prst="rect">
            <a:avLst/>
          </a:prstGeom>
          <a:solidFill>
            <a:srgbClr val="092433">
              <a:alpha val="678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" name="Google Shape;153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23849" y="346036"/>
            <a:ext cx="1433142" cy="2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32"/>
          <p:cNvSpPr txBox="1"/>
          <p:nvPr>
            <p:ph type="ctrTitle"/>
          </p:nvPr>
        </p:nvSpPr>
        <p:spPr>
          <a:xfrm>
            <a:off x="323851" y="1096841"/>
            <a:ext cx="8496300" cy="5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  <a:defRPr b="0" sz="40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  <a:defRPr sz="40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  <a:defRPr sz="40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  <a:defRPr sz="40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  <a:defRPr sz="40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  <a:defRPr sz="40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  <a:defRPr sz="40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  <a:defRPr sz="40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  <a:defRPr sz="40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55" name="Google Shape;155;p32"/>
          <p:cNvSpPr txBox="1"/>
          <p:nvPr>
            <p:ph idx="1" type="subTitle"/>
          </p:nvPr>
        </p:nvSpPr>
        <p:spPr>
          <a:xfrm>
            <a:off x="323849" y="1719742"/>
            <a:ext cx="8496300" cy="9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4000">
                <a:solidFill>
                  <a:srgbClr val="ABB4B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24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24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24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24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24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24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24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2400"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80">
          <p15:clr>
            <a:srgbClr val="FA7B17"/>
          </p15:clr>
        </p15:guide>
        <p15:guide id="2" pos="77">
          <p15:clr>
            <a:srgbClr val="FA7B17"/>
          </p15:clr>
        </p15:guide>
        <p15:guide id="3" pos="2083">
          <p15:clr>
            <a:srgbClr val="FBAE40"/>
          </p15:clr>
        </p15:guide>
        <p15:guide id="4" pos="366">
          <p15:clr>
            <a:srgbClr val="FBAE40"/>
          </p15:clr>
        </p15:guide>
        <p15:guide id="5" pos="417">
          <p15:clr>
            <a:srgbClr val="FBAE40"/>
          </p15:clr>
        </p15:guide>
        <p15:guide id="6" pos="706">
          <p15:clr>
            <a:srgbClr val="FBAE40"/>
          </p15:clr>
        </p15:guide>
        <p15:guide id="7" pos="757">
          <p15:clr>
            <a:srgbClr val="FBAE40"/>
          </p15:clr>
        </p15:guide>
        <p15:guide id="8" pos="1046">
          <p15:clr>
            <a:srgbClr val="FBAE40"/>
          </p15:clr>
        </p15:guide>
        <p15:guide id="9" pos="1114">
          <p15:clr>
            <a:srgbClr val="FBAE40"/>
          </p15:clr>
        </p15:guide>
        <p15:guide id="10" pos="1403">
          <p15:clr>
            <a:srgbClr val="FBAE40"/>
          </p15:clr>
        </p15:guide>
        <p15:guide id="11" pos="1454">
          <p15:clr>
            <a:srgbClr val="FBAE40"/>
          </p15:clr>
        </p15:guide>
        <p15:guide id="12" pos="1735">
          <p15:clr>
            <a:srgbClr val="FBAE40"/>
          </p15:clr>
        </p15:guide>
        <p15:guide id="13" pos="1794">
          <p15:clr>
            <a:srgbClr val="FBAE40"/>
          </p15:clr>
        </p15:guide>
        <p15:guide id="14" pos="1080">
          <p15:clr>
            <a:srgbClr val="FBAE40"/>
          </p15:clr>
        </p15:guide>
        <p15:guide id="15" orient="horz" pos="1135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58" name="Google Shape;158;p3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59" name="Google Shape;159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62" name="Google Shape;162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—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•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3" name="Google Shape;163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тандартный слайд с заголовком (светлый) 2">
  <p:cSld name="1_Стандартный слайд с текстом_1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8"/>
          <p:cNvSpPr txBox="1"/>
          <p:nvPr>
            <p:ph type="title"/>
          </p:nvPr>
        </p:nvSpPr>
        <p:spPr>
          <a:xfrm>
            <a:off x="310037" y="303471"/>
            <a:ext cx="84963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anrope Medium"/>
              <a:buNone/>
              <a:defRPr b="0" i="0" sz="3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anrope Medium"/>
              <a:buNone/>
              <a:defRPr b="0" sz="3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anrope Medium"/>
              <a:buNone/>
              <a:defRPr b="0" sz="3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anrope Medium"/>
              <a:buNone/>
              <a:defRPr b="0" sz="3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anrope Medium"/>
              <a:buNone/>
              <a:defRPr b="0" sz="3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anrope Medium"/>
              <a:buNone/>
              <a:defRPr b="0" sz="3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anrope Medium"/>
              <a:buNone/>
              <a:defRPr b="0" sz="3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anrope Medium"/>
              <a:buNone/>
              <a:defRPr b="0" sz="3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anrope Medium"/>
              <a:buNone/>
              <a:defRPr b="0" sz="3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04">
          <p15:clr>
            <a:srgbClr val="FA7B17"/>
          </p15:clr>
        </p15:guide>
        <p15:guide id="2" pos="2880">
          <p15:clr>
            <a:srgbClr val="FBAE40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2789">
          <p15:clr>
            <a:srgbClr val="FBAE40"/>
          </p15:clr>
        </p15:guide>
        <p15:guide id="7" pos="3742">
          <p15:clr>
            <a:srgbClr val="FBAE40"/>
          </p15:clr>
        </p15:guide>
        <p15:guide id="8" pos="1882">
          <p15:clr>
            <a:srgbClr val="FBAE40"/>
          </p15:clr>
        </p15:guide>
        <p15:guide id="9" pos="2018">
          <p15:clr>
            <a:srgbClr val="FBAE40"/>
          </p15:clr>
        </p15:guide>
        <p15:guide id="10" pos="4785">
          <p15:clr>
            <a:srgbClr val="FBAE40"/>
          </p15:clr>
        </p15:guide>
        <p15:guide id="11" pos="3878">
          <p15:clr>
            <a:srgbClr val="FBAE40"/>
          </p15:clr>
        </p15:guide>
        <p15:guide id="12" pos="2980">
          <p15:clr>
            <a:srgbClr val="FBAE40"/>
          </p15:clr>
        </p15:guide>
        <p15:guide id="13" pos="4649">
          <p15:clr>
            <a:srgbClr val="FBAE40"/>
          </p15:clr>
        </p15:guide>
        <p15:guide id="14" orient="horz" pos="214">
          <p15:clr>
            <a:srgbClr val="FBAE40"/>
          </p15:clr>
        </p15:guide>
        <p15:guide id="15" orient="horz" pos="3026">
          <p15:clr>
            <a:srgbClr val="FA7B17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 (темный)">
  <p:cSld name="Титульный слайд 2">
    <p:bg>
      <p:bgPr>
        <a:solidFill>
          <a:schemeClr val="dk1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0"/>
          <p:cNvSpPr/>
          <p:nvPr/>
        </p:nvSpPr>
        <p:spPr>
          <a:xfrm>
            <a:off x="6750" y="0"/>
            <a:ext cx="9130500" cy="5143500"/>
          </a:xfrm>
          <a:prstGeom prst="rect">
            <a:avLst/>
          </a:prstGeom>
          <a:solidFill>
            <a:srgbClr val="092433">
              <a:alpha val="686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40"/>
          <p:cNvSpPr/>
          <p:nvPr/>
        </p:nvSpPr>
        <p:spPr>
          <a:xfrm>
            <a:off x="323849" y="4085906"/>
            <a:ext cx="819000" cy="819000"/>
          </a:xfrm>
          <a:prstGeom prst="ellipse">
            <a:avLst/>
          </a:prstGeom>
          <a:noFill/>
          <a:ln cap="flat" cmpd="sng" w="444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40"/>
          <p:cNvSpPr txBox="1"/>
          <p:nvPr>
            <p:ph type="ctrTitle"/>
          </p:nvPr>
        </p:nvSpPr>
        <p:spPr>
          <a:xfrm>
            <a:off x="323851" y="1096841"/>
            <a:ext cx="8496300" cy="5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176" name="Google Shape;176;p40"/>
          <p:cNvSpPr txBox="1"/>
          <p:nvPr>
            <p:ph idx="1" type="subTitle"/>
          </p:nvPr>
        </p:nvSpPr>
        <p:spPr>
          <a:xfrm>
            <a:off x="323849" y="1719742"/>
            <a:ext cx="8496300" cy="9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4000">
                <a:solidFill>
                  <a:srgbClr val="ABB4B8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177" name="Google Shape;177;p40"/>
          <p:cNvSpPr txBox="1"/>
          <p:nvPr>
            <p:ph idx="2" type="title"/>
          </p:nvPr>
        </p:nvSpPr>
        <p:spPr>
          <a:xfrm>
            <a:off x="1361154" y="4198267"/>
            <a:ext cx="4068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8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178" name="Google Shape;178;p40"/>
          <p:cNvSpPr txBox="1"/>
          <p:nvPr>
            <p:ph idx="3" type="title"/>
          </p:nvPr>
        </p:nvSpPr>
        <p:spPr>
          <a:xfrm>
            <a:off x="1361154" y="4536013"/>
            <a:ext cx="4068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800">
                <a:solidFill>
                  <a:srgbClr val="A5A5A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pic>
        <p:nvPicPr>
          <p:cNvPr id="179" name="Google Shape;179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23849" y="346036"/>
            <a:ext cx="1433142" cy="28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3026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 без указания спикера (темный)">
  <p:cSld name="Титульный слайд 2_2">
    <p:bg>
      <p:bgPr>
        <a:solidFill>
          <a:schemeClr val="dk1"/>
        </a:solid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1"/>
          <p:cNvSpPr/>
          <p:nvPr/>
        </p:nvSpPr>
        <p:spPr>
          <a:xfrm>
            <a:off x="6750" y="0"/>
            <a:ext cx="9130500" cy="5143500"/>
          </a:xfrm>
          <a:prstGeom prst="rect">
            <a:avLst/>
          </a:prstGeom>
          <a:solidFill>
            <a:srgbClr val="092433">
              <a:alpha val="686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" name="Google Shape;182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23849" y="346036"/>
            <a:ext cx="1433142" cy="2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41"/>
          <p:cNvSpPr txBox="1"/>
          <p:nvPr>
            <p:ph type="ctrTitle"/>
          </p:nvPr>
        </p:nvSpPr>
        <p:spPr>
          <a:xfrm>
            <a:off x="323851" y="1096841"/>
            <a:ext cx="8496300" cy="5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184" name="Google Shape;184;p41"/>
          <p:cNvSpPr txBox="1"/>
          <p:nvPr>
            <p:ph idx="1" type="subTitle"/>
          </p:nvPr>
        </p:nvSpPr>
        <p:spPr>
          <a:xfrm>
            <a:off x="323849" y="1719742"/>
            <a:ext cx="8496300" cy="9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4000">
                <a:solidFill>
                  <a:srgbClr val="ABB4B8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3026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тандартный слайд с заголовком (светлый) 2">
  <p:cSld name="1_Стандартный слайд с текстом_1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2"/>
          <p:cNvSpPr txBox="1"/>
          <p:nvPr>
            <p:ph type="title"/>
          </p:nvPr>
        </p:nvSpPr>
        <p:spPr>
          <a:xfrm>
            <a:off x="310037" y="303471"/>
            <a:ext cx="84963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anrope Medium"/>
              <a:buNone/>
              <a:defRPr b="0" i="0" sz="3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anrope Medium"/>
              <a:buNone/>
              <a:defRPr b="0" sz="3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anrope Medium"/>
              <a:buNone/>
              <a:defRPr b="0" sz="3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anrope Medium"/>
              <a:buNone/>
              <a:defRPr b="0" sz="3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anrope Medium"/>
              <a:buNone/>
              <a:defRPr b="0" sz="3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anrope Medium"/>
              <a:buNone/>
              <a:defRPr b="0" sz="3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anrope Medium"/>
              <a:buNone/>
              <a:defRPr b="0" sz="3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anrope Medium"/>
              <a:buNone/>
              <a:defRPr b="0" sz="3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anrope Medium"/>
              <a:buNone/>
              <a:defRPr b="0" sz="3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04">
          <p15:clr>
            <a:srgbClr val="FA7B17"/>
          </p15:clr>
        </p15:guide>
        <p15:guide id="2" pos="2880">
          <p15:clr>
            <a:srgbClr val="FBAE40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2789">
          <p15:clr>
            <a:srgbClr val="FBAE40"/>
          </p15:clr>
        </p15:guide>
        <p15:guide id="7" pos="3742">
          <p15:clr>
            <a:srgbClr val="FBAE40"/>
          </p15:clr>
        </p15:guide>
        <p15:guide id="8" pos="1882">
          <p15:clr>
            <a:srgbClr val="FBAE40"/>
          </p15:clr>
        </p15:guide>
        <p15:guide id="9" pos="2018">
          <p15:clr>
            <a:srgbClr val="FBAE40"/>
          </p15:clr>
        </p15:guide>
        <p15:guide id="10" pos="4785">
          <p15:clr>
            <a:srgbClr val="FBAE40"/>
          </p15:clr>
        </p15:guide>
        <p15:guide id="11" pos="3878">
          <p15:clr>
            <a:srgbClr val="FBAE40"/>
          </p15:clr>
        </p15:guide>
        <p15:guide id="12" pos="2980">
          <p15:clr>
            <a:srgbClr val="FBAE40"/>
          </p15:clr>
        </p15:guide>
        <p15:guide id="13" pos="4649">
          <p15:clr>
            <a:srgbClr val="FBAE40"/>
          </p15:clr>
        </p15:guide>
        <p15:guide id="14" orient="horz" pos="214">
          <p15:clr>
            <a:srgbClr val="FBAE40"/>
          </p15:clr>
        </p15:guide>
        <p15:guide id="15" orient="horz" pos="3026">
          <p15:clr>
            <a:srgbClr val="FA7B17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Финальный слайд">
  <p:cSld name="Титульный слайд 2_1">
    <p:bg>
      <p:bgPr>
        <a:solidFill>
          <a:srgbClr val="092533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3"/>
          <p:cNvSpPr/>
          <p:nvPr/>
        </p:nvSpPr>
        <p:spPr>
          <a:xfrm>
            <a:off x="323849" y="4085906"/>
            <a:ext cx="819000" cy="819000"/>
          </a:xfrm>
          <a:prstGeom prst="ellipse">
            <a:avLst/>
          </a:prstGeom>
          <a:noFill/>
          <a:ln cap="flat" cmpd="sng" w="444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43"/>
          <p:cNvSpPr/>
          <p:nvPr/>
        </p:nvSpPr>
        <p:spPr>
          <a:xfrm>
            <a:off x="6750" y="0"/>
            <a:ext cx="9130500" cy="5143500"/>
          </a:xfrm>
          <a:prstGeom prst="rect">
            <a:avLst/>
          </a:prstGeom>
          <a:solidFill>
            <a:srgbClr val="092533">
              <a:alpha val="47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43"/>
          <p:cNvSpPr/>
          <p:nvPr/>
        </p:nvSpPr>
        <p:spPr>
          <a:xfrm>
            <a:off x="6750" y="0"/>
            <a:ext cx="9130500" cy="5143500"/>
          </a:xfrm>
          <a:prstGeom prst="rect">
            <a:avLst/>
          </a:prstGeom>
          <a:solidFill>
            <a:srgbClr val="092533">
              <a:alpha val="247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43"/>
          <p:cNvSpPr txBox="1"/>
          <p:nvPr>
            <p:ph type="ctrTitle"/>
          </p:nvPr>
        </p:nvSpPr>
        <p:spPr>
          <a:xfrm>
            <a:off x="323851" y="2416102"/>
            <a:ext cx="8496300" cy="127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pic>
        <p:nvPicPr>
          <p:cNvPr id="192" name="Google Shape;192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23849" y="346036"/>
            <a:ext cx="1433142" cy="2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43"/>
          <p:cNvSpPr txBox="1"/>
          <p:nvPr>
            <p:ph idx="2" type="title"/>
          </p:nvPr>
        </p:nvSpPr>
        <p:spPr>
          <a:xfrm>
            <a:off x="1361154" y="4198267"/>
            <a:ext cx="4068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8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194" name="Google Shape;194;p43"/>
          <p:cNvSpPr txBox="1"/>
          <p:nvPr>
            <p:ph idx="3" type="title"/>
          </p:nvPr>
        </p:nvSpPr>
        <p:spPr>
          <a:xfrm>
            <a:off x="1361154" y="4536013"/>
            <a:ext cx="4068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800">
                <a:solidFill>
                  <a:srgbClr val="A5A5A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195" name="Google Shape;195;p43"/>
          <p:cNvSpPr/>
          <p:nvPr/>
        </p:nvSpPr>
        <p:spPr>
          <a:xfrm>
            <a:off x="7582500" y="307900"/>
            <a:ext cx="1456200" cy="15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16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selectel.ru</a:t>
            </a:r>
            <a:br>
              <a:rPr lang="ru" sz="5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rPr>
            </a:br>
            <a:br>
              <a:rPr lang="ru" sz="5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rPr>
            </a:br>
            <a:r>
              <a:rPr lang="ru" sz="16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selectel</a:t>
            </a:r>
            <a:endParaRPr sz="1600">
              <a:solidFill>
                <a:srgbClr val="FFFFFF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16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selectel</a:t>
            </a:r>
            <a:endParaRPr sz="1600">
              <a:solidFill>
                <a:srgbClr val="FFFFFF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sz="1600">
              <a:solidFill>
                <a:srgbClr val="FFFFFF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pic>
        <p:nvPicPr>
          <p:cNvPr id="196" name="Google Shape;196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96426" y="357901"/>
            <a:ext cx="289599" cy="283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96425" y="824051"/>
            <a:ext cx="289599" cy="283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96425" y="1193613"/>
            <a:ext cx="289600" cy="2835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252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Финальный слайд без указания спикера">
  <p:cSld name="Титульный слайд 2_1_2">
    <p:bg>
      <p:bgPr>
        <a:solidFill>
          <a:srgbClr val="092533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4"/>
          <p:cNvSpPr/>
          <p:nvPr/>
        </p:nvSpPr>
        <p:spPr>
          <a:xfrm>
            <a:off x="6750" y="0"/>
            <a:ext cx="9130500" cy="5143500"/>
          </a:xfrm>
          <a:prstGeom prst="rect">
            <a:avLst/>
          </a:prstGeom>
          <a:solidFill>
            <a:srgbClr val="092533">
              <a:alpha val="47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44"/>
          <p:cNvSpPr/>
          <p:nvPr/>
        </p:nvSpPr>
        <p:spPr>
          <a:xfrm>
            <a:off x="6750" y="0"/>
            <a:ext cx="9130500" cy="5143500"/>
          </a:xfrm>
          <a:prstGeom prst="rect">
            <a:avLst/>
          </a:prstGeom>
          <a:solidFill>
            <a:srgbClr val="092533">
              <a:alpha val="247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44"/>
          <p:cNvSpPr txBox="1"/>
          <p:nvPr>
            <p:ph type="ctrTitle"/>
          </p:nvPr>
        </p:nvSpPr>
        <p:spPr>
          <a:xfrm>
            <a:off x="323850" y="2416100"/>
            <a:ext cx="8496300" cy="2251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pic>
        <p:nvPicPr>
          <p:cNvPr id="203" name="Google Shape;203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23849" y="346036"/>
            <a:ext cx="1433142" cy="2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44"/>
          <p:cNvSpPr/>
          <p:nvPr/>
        </p:nvSpPr>
        <p:spPr>
          <a:xfrm>
            <a:off x="7582500" y="307900"/>
            <a:ext cx="1456200" cy="15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16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selectel.ru</a:t>
            </a:r>
            <a:br>
              <a:rPr lang="ru" sz="5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rPr>
            </a:br>
            <a:br>
              <a:rPr lang="ru" sz="5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rPr>
            </a:br>
            <a:r>
              <a:rPr lang="ru" sz="16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selectel</a:t>
            </a:r>
            <a:endParaRPr sz="1600">
              <a:solidFill>
                <a:srgbClr val="FFFFFF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16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selectel</a:t>
            </a:r>
            <a:endParaRPr sz="1600">
              <a:solidFill>
                <a:srgbClr val="FFFFFF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sz="1600">
              <a:solidFill>
                <a:srgbClr val="FFFFFF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pic>
        <p:nvPicPr>
          <p:cNvPr id="205" name="Google Shape;205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96426" y="357901"/>
            <a:ext cx="289599" cy="283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96425" y="824051"/>
            <a:ext cx="289599" cy="283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96425" y="1193613"/>
            <a:ext cx="289600" cy="2835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2527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 (светлый)">
  <p:cSld name="Титульный слайд (светлый)">
    <p:bg>
      <p:bgPr>
        <a:solidFill>
          <a:schemeClr val="lt1"/>
        </a:solid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45"/>
          <p:cNvSpPr txBox="1"/>
          <p:nvPr>
            <p:ph type="ctrTitle"/>
          </p:nvPr>
        </p:nvSpPr>
        <p:spPr>
          <a:xfrm>
            <a:off x="323851" y="1096841"/>
            <a:ext cx="8496300" cy="5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210" name="Google Shape;210;p45"/>
          <p:cNvSpPr txBox="1"/>
          <p:nvPr>
            <p:ph idx="1" type="subTitle"/>
          </p:nvPr>
        </p:nvSpPr>
        <p:spPr>
          <a:xfrm>
            <a:off x="323849" y="1719742"/>
            <a:ext cx="8496300" cy="9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4000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211" name="Google Shape;211;p45"/>
          <p:cNvSpPr txBox="1"/>
          <p:nvPr>
            <p:ph idx="2" type="title"/>
          </p:nvPr>
        </p:nvSpPr>
        <p:spPr>
          <a:xfrm>
            <a:off x="1361154" y="4198267"/>
            <a:ext cx="4068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8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212" name="Google Shape;212;p45"/>
          <p:cNvSpPr txBox="1"/>
          <p:nvPr>
            <p:ph idx="3" type="title"/>
          </p:nvPr>
        </p:nvSpPr>
        <p:spPr>
          <a:xfrm>
            <a:off x="1361154" y="4536013"/>
            <a:ext cx="4068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800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pic>
        <p:nvPicPr>
          <p:cNvPr id="213" name="Google Shape;213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0913" y="346036"/>
            <a:ext cx="1432799" cy="287931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45"/>
          <p:cNvSpPr/>
          <p:nvPr/>
        </p:nvSpPr>
        <p:spPr>
          <a:xfrm>
            <a:off x="323825" y="4066595"/>
            <a:ext cx="818700" cy="818700"/>
          </a:xfrm>
          <a:prstGeom prst="ellipse">
            <a:avLst/>
          </a:prstGeom>
          <a:noFill/>
          <a:ln cap="flat" cmpd="sng" w="444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3026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 без указания спикера (светлый)">
  <p:cSld name="Титульный слайд (светлый)_1">
    <p:bg>
      <p:bgPr>
        <a:solidFill>
          <a:schemeClr val="lt1"/>
        </a:soli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6"/>
          <p:cNvSpPr txBox="1"/>
          <p:nvPr>
            <p:ph type="ctrTitle"/>
          </p:nvPr>
        </p:nvSpPr>
        <p:spPr>
          <a:xfrm>
            <a:off x="323851" y="1096841"/>
            <a:ext cx="8496300" cy="5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217" name="Google Shape;217;p46"/>
          <p:cNvSpPr txBox="1"/>
          <p:nvPr>
            <p:ph idx="1" type="subTitle"/>
          </p:nvPr>
        </p:nvSpPr>
        <p:spPr>
          <a:xfrm>
            <a:off x="323849" y="1719742"/>
            <a:ext cx="8496300" cy="9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4000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pic>
        <p:nvPicPr>
          <p:cNvPr id="218" name="Google Shape;218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0913" y="346036"/>
            <a:ext cx="1432799" cy="2879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3026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одержание">
  <p:cSld name="Содержание">
    <p:bg>
      <p:bgPr>
        <a:solidFill>
          <a:srgbClr val="E2E6E7"/>
        </a:soli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47"/>
          <p:cNvSpPr txBox="1"/>
          <p:nvPr>
            <p:ph type="ctrTitle"/>
          </p:nvPr>
        </p:nvSpPr>
        <p:spPr>
          <a:xfrm>
            <a:off x="323851" y="415925"/>
            <a:ext cx="8496300" cy="13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i="0" sz="4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3026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Начало нового раздела">
  <p:cSld name="1_Начало нового раздела(красный)">
    <p:bg>
      <p:bgPr>
        <a:solidFill>
          <a:srgbClr val="E2E6E7"/>
        </a:solidFill>
      </p:bgPr>
    </p:bg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8"/>
          <p:cNvSpPr txBox="1"/>
          <p:nvPr>
            <p:ph type="ctrTitle"/>
          </p:nvPr>
        </p:nvSpPr>
        <p:spPr>
          <a:xfrm>
            <a:off x="323851" y="1657349"/>
            <a:ext cx="84963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"/>
              <a:buNone/>
              <a:defRPr i="0" sz="60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"/>
              <a:buNone/>
              <a:defRPr sz="4000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"/>
              <a:buNone/>
              <a:defRPr sz="4000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"/>
              <a:buNone/>
              <a:defRPr sz="4000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"/>
              <a:buNone/>
              <a:defRPr sz="4000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"/>
              <a:buNone/>
              <a:defRPr sz="4000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"/>
              <a:buNone/>
              <a:defRPr sz="4000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"/>
              <a:buNone/>
              <a:defRPr sz="4000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"/>
              <a:buNone/>
              <a:defRPr sz="4000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3026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 без указания спикера (темный) 1">
  <p:cSld name="Титульный слайд без указания спикера (темный)">
    <p:bg>
      <p:bgPr>
        <a:solidFill>
          <a:schemeClr val="dk1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49"/>
          <p:cNvSpPr/>
          <p:nvPr/>
        </p:nvSpPr>
        <p:spPr>
          <a:xfrm>
            <a:off x="6750" y="0"/>
            <a:ext cx="9130500" cy="5143500"/>
          </a:xfrm>
          <a:prstGeom prst="rect">
            <a:avLst/>
          </a:prstGeom>
          <a:solidFill>
            <a:srgbClr val="092433">
              <a:alpha val="678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5" name="Google Shape;225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23849" y="346036"/>
            <a:ext cx="1433142" cy="2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49"/>
          <p:cNvSpPr txBox="1"/>
          <p:nvPr>
            <p:ph type="ctrTitle"/>
          </p:nvPr>
        </p:nvSpPr>
        <p:spPr>
          <a:xfrm>
            <a:off x="323851" y="1096841"/>
            <a:ext cx="8496300" cy="5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227" name="Google Shape;227;p49"/>
          <p:cNvSpPr txBox="1"/>
          <p:nvPr>
            <p:ph idx="1" type="subTitle"/>
          </p:nvPr>
        </p:nvSpPr>
        <p:spPr>
          <a:xfrm>
            <a:off x="323849" y="1719742"/>
            <a:ext cx="8496300" cy="9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anrope Medium"/>
              <a:buNone/>
              <a:defRPr sz="4000">
                <a:solidFill>
                  <a:srgbClr val="ABB4B8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80">
          <p15:clr>
            <a:srgbClr val="FA7B17"/>
          </p15:clr>
        </p15:guide>
        <p15:guide id="2" pos="77">
          <p15:clr>
            <a:srgbClr val="FA7B17"/>
          </p15:clr>
        </p15:guide>
        <p15:guide id="3" pos="2083">
          <p15:clr>
            <a:srgbClr val="FBAE40"/>
          </p15:clr>
        </p15:guide>
        <p15:guide id="4" pos="366">
          <p15:clr>
            <a:srgbClr val="FBAE40"/>
          </p15:clr>
        </p15:guide>
        <p15:guide id="5" pos="417">
          <p15:clr>
            <a:srgbClr val="FBAE40"/>
          </p15:clr>
        </p15:guide>
        <p15:guide id="6" pos="706">
          <p15:clr>
            <a:srgbClr val="FBAE40"/>
          </p15:clr>
        </p15:guide>
        <p15:guide id="7" pos="757">
          <p15:clr>
            <a:srgbClr val="FBAE40"/>
          </p15:clr>
        </p15:guide>
        <p15:guide id="8" pos="1046">
          <p15:clr>
            <a:srgbClr val="FBAE40"/>
          </p15:clr>
        </p15:guide>
        <p15:guide id="9" pos="1114">
          <p15:clr>
            <a:srgbClr val="FBAE40"/>
          </p15:clr>
        </p15:guide>
        <p15:guide id="10" pos="1403">
          <p15:clr>
            <a:srgbClr val="FBAE40"/>
          </p15:clr>
        </p15:guide>
        <p15:guide id="11" pos="1454">
          <p15:clr>
            <a:srgbClr val="FBAE40"/>
          </p15:clr>
        </p15:guide>
        <p15:guide id="12" pos="1735">
          <p15:clr>
            <a:srgbClr val="FBAE40"/>
          </p15:clr>
        </p15:guide>
        <p15:guide id="13" pos="1794">
          <p15:clr>
            <a:srgbClr val="FBAE40"/>
          </p15:clr>
        </p15:guide>
        <p15:guide id="14" pos="1080">
          <p15:clr>
            <a:srgbClr val="FBAE40"/>
          </p15:clr>
        </p15:guide>
        <p15:guide id="15" orient="horz" pos="1135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тандартный слайд (темный)">
  <p:cSld name="1_Стандартный слайд с текстом 2 колонки">
    <p:bg>
      <p:bgPr>
        <a:solidFill>
          <a:schemeClr val="dk1"/>
        </a:solid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50"/>
          <p:cNvSpPr txBox="1"/>
          <p:nvPr>
            <p:ph type="title"/>
          </p:nvPr>
        </p:nvSpPr>
        <p:spPr>
          <a:xfrm>
            <a:off x="323850" y="303475"/>
            <a:ext cx="82518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anrope Medium"/>
              <a:buNone/>
              <a:defRPr b="0" i="0" sz="3000"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anrope Medium"/>
              <a:buNone/>
              <a:defRPr b="0" sz="3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anrope Medium"/>
              <a:buNone/>
              <a:defRPr b="0" sz="3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anrope Medium"/>
              <a:buNone/>
              <a:defRPr b="0" sz="3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anrope Medium"/>
              <a:buNone/>
              <a:defRPr b="0" sz="3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anrope Medium"/>
              <a:buNone/>
              <a:defRPr b="0" sz="3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anrope Medium"/>
              <a:buNone/>
              <a:defRPr b="0" sz="3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anrope Medium"/>
              <a:buNone/>
              <a:defRPr b="0" sz="3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Manrope Medium"/>
              <a:buNone/>
              <a:defRPr b="0" sz="3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880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3742">
          <p15:clr>
            <a:srgbClr val="FBAE40"/>
          </p15:clr>
        </p15:guide>
        <p15:guide id="10" pos="2980">
          <p15:clr>
            <a:srgbClr val="FBAE40"/>
          </p15:clr>
        </p15:guide>
        <p15:guide id="11" pos="3878">
          <p15:clr>
            <a:srgbClr val="FBAE40"/>
          </p15:clr>
        </p15:guide>
        <p15:guide id="12" pos="4649">
          <p15:clr>
            <a:srgbClr val="FBAE40"/>
          </p15:clr>
        </p15:guide>
        <p15:guide id="13" pos="4785">
          <p15:clr>
            <a:srgbClr val="FBAE40"/>
          </p15:clr>
        </p15:guide>
        <p15:guide id="14" orient="horz" pos="214">
          <p15:clr>
            <a:srgbClr val="FBAE40"/>
          </p15:clr>
        </p15:guide>
        <p15:guide id="15" pos="2976">
          <p15:clr>
            <a:srgbClr val="FA7B17"/>
          </p15:clr>
        </p15:guide>
        <p15:guide id="16" orient="horz" pos="3033">
          <p15:clr>
            <a:srgbClr val="FA7B17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 (темный)">
  <p:cSld name="Титульный слайд 2">
    <p:bg>
      <p:bgPr>
        <a:solidFill>
          <a:schemeClr val="dk1"/>
        </a:solid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53"/>
          <p:cNvSpPr/>
          <p:nvPr/>
        </p:nvSpPr>
        <p:spPr>
          <a:xfrm>
            <a:off x="6750" y="0"/>
            <a:ext cx="9130500" cy="5143500"/>
          </a:xfrm>
          <a:prstGeom prst="rect">
            <a:avLst/>
          </a:prstGeom>
          <a:solidFill>
            <a:srgbClr val="092433">
              <a:alpha val="686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53"/>
          <p:cNvSpPr/>
          <p:nvPr/>
        </p:nvSpPr>
        <p:spPr>
          <a:xfrm>
            <a:off x="323849" y="4085906"/>
            <a:ext cx="819000" cy="819000"/>
          </a:xfrm>
          <a:prstGeom prst="ellipse">
            <a:avLst/>
          </a:prstGeom>
          <a:noFill/>
          <a:ln cap="flat" cmpd="sng" w="444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53"/>
          <p:cNvSpPr txBox="1"/>
          <p:nvPr>
            <p:ph type="ctrTitle"/>
          </p:nvPr>
        </p:nvSpPr>
        <p:spPr>
          <a:xfrm>
            <a:off x="323851" y="1096841"/>
            <a:ext cx="8496300" cy="5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238" name="Google Shape;238;p53"/>
          <p:cNvSpPr txBox="1"/>
          <p:nvPr>
            <p:ph idx="1" type="subTitle"/>
          </p:nvPr>
        </p:nvSpPr>
        <p:spPr>
          <a:xfrm>
            <a:off x="323849" y="1719742"/>
            <a:ext cx="8496300" cy="9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4000">
                <a:solidFill>
                  <a:srgbClr val="ABB4B8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239" name="Google Shape;239;p53"/>
          <p:cNvSpPr txBox="1"/>
          <p:nvPr>
            <p:ph idx="2" type="title"/>
          </p:nvPr>
        </p:nvSpPr>
        <p:spPr>
          <a:xfrm>
            <a:off x="1361154" y="4198267"/>
            <a:ext cx="4068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8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240" name="Google Shape;240;p53"/>
          <p:cNvSpPr txBox="1"/>
          <p:nvPr>
            <p:ph idx="3" type="title"/>
          </p:nvPr>
        </p:nvSpPr>
        <p:spPr>
          <a:xfrm>
            <a:off x="1361154" y="4536013"/>
            <a:ext cx="4068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800">
                <a:solidFill>
                  <a:srgbClr val="A5A5A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pic>
        <p:nvPicPr>
          <p:cNvPr id="241" name="Google Shape;241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23849" y="346036"/>
            <a:ext cx="1433142" cy="28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3026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 без указания спикера (темный)">
  <p:cSld name="Титульный слайд 2_2">
    <p:bg>
      <p:bgPr>
        <a:solidFill>
          <a:schemeClr val="dk1"/>
        </a:solid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54"/>
          <p:cNvSpPr/>
          <p:nvPr/>
        </p:nvSpPr>
        <p:spPr>
          <a:xfrm>
            <a:off x="6750" y="0"/>
            <a:ext cx="9130500" cy="5143500"/>
          </a:xfrm>
          <a:prstGeom prst="rect">
            <a:avLst/>
          </a:prstGeom>
          <a:solidFill>
            <a:srgbClr val="092433">
              <a:alpha val="686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4" name="Google Shape;244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23849" y="346036"/>
            <a:ext cx="1433142" cy="2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54"/>
          <p:cNvSpPr txBox="1"/>
          <p:nvPr>
            <p:ph type="ctrTitle"/>
          </p:nvPr>
        </p:nvSpPr>
        <p:spPr>
          <a:xfrm>
            <a:off x="323851" y="1096841"/>
            <a:ext cx="8496300" cy="5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246" name="Google Shape;246;p54"/>
          <p:cNvSpPr txBox="1"/>
          <p:nvPr>
            <p:ph idx="1" type="subTitle"/>
          </p:nvPr>
        </p:nvSpPr>
        <p:spPr>
          <a:xfrm>
            <a:off x="323849" y="1719742"/>
            <a:ext cx="8496300" cy="9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4000">
                <a:solidFill>
                  <a:srgbClr val="ABB4B8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302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тандартный слайд с заголовком (темный)">
  <p:cSld name="Стандартный слайд с текстом 2 колонки">
    <p:bg>
      <p:bgPr>
        <a:solidFill>
          <a:schemeClr val="dk1"/>
        </a:solidFill>
      </p:bgPr>
    </p:bg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55"/>
          <p:cNvSpPr txBox="1"/>
          <p:nvPr>
            <p:ph type="title"/>
          </p:nvPr>
        </p:nvSpPr>
        <p:spPr>
          <a:xfrm>
            <a:off x="233837" y="303471"/>
            <a:ext cx="84963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i="0" sz="2400"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880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3742">
          <p15:clr>
            <a:srgbClr val="FBAE40"/>
          </p15:clr>
        </p15:guide>
        <p15:guide id="10" pos="2980">
          <p15:clr>
            <a:srgbClr val="FBAE40"/>
          </p15:clr>
        </p15:guide>
        <p15:guide id="11" pos="3878">
          <p15:clr>
            <a:srgbClr val="FBAE40"/>
          </p15:clr>
        </p15:guide>
        <p15:guide id="12" pos="4649">
          <p15:clr>
            <a:srgbClr val="FBAE40"/>
          </p15:clr>
        </p15:guide>
        <p15:guide id="13" pos="4785">
          <p15:clr>
            <a:srgbClr val="FBAE40"/>
          </p15:clr>
        </p15:guide>
        <p15:guide id="14" orient="horz" pos="214">
          <p15:clr>
            <a:srgbClr val="FBAE40"/>
          </p15:clr>
        </p15:guide>
        <p15:guide id="15" orient="horz" pos="3033">
          <p15:clr>
            <a:srgbClr val="FA7B17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тандартный слайд с заголовком (светлый) 2">
  <p:cSld name="1_Стандартный слайд с текстом_1"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56"/>
          <p:cNvSpPr txBox="1"/>
          <p:nvPr>
            <p:ph type="title"/>
          </p:nvPr>
        </p:nvSpPr>
        <p:spPr>
          <a:xfrm>
            <a:off x="233837" y="303471"/>
            <a:ext cx="84963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i="0" sz="24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04">
          <p15:clr>
            <a:srgbClr val="FA7B17"/>
          </p15:clr>
        </p15:guide>
        <p15:guide id="2" pos="2880">
          <p15:clr>
            <a:srgbClr val="FBAE40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2789">
          <p15:clr>
            <a:srgbClr val="FBAE40"/>
          </p15:clr>
        </p15:guide>
        <p15:guide id="7" pos="3742">
          <p15:clr>
            <a:srgbClr val="FBAE40"/>
          </p15:clr>
        </p15:guide>
        <p15:guide id="8" pos="1882">
          <p15:clr>
            <a:srgbClr val="FBAE40"/>
          </p15:clr>
        </p15:guide>
        <p15:guide id="9" pos="2018">
          <p15:clr>
            <a:srgbClr val="FBAE40"/>
          </p15:clr>
        </p15:guide>
        <p15:guide id="10" pos="4785">
          <p15:clr>
            <a:srgbClr val="FBAE40"/>
          </p15:clr>
        </p15:guide>
        <p15:guide id="11" pos="3878">
          <p15:clr>
            <a:srgbClr val="FBAE40"/>
          </p15:clr>
        </p15:guide>
        <p15:guide id="12" pos="2980">
          <p15:clr>
            <a:srgbClr val="FBAE40"/>
          </p15:clr>
        </p15:guide>
        <p15:guide id="13" pos="4649">
          <p15:clr>
            <a:srgbClr val="FBAE40"/>
          </p15:clr>
        </p15:guide>
        <p15:guide id="14" orient="horz" pos="214">
          <p15:clr>
            <a:srgbClr val="FBAE40"/>
          </p15:clr>
        </p15:guide>
        <p15:guide id="15" orient="horz" pos="3026">
          <p15:clr>
            <a:srgbClr val="FA7B17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тандартный слайд с текстом (темный)">
  <p:cSld name="1_Стандартный слайд с текстом 4">
    <p:bg>
      <p:bgPr>
        <a:solidFill>
          <a:schemeClr val="dk1"/>
        </a:solidFill>
      </p:bgPr>
    </p:bg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57"/>
          <p:cNvSpPr txBox="1"/>
          <p:nvPr>
            <p:ph type="title"/>
          </p:nvPr>
        </p:nvSpPr>
        <p:spPr>
          <a:xfrm>
            <a:off x="233837" y="303471"/>
            <a:ext cx="84963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i="0" sz="2400"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253" name="Google Shape;253;p57"/>
          <p:cNvSpPr txBox="1"/>
          <p:nvPr>
            <p:ph idx="1" type="body"/>
          </p:nvPr>
        </p:nvSpPr>
        <p:spPr>
          <a:xfrm>
            <a:off x="233837" y="1444980"/>
            <a:ext cx="8496300" cy="31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一"/>
              <a:defRPr i="0" sz="1400"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nrope Medium"/>
              <a:buChar char="○"/>
              <a:defRPr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anrope Medium"/>
              <a:buChar char="■"/>
              <a:defRPr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anrope Medium"/>
              <a:buChar char="●"/>
              <a:defRPr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anrope Medium"/>
              <a:buChar char="○"/>
              <a:defRPr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anrope Medium"/>
              <a:buChar char="■"/>
              <a:defRPr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anrope Medium"/>
              <a:buChar char="●"/>
              <a:defRPr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anrope Medium"/>
              <a:buChar char="○"/>
              <a:defRPr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Manrope Medium"/>
              <a:buChar char="■"/>
              <a:defRPr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254" name="Google Shape;254;p57"/>
          <p:cNvSpPr txBox="1"/>
          <p:nvPr>
            <p:ph idx="2" type="subTitle"/>
          </p:nvPr>
        </p:nvSpPr>
        <p:spPr>
          <a:xfrm>
            <a:off x="233837" y="856201"/>
            <a:ext cx="8496300" cy="4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i="0" sz="1400"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anrope Medium"/>
              <a:buNone/>
              <a:defRPr sz="14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 Medium"/>
              <a:buNone/>
              <a:defRPr sz="14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 Medium"/>
              <a:buNone/>
              <a:defRPr sz="14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 Medium"/>
              <a:buNone/>
              <a:defRPr sz="14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 Medium"/>
              <a:buNone/>
              <a:defRPr sz="14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 Medium"/>
              <a:buNone/>
              <a:defRPr sz="14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 Medium"/>
              <a:buNone/>
              <a:defRPr sz="14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anrope Medium"/>
              <a:buNone/>
              <a:defRPr sz="14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04">
          <p15:clr>
            <a:srgbClr val="FA7B17"/>
          </p15:clr>
        </p15:guide>
        <p15:guide id="2" pos="2880">
          <p15:clr>
            <a:srgbClr val="FBAE40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2789">
          <p15:clr>
            <a:srgbClr val="FBAE40"/>
          </p15:clr>
        </p15:guide>
        <p15:guide id="7" pos="3742">
          <p15:clr>
            <a:srgbClr val="FBAE40"/>
          </p15:clr>
        </p15:guide>
        <p15:guide id="8" pos="1882">
          <p15:clr>
            <a:srgbClr val="FBAE40"/>
          </p15:clr>
        </p15:guide>
        <p15:guide id="9" pos="2018">
          <p15:clr>
            <a:srgbClr val="FBAE40"/>
          </p15:clr>
        </p15:guide>
        <p15:guide id="10" pos="4785">
          <p15:clr>
            <a:srgbClr val="FBAE40"/>
          </p15:clr>
        </p15:guide>
        <p15:guide id="11" pos="3878">
          <p15:clr>
            <a:srgbClr val="FBAE40"/>
          </p15:clr>
        </p15:guide>
        <p15:guide id="12" pos="2980">
          <p15:clr>
            <a:srgbClr val="FBAE40"/>
          </p15:clr>
        </p15:guide>
        <p15:guide id="13" pos="4649">
          <p15:clr>
            <a:srgbClr val="FBAE40"/>
          </p15:clr>
        </p15:guide>
        <p15:guide id="14" orient="horz" pos="214">
          <p15:clr>
            <a:srgbClr val="FBAE40"/>
          </p15:clr>
        </p15:guide>
        <p15:guide id="15" orient="horz" pos="3026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Финальный слайд">
  <p:cSld name="Титульный слайд 2_1">
    <p:bg>
      <p:bgPr>
        <a:solidFill>
          <a:srgbClr val="092533"/>
        </a:solid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58"/>
          <p:cNvSpPr/>
          <p:nvPr/>
        </p:nvSpPr>
        <p:spPr>
          <a:xfrm>
            <a:off x="323849" y="4085906"/>
            <a:ext cx="819000" cy="819000"/>
          </a:xfrm>
          <a:prstGeom prst="ellipse">
            <a:avLst/>
          </a:prstGeom>
          <a:noFill/>
          <a:ln cap="flat" cmpd="sng" w="444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58"/>
          <p:cNvSpPr/>
          <p:nvPr/>
        </p:nvSpPr>
        <p:spPr>
          <a:xfrm>
            <a:off x="6750" y="0"/>
            <a:ext cx="9130500" cy="5143500"/>
          </a:xfrm>
          <a:prstGeom prst="rect">
            <a:avLst/>
          </a:prstGeom>
          <a:solidFill>
            <a:srgbClr val="092533">
              <a:alpha val="47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58"/>
          <p:cNvSpPr/>
          <p:nvPr/>
        </p:nvSpPr>
        <p:spPr>
          <a:xfrm>
            <a:off x="6750" y="0"/>
            <a:ext cx="9130500" cy="5143500"/>
          </a:xfrm>
          <a:prstGeom prst="rect">
            <a:avLst/>
          </a:prstGeom>
          <a:solidFill>
            <a:srgbClr val="092533">
              <a:alpha val="247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58"/>
          <p:cNvSpPr txBox="1"/>
          <p:nvPr>
            <p:ph type="ctrTitle"/>
          </p:nvPr>
        </p:nvSpPr>
        <p:spPr>
          <a:xfrm>
            <a:off x="323851" y="2416102"/>
            <a:ext cx="8496300" cy="127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pic>
        <p:nvPicPr>
          <p:cNvPr id="260" name="Google Shape;260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23849" y="346036"/>
            <a:ext cx="1433142" cy="2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58"/>
          <p:cNvSpPr txBox="1"/>
          <p:nvPr>
            <p:ph idx="2" type="title"/>
          </p:nvPr>
        </p:nvSpPr>
        <p:spPr>
          <a:xfrm>
            <a:off x="1361154" y="4198267"/>
            <a:ext cx="4068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8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262" name="Google Shape;262;p58"/>
          <p:cNvSpPr txBox="1"/>
          <p:nvPr>
            <p:ph idx="3" type="title"/>
          </p:nvPr>
        </p:nvSpPr>
        <p:spPr>
          <a:xfrm>
            <a:off x="1361154" y="4536013"/>
            <a:ext cx="4068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800">
                <a:solidFill>
                  <a:srgbClr val="A5A5A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263" name="Google Shape;263;p58"/>
          <p:cNvSpPr/>
          <p:nvPr/>
        </p:nvSpPr>
        <p:spPr>
          <a:xfrm>
            <a:off x="7582500" y="307900"/>
            <a:ext cx="1456200" cy="15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16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selectel.ru</a:t>
            </a:r>
            <a:br>
              <a:rPr lang="ru" sz="5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rPr>
            </a:br>
            <a:br>
              <a:rPr lang="ru" sz="5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rPr>
            </a:br>
            <a:r>
              <a:rPr lang="ru" sz="16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selectel</a:t>
            </a:r>
            <a:endParaRPr sz="1600">
              <a:solidFill>
                <a:srgbClr val="FFFFFF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16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selectel</a:t>
            </a:r>
            <a:endParaRPr sz="1600">
              <a:solidFill>
                <a:srgbClr val="FFFFFF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sz="1600">
              <a:solidFill>
                <a:srgbClr val="FFFFFF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pic>
        <p:nvPicPr>
          <p:cNvPr id="264" name="Google Shape;264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96426" y="357901"/>
            <a:ext cx="289599" cy="283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96425" y="824051"/>
            <a:ext cx="289599" cy="283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5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96425" y="1193613"/>
            <a:ext cx="289600" cy="2835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2527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Финальный слайд без указания спикера">
  <p:cSld name="Титульный слайд 2_1_2">
    <p:bg>
      <p:bgPr>
        <a:solidFill>
          <a:srgbClr val="092533"/>
        </a:solidFill>
      </p:bgPr>
    </p:bg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59"/>
          <p:cNvSpPr/>
          <p:nvPr/>
        </p:nvSpPr>
        <p:spPr>
          <a:xfrm>
            <a:off x="6750" y="0"/>
            <a:ext cx="9130500" cy="5143500"/>
          </a:xfrm>
          <a:prstGeom prst="rect">
            <a:avLst/>
          </a:prstGeom>
          <a:solidFill>
            <a:srgbClr val="092533">
              <a:alpha val="47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59"/>
          <p:cNvSpPr/>
          <p:nvPr/>
        </p:nvSpPr>
        <p:spPr>
          <a:xfrm>
            <a:off x="6750" y="0"/>
            <a:ext cx="9130500" cy="5143500"/>
          </a:xfrm>
          <a:prstGeom prst="rect">
            <a:avLst/>
          </a:prstGeom>
          <a:solidFill>
            <a:srgbClr val="092533">
              <a:alpha val="247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59"/>
          <p:cNvSpPr txBox="1"/>
          <p:nvPr>
            <p:ph type="ctrTitle"/>
          </p:nvPr>
        </p:nvSpPr>
        <p:spPr>
          <a:xfrm>
            <a:off x="323850" y="2416100"/>
            <a:ext cx="8496300" cy="2251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pic>
        <p:nvPicPr>
          <p:cNvPr id="271" name="Google Shape;271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23849" y="346036"/>
            <a:ext cx="1433142" cy="2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59"/>
          <p:cNvSpPr/>
          <p:nvPr/>
        </p:nvSpPr>
        <p:spPr>
          <a:xfrm>
            <a:off x="7582500" y="307900"/>
            <a:ext cx="1456200" cy="15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16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selectel.ru</a:t>
            </a:r>
            <a:br>
              <a:rPr lang="ru" sz="5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rPr>
            </a:br>
            <a:r>
              <a:rPr lang="ru" sz="16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selectel</a:t>
            </a:r>
            <a:endParaRPr sz="1600">
              <a:solidFill>
                <a:srgbClr val="FFFFFF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16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selectel</a:t>
            </a:r>
            <a:endParaRPr sz="1600">
              <a:solidFill>
                <a:srgbClr val="FFFFFF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sz="1600">
              <a:solidFill>
                <a:srgbClr val="FFFFFF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pic>
        <p:nvPicPr>
          <p:cNvPr id="273" name="Google Shape;273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96426" y="357901"/>
            <a:ext cx="289599" cy="283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96425" y="715601"/>
            <a:ext cx="289599" cy="283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5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96425" y="1073309"/>
            <a:ext cx="289600" cy="2835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2527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 (светлый)">
  <p:cSld name="Титульный слайд (светлый)">
    <p:bg>
      <p:bgPr>
        <a:solidFill>
          <a:schemeClr val="lt1"/>
        </a:solidFill>
      </p:bgPr>
    </p:bg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60"/>
          <p:cNvSpPr txBox="1"/>
          <p:nvPr>
            <p:ph type="ctrTitle"/>
          </p:nvPr>
        </p:nvSpPr>
        <p:spPr>
          <a:xfrm>
            <a:off x="323851" y="1096841"/>
            <a:ext cx="8496300" cy="5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278" name="Google Shape;278;p60"/>
          <p:cNvSpPr txBox="1"/>
          <p:nvPr>
            <p:ph idx="1" type="subTitle"/>
          </p:nvPr>
        </p:nvSpPr>
        <p:spPr>
          <a:xfrm>
            <a:off x="323849" y="1719742"/>
            <a:ext cx="8496300" cy="9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4000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279" name="Google Shape;279;p60"/>
          <p:cNvSpPr txBox="1"/>
          <p:nvPr>
            <p:ph idx="2" type="title"/>
          </p:nvPr>
        </p:nvSpPr>
        <p:spPr>
          <a:xfrm>
            <a:off x="1361154" y="4198267"/>
            <a:ext cx="4068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8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280" name="Google Shape;280;p60"/>
          <p:cNvSpPr txBox="1"/>
          <p:nvPr>
            <p:ph idx="3" type="title"/>
          </p:nvPr>
        </p:nvSpPr>
        <p:spPr>
          <a:xfrm>
            <a:off x="1361154" y="4536013"/>
            <a:ext cx="4068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800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pic>
        <p:nvPicPr>
          <p:cNvPr id="281" name="Google Shape;281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0913" y="346036"/>
            <a:ext cx="1432799" cy="287931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60"/>
          <p:cNvSpPr/>
          <p:nvPr/>
        </p:nvSpPr>
        <p:spPr>
          <a:xfrm>
            <a:off x="323825" y="4066595"/>
            <a:ext cx="818700" cy="818700"/>
          </a:xfrm>
          <a:prstGeom prst="ellipse">
            <a:avLst/>
          </a:prstGeom>
          <a:noFill/>
          <a:ln cap="flat" cmpd="sng" w="444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3026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 без указания спикера (светлый)">
  <p:cSld name="Титульный слайд (светлый)_1">
    <p:bg>
      <p:bgPr>
        <a:solidFill>
          <a:schemeClr val="lt1"/>
        </a:solid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61"/>
          <p:cNvSpPr txBox="1"/>
          <p:nvPr>
            <p:ph type="ctrTitle"/>
          </p:nvPr>
        </p:nvSpPr>
        <p:spPr>
          <a:xfrm>
            <a:off x="323851" y="1096841"/>
            <a:ext cx="8496300" cy="5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285" name="Google Shape;285;p61"/>
          <p:cNvSpPr txBox="1"/>
          <p:nvPr>
            <p:ph idx="1" type="subTitle"/>
          </p:nvPr>
        </p:nvSpPr>
        <p:spPr>
          <a:xfrm>
            <a:off x="323849" y="1719742"/>
            <a:ext cx="8496300" cy="9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4000">
                <a:solidFill>
                  <a:schemeClr val="lt2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pic>
        <p:nvPicPr>
          <p:cNvPr id="286" name="Google Shape;286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0913" y="346036"/>
            <a:ext cx="1432799" cy="2879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3026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одержание">
  <p:cSld name="Содержание">
    <p:bg>
      <p:bgPr>
        <a:solidFill>
          <a:srgbClr val="E2E6E7"/>
        </a:solidFill>
      </p:bgPr>
    </p:bg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62"/>
          <p:cNvSpPr txBox="1"/>
          <p:nvPr>
            <p:ph type="ctrTitle"/>
          </p:nvPr>
        </p:nvSpPr>
        <p:spPr>
          <a:xfrm>
            <a:off x="323851" y="415925"/>
            <a:ext cx="8496300" cy="13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i="0" sz="4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3026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Начало нового раздела">
  <p:cSld name="1_Начало нового раздела(красный)">
    <p:bg>
      <p:bgPr>
        <a:solidFill>
          <a:srgbClr val="E2E6E7"/>
        </a:solidFill>
      </p:bgPr>
    </p:bg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63"/>
          <p:cNvSpPr txBox="1"/>
          <p:nvPr>
            <p:ph type="ctrTitle"/>
          </p:nvPr>
        </p:nvSpPr>
        <p:spPr>
          <a:xfrm>
            <a:off x="323851" y="1657349"/>
            <a:ext cx="84963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i="0" sz="6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3026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 без указания спикера (темный) 1">
  <p:cSld name="Титульный слайд без указания спикера (темный)">
    <p:bg>
      <p:bgPr>
        <a:solidFill>
          <a:schemeClr val="dk1"/>
        </a:solidFill>
      </p:bgPr>
    </p:bg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64"/>
          <p:cNvSpPr/>
          <p:nvPr/>
        </p:nvSpPr>
        <p:spPr>
          <a:xfrm>
            <a:off x="6750" y="0"/>
            <a:ext cx="9130500" cy="5143500"/>
          </a:xfrm>
          <a:prstGeom prst="rect">
            <a:avLst/>
          </a:prstGeom>
          <a:solidFill>
            <a:srgbClr val="092433">
              <a:alpha val="678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3" name="Google Shape;293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23849" y="346036"/>
            <a:ext cx="1433142" cy="2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64"/>
          <p:cNvSpPr txBox="1"/>
          <p:nvPr>
            <p:ph type="ctrTitle"/>
          </p:nvPr>
        </p:nvSpPr>
        <p:spPr>
          <a:xfrm>
            <a:off x="323851" y="1096841"/>
            <a:ext cx="8496300" cy="5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295" name="Google Shape;295;p64"/>
          <p:cNvSpPr txBox="1"/>
          <p:nvPr>
            <p:ph idx="1" type="subTitle"/>
          </p:nvPr>
        </p:nvSpPr>
        <p:spPr>
          <a:xfrm>
            <a:off x="323849" y="1719742"/>
            <a:ext cx="8496300" cy="9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anrope Medium"/>
              <a:buNone/>
              <a:defRPr sz="4000">
                <a:solidFill>
                  <a:srgbClr val="ABB4B8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80">
          <p15:clr>
            <a:srgbClr val="FA7B17"/>
          </p15:clr>
        </p15:guide>
        <p15:guide id="2" pos="77">
          <p15:clr>
            <a:srgbClr val="FA7B17"/>
          </p15:clr>
        </p15:guide>
        <p15:guide id="3" pos="2083">
          <p15:clr>
            <a:srgbClr val="FBAE40"/>
          </p15:clr>
        </p15:guide>
        <p15:guide id="4" pos="366">
          <p15:clr>
            <a:srgbClr val="FBAE40"/>
          </p15:clr>
        </p15:guide>
        <p15:guide id="5" pos="417">
          <p15:clr>
            <a:srgbClr val="FBAE40"/>
          </p15:clr>
        </p15:guide>
        <p15:guide id="6" pos="706">
          <p15:clr>
            <a:srgbClr val="FBAE40"/>
          </p15:clr>
        </p15:guide>
        <p15:guide id="7" pos="757">
          <p15:clr>
            <a:srgbClr val="FBAE40"/>
          </p15:clr>
        </p15:guide>
        <p15:guide id="8" pos="1046">
          <p15:clr>
            <a:srgbClr val="FBAE40"/>
          </p15:clr>
        </p15:guide>
        <p15:guide id="9" pos="1114">
          <p15:clr>
            <a:srgbClr val="FBAE40"/>
          </p15:clr>
        </p15:guide>
        <p15:guide id="10" pos="1403">
          <p15:clr>
            <a:srgbClr val="FBAE40"/>
          </p15:clr>
        </p15:guide>
        <p15:guide id="11" pos="1454">
          <p15:clr>
            <a:srgbClr val="FBAE40"/>
          </p15:clr>
        </p15:guide>
        <p15:guide id="12" pos="1735">
          <p15:clr>
            <a:srgbClr val="FBAE40"/>
          </p15:clr>
        </p15:guide>
        <p15:guide id="13" pos="1794">
          <p15:clr>
            <a:srgbClr val="FBAE40"/>
          </p15:clr>
        </p15:guide>
        <p15:guide id="14" pos="1080">
          <p15:clr>
            <a:srgbClr val="FBAE40"/>
          </p15:clr>
        </p15:guide>
        <p15:guide id="15" orient="horz" pos="1135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тандартный слайд с текстом (светлый)">
  <p:cSld name="Стандартный слайд с текстом 1"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65"/>
          <p:cNvSpPr txBox="1"/>
          <p:nvPr>
            <p:ph type="title"/>
          </p:nvPr>
        </p:nvSpPr>
        <p:spPr>
          <a:xfrm>
            <a:off x="233837" y="303471"/>
            <a:ext cx="8496300" cy="7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Medium"/>
              <a:buNone/>
              <a:defRPr b="0" i="0" sz="24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298" name="Google Shape;298;p65"/>
          <p:cNvSpPr txBox="1"/>
          <p:nvPr>
            <p:ph idx="1" type="body"/>
          </p:nvPr>
        </p:nvSpPr>
        <p:spPr>
          <a:xfrm>
            <a:off x="233837" y="1444980"/>
            <a:ext cx="8496300" cy="31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一"/>
              <a:defRPr i="0" sz="14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anrope Medium"/>
              <a:buChar char="•"/>
              <a:defRPr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299" name="Google Shape;299;p65"/>
          <p:cNvSpPr txBox="1"/>
          <p:nvPr>
            <p:ph idx="2" type="subTitle"/>
          </p:nvPr>
        </p:nvSpPr>
        <p:spPr>
          <a:xfrm>
            <a:off x="233837" y="856201"/>
            <a:ext cx="8496300" cy="4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nrope Medium"/>
              <a:buNone/>
              <a:defRPr i="0" sz="14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anrope Medium"/>
              <a:buNone/>
              <a:defRPr sz="14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 Medium"/>
              <a:buNone/>
              <a:defRPr sz="14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 Medium"/>
              <a:buNone/>
              <a:defRPr sz="14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 Medium"/>
              <a:buNone/>
              <a:defRPr sz="14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 Medium"/>
              <a:buNone/>
              <a:defRPr sz="14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 Medium"/>
              <a:buNone/>
              <a:defRPr sz="14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 Medium"/>
              <a:buNone/>
              <a:defRPr sz="14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anrope Medium"/>
              <a:buNone/>
              <a:defRPr sz="14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153">
          <p15:clr>
            <a:srgbClr val="FA7B17"/>
          </p15:clr>
        </p15:guide>
        <p15:guide id="2" pos="2160">
          <p15:clr>
            <a:srgbClr val="FBAE40"/>
          </p15:clr>
        </p15:guide>
        <p15:guide id="3" pos="4167">
          <p15:clr>
            <a:srgbClr val="FBAE40"/>
          </p15:clr>
        </p15:guide>
        <p15:guide id="4" pos="731">
          <p15:clr>
            <a:srgbClr val="FBAE40"/>
          </p15:clr>
        </p15:guide>
        <p15:guide id="5" pos="833">
          <p15:clr>
            <a:srgbClr val="FBAE40"/>
          </p15:clr>
        </p15:guide>
        <p15:guide id="6" pos="2092">
          <p15:clr>
            <a:srgbClr val="FBAE40"/>
          </p15:clr>
        </p15:guide>
        <p15:guide id="7" pos="2807">
          <p15:clr>
            <a:srgbClr val="FBAE40"/>
          </p15:clr>
        </p15:guide>
        <p15:guide id="8" pos="1411">
          <p15:clr>
            <a:srgbClr val="FBAE40"/>
          </p15:clr>
        </p15:guide>
        <p15:guide id="9" pos="1513">
          <p15:clr>
            <a:srgbClr val="FBAE40"/>
          </p15:clr>
        </p15:guide>
        <p15:guide id="10" pos="3589">
          <p15:clr>
            <a:srgbClr val="FBAE40"/>
          </p15:clr>
        </p15:guide>
        <p15:guide id="11" pos="2909">
          <p15:clr>
            <a:srgbClr val="FBAE40"/>
          </p15:clr>
        </p15:guide>
        <p15:guide id="12" pos="2235">
          <p15:clr>
            <a:srgbClr val="FBAE40"/>
          </p15:clr>
        </p15:guide>
        <p15:guide id="13" pos="3487">
          <p15:clr>
            <a:srgbClr val="FBAE40"/>
          </p15:clr>
        </p15:guide>
        <p15:guide id="14" orient="horz" pos="161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тандартный слайд (темный)">
  <p:cSld name="1_Стандартный слайд с текстом 2 колонки">
    <p:bg>
      <p:bgPr>
        <a:solidFill>
          <a:schemeClr val="dk1"/>
        </a:solidFill>
      </p:bgPr>
    </p:bg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66"/>
          <p:cNvSpPr txBox="1"/>
          <p:nvPr>
            <p:ph type="title"/>
          </p:nvPr>
        </p:nvSpPr>
        <p:spPr>
          <a:xfrm>
            <a:off x="323850" y="303475"/>
            <a:ext cx="82518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i="0" sz="2400"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880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3742">
          <p15:clr>
            <a:srgbClr val="FBAE40"/>
          </p15:clr>
        </p15:guide>
        <p15:guide id="10" pos="2980">
          <p15:clr>
            <a:srgbClr val="FBAE40"/>
          </p15:clr>
        </p15:guide>
        <p15:guide id="11" pos="3878">
          <p15:clr>
            <a:srgbClr val="FBAE40"/>
          </p15:clr>
        </p15:guide>
        <p15:guide id="12" pos="4649">
          <p15:clr>
            <a:srgbClr val="FBAE40"/>
          </p15:clr>
        </p15:guide>
        <p15:guide id="13" pos="4785">
          <p15:clr>
            <a:srgbClr val="FBAE40"/>
          </p15:clr>
        </p15:guide>
        <p15:guide id="14" orient="horz" pos="214">
          <p15:clr>
            <a:srgbClr val="FBAE40"/>
          </p15:clr>
        </p15:guide>
        <p15:guide id="15" pos="2976">
          <p15:clr>
            <a:srgbClr val="FA7B17"/>
          </p15:clr>
        </p15:guide>
        <p15:guide id="16" orient="horz" pos="3033">
          <p15:clr>
            <a:srgbClr val="FA7B17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тандартный слайд с заголовком  VMware частное">
  <p:cSld name="Стандартный слайд с заголовком (светлый)_1_2_1_1_1">
    <p:bg>
      <p:bgPr>
        <a:solidFill>
          <a:srgbClr val="092433"/>
        </a:solidFill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67"/>
          <p:cNvSpPr txBox="1"/>
          <p:nvPr>
            <p:ph type="title"/>
          </p:nvPr>
        </p:nvSpPr>
        <p:spPr>
          <a:xfrm>
            <a:off x="199378" y="847971"/>
            <a:ext cx="8496300" cy="7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i="0" sz="2400"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153">
          <p15:clr>
            <a:srgbClr val="FA7B17"/>
          </p15:clr>
        </p15:guide>
        <p15:guide id="2" pos="2160">
          <p15:clr>
            <a:srgbClr val="FBAE40"/>
          </p15:clr>
        </p15:guide>
        <p15:guide id="3" pos="4167">
          <p15:clr>
            <a:srgbClr val="FBAE40"/>
          </p15:clr>
        </p15:guide>
        <p15:guide id="4" pos="731">
          <p15:clr>
            <a:srgbClr val="FBAE40"/>
          </p15:clr>
        </p15:guide>
        <p15:guide id="5" pos="833">
          <p15:clr>
            <a:srgbClr val="FBAE40"/>
          </p15:clr>
        </p15:guide>
        <p15:guide id="6" pos="2092">
          <p15:clr>
            <a:srgbClr val="FBAE40"/>
          </p15:clr>
        </p15:guide>
        <p15:guide id="7" pos="2807">
          <p15:clr>
            <a:srgbClr val="FBAE40"/>
          </p15:clr>
        </p15:guide>
        <p15:guide id="8" pos="1411">
          <p15:clr>
            <a:srgbClr val="FBAE40"/>
          </p15:clr>
        </p15:guide>
        <p15:guide id="9" pos="1513">
          <p15:clr>
            <a:srgbClr val="FBAE40"/>
          </p15:clr>
        </p15:guide>
        <p15:guide id="10" pos="3589">
          <p15:clr>
            <a:srgbClr val="FBAE40"/>
          </p15:clr>
        </p15:guide>
        <p15:guide id="11" pos="2909">
          <p15:clr>
            <a:srgbClr val="FBAE40"/>
          </p15:clr>
        </p15:guide>
        <p15:guide id="12" pos="2235">
          <p15:clr>
            <a:srgbClr val="FBAE40"/>
          </p15:clr>
        </p15:guide>
        <p15:guide id="13" pos="3487">
          <p15:clr>
            <a:srgbClr val="FBAE40"/>
          </p15:clr>
        </p15:guide>
        <p15:guide id="14" orient="horz" pos="161">
          <p15:clr>
            <a:srgbClr val="FBAE40"/>
          </p15:clr>
        </p15:guide>
        <p15:guide id="15" orient="horz" pos="2269">
          <p15:clr>
            <a:srgbClr val="FA7B17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тандартный слайд с заголовком  VMware">
  <p:cSld name="Стандартный слайд с заголовком (светлый)_1_2">
    <p:bg>
      <p:bgPr>
        <a:solidFill>
          <a:srgbClr val="092433"/>
        </a:solidFill>
      </p:bgPr>
    </p:bg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Google Shape;305;p68"/>
          <p:cNvPicPr preferRelativeResize="0"/>
          <p:nvPr/>
        </p:nvPicPr>
        <p:blipFill rotWithShape="1">
          <a:blip r:embed="rId2">
            <a:alphaModFix/>
          </a:blip>
          <a:srcRect b="0" l="30477" r="14660" t="130"/>
          <a:stretch/>
        </p:blipFill>
        <p:spPr>
          <a:xfrm>
            <a:off x="4910000" y="0"/>
            <a:ext cx="4233999" cy="5136901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68"/>
          <p:cNvSpPr/>
          <p:nvPr/>
        </p:nvSpPr>
        <p:spPr>
          <a:xfrm rot="5400000">
            <a:off x="3586425" y="1323600"/>
            <a:ext cx="5143500" cy="2496300"/>
          </a:xfrm>
          <a:prstGeom prst="rect">
            <a:avLst/>
          </a:prstGeom>
          <a:gradFill>
            <a:gsLst>
              <a:gs pos="0">
                <a:srgbClr val="FFFFFF">
                  <a:alpha val="0"/>
                  <a:alpha val="24710"/>
                </a:srgbClr>
              </a:gs>
              <a:gs pos="100000">
                <a:srgbClr val="092433">
                  <a:alpha val="24710"/>
                </a:srgbClr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68"/>
          <p:cNvSpPr/>
          <p:nvPr/>
        </p:nvSpPr>
        <p:spPr>
          <a:xfrm rot="5400000">
            <a:off x="3586425" y="1323600"/>
            <a:ext cx="5143500" cy="2496300"/>
          </a:xfrm>
          <a:prstGeom prst="rect">
            <a:avLst/>
          </a:prstGeom>
          <a:gradFill>
            <a:gsLst>
              <a:gs pos="0">
                <a:srgbClr val="FFFFFF">
                  <a:alpha val="0"/>
                  <a:alpha val="24710"/>
                </a:srgbClr>
              </a:gs>
              <a:gs pos="100000">
                <a:srgbClr val="092433">
                  <a:alpha val="24710"/>
                </a:srgbClr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68"/>
          <p:cNvSpPr txBox="1"/>
          <p:nvPr>
            <p:ph type="title"/>
          </p:nvPr>
        </p:nvSpPr>
        <p:spPr>
          <a:xfrm>
            <a:off x="199378" y="847971"/>
            <a:ext cx="8496300" cy="7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i="0" sz="2400"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153">
          <p15:clr>
            <a:srgbClr val="FA7B17"/>
          </p15:clr>
        </p15:guide>
        <p15:guide id="2" pos="2160">
          <p15:clr>
            <a:srgbClr val="FBAE40"/>
          </p15:clr>
        </p15:guide>
        <p15:guide id="3" pos="4167">
          <p15:clr>
            <a:srgbClr val="FBAE40"/>
          </p15:clr>
        </p15:guide>
        <p15:guide id="4" pos="731">
          <p15:clr>
            <a:srgbClr val="FBAE40"/>
          </p15:clr>
        </p15:guide>
        <p15:guide id="5" pos="833">
          <p15:clr>
            <a:srgbClr val="FBAE40"/>
          </p15:clr>
        </p15:guide>
        <p15:guide id="6" pos="2092">
          <p15:clr>
            <a:srgbClr val="FBAE40"/>
          </p15:clr>
        </p15:guide>
        <p15:guide id="7" pos="2807">
          <p15:clr>
            <a:srgbClr val="FBAE40"/>
          </p15:clr>
        </p15:guide>
        <p15:guide id="8" pos="1411">
          <p15:clr>
            <a:srgbClr val="FBAE40"/>
          </p15:clr>
        </p15:guide>
        <p15:guide id="9" pos="1513">
          <p15:clr>
            <a:srgbClr val="FBAE40"/>
          </p15:clr>
        </p15:guide>
        <p15:guide id="10" pos="3589">
          <p15:clr>
            <a:srgbClr val="FBAE40"/>
          </p15:clr>
        </p15:guide>
        <p15:guide id="11" pos="2909">
          <p15:clr>
            <a:srgbClr val="FBAE40"/>
          </p15:clr>
        </p15:guide>
        <p15:guide id="12" pos="2235">
          <p15:clr>
            <a:srgbClr val="FBAE40"/>
          </p15:clr>
        </p15:guide>
        <p15:guide id="13" pos="3487">
          <p15:clr>
            <a:srgbClr val="FBAE40"/>
          </p15:clr>
        </p15:guide>
        <p15:guide id="14" orient="horz" pos="161">
          <p15:clr>
            <a:srgbClr val="FBAE40"/>
          </p15:clr>
        </p15:guide>
        <p15:guide id="15" orient="horz" pos="2269">
          <p15:clr>
            <a:srgbClr val="FA7B17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тандартный слайд с заголовком клиенты">
  <p:cSld name="Стандартный слайд с заголовком (светлый)_1_1_1_1_1">
    <p:bg>
      <p:bgPr>
        <a:solidFill>
          <a:srgbClr val="092433"/>
        </a:solidFill>
      </p:bgPr>
    </p:bg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69"/>
          <p:cNvSpPr txBox="1"/>
          <p:nvPr>
            <p:ph type="title"/>
          </p:nvPr>
        </p:nvSpPr>
        <p:spPr>
          <a:xfrm>
            <a:off x="199378" y="847971"/>
            <a:ext cx="8496300" cy="7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i="0" sz="2400"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153">
          <p15:clr>
            <a:srgbClr val="FA7B17"/>
          </p15:clr>
        </p15:guide>
        <p15:guide id="2" pos="2160">
          <p15:clr>
            <a:srgbClr val="FBAE40"/>
          </p15:clr>
        </p15:guide>
        <p15:guide id="3" pos="4167">
          <p15:clr>
            <a:srgbClr val="FBAE40"/>
          </p15:clr>
        </p15:guide>
        <p15:guide id="4" pos="731">
          <p15:clr>
            <a:srgbClr val="FBAE40"/>
          </p15:clr>
        </p15:guide>
        <p15:guide id="5" pos="833">
          <p15:clr>
            <a:srgbClr val="FBAE40"/>
          </p15:clr>
        </p15:guide>
        <p15:guide id="6" pos="2092">
          <p15:clr>
            <a:srgbClr val="FBAE40"/>
          </p15:clr>
        </p15:guide>
        <p15:guide id="7" pos="2807">
          <p15:clr>
            <a:srgbClr val="FBAE40"/>
          </p15:clr>
        </p15:guide>
        <p15:guide id="8" pos="1411">
          <p15:clr>
            <a:srgbClr val="FBAE40"/>
          </p15:clr>
        </p15:guide>
        <p15:guide id="9" pos="1513">
          <p15:clr>
            <a:srgbClr val="FBAE40"/>
          </p15:clr>
        </p15:guide>
        <p15:guide id="10" pos="3589">
          <p15:clr>
            <a:srgbClr val="FBAE40"/>
          </p15:clr>
        </p15:guide>
        <p15:guide id="11" pos="2909">
          <p15:clr>
            <a:srgbClr val="FBAE40"/>
          </p15:clr>
        </p15:guide>
        <p15:guide id="12" pos="2235">
          <p15:clr>
            <a:srgbClr val="FBAE40"/>
          </p15:clr>
        </p15:guide>
        <p15:guide id="13" pos="3487">
          <p15:clr>
            <a:srgbClr val="FBAE40"/>
          </p15:clr>
        </p15:guide>
        <p15:guide id="14" orient="horz" pos="161">
          <p15:clr>
            <a:srgbClr val="FBAE40"/>
          </p15:clr>
        </p15:guide>
        <p15:guide id="15" orient="horz" pos="2269">
          <p15:clr>
            <a:srgbClr val="FA7B17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тандартный слайд с текстом (светлый) 1">
  <p:cSld name="1_Стандартный слайд с текстом 2"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70"/>
          <p:cNvSpPr txBox="1"/>
          <p:nvPr>
            <p:ph idx="1" type="body"/>
          </p:nvPr>
        </p:nvSpPr>
        <p:spPr>
          <a:xfrm>
            <a:off x="323850" y="1444980"/>
            <a:ext cx="8496300" cy="31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None/>
              <a:defRPr i="0" sz="14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anrope Medium"/>
              <a:buChar char="•"/>
              <a:defRPr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313" name="Google Shape;313;p70"/>
          <p:cNvSpPr txBox="1"/>
          <p:nvPr>
            <p:ph idx="2" type="subTitle"/>
          </p:nvPr>
        </p:nvSpPr>
        <p:spPr>
          <a:xfrm>
            <a:off x="323850" y="856201"/>
            <a:ext cx="8496300" cy="4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0" i="0" sz="1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314" name="Google Shape;314;p70"/>
          <p:cNvSpPr txBox="1"/>
          <p:nvPr>
            <p:ph type="title"/>
          </p:nvPr>
        </p:nvSpPr>
        <p:spPr>
          <a:xfrm>
            <a:off x="323850" y="303471"/>
            <a:ext cx="84963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i="0" sz="24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04">
          <p15:clr>
            <a:srgbClr val="FA7B17"/>
          </p15:clr>
        </p15:guide>
        <p15:guide id="2" pos="2880">
          <p15:clr>
            <a:srgbClr val="FBAE40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2789">
          <p15:clr>
            <a:srgbClr val="FBAE40"/>
          </p15:clr>
        </p15:guide>
        <p15:guide id="7" pos="3742">
          <p15:clr>
            <a:srgbClr val="FBAE40"/>
          </p15:clr>
        </p15:guide>
        <p15:guide id="8" pos="1882">
          <p15:clr>
            <a:srgbClr val="FBAE40"/>
          </p15:clr>
        </p15:guide>
        <p15:guide id="9" pos="2018">
          <p15:clr>
            <a:srgbClr val="FBAE40"/>
          </p15:clr>
        </p15:guide>
        <p15:guide id="10" pos="4785">
          <p15:clr>
            <a:srgbClr val="FBAE40"/>
          </p15:clr>
        </p15:guide>
        <p15:guide id="11" pos="3878">
          <p15:clr>
            <a:srgbClr val="FBAE40"/>
          </p15:clr>
        </p15:guide>
        <p15:guide id="12" pos="2980">
          <p15:clr>
            <a:srgbClr val="FBAE40"/>
          </p15:clr>
        </p15:guide>
        <p15:guide id="13" pos="4649">
          <p15:clr>
            <a:srgbClr val="FBAE40"/>
          </p15:clr>
        </p15:guide>
        <p15:guide id="14" orient="horz" pos="214">
          <p15:clr>
            <a:srgbClr val="FBAE40"/>
          </p15:clr>
        </p15:guide>
        <p15:guide id="15" orient="horz" pos="3026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одержание 1">
  <p:cSld name="Содержание_1">
    <p:bg>
      <p:bgPr>
        <a:solidFill>
          <a:srgbClr val="E2E6E7"/>
        </a:solidFill>
      </p:bgPr>
    </p:bg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71"/>
          <p:cNvSpPr txBox="1"/>
          <p:nvPr>
            <p:ph type="ctrTitle"/>
          </p:nvPr>
        </p:nvSpPr>
        <p:spPr>
          <a:xfrm>
            <a:off x="323851" y="339725"/>
            <a:ext cx="8496300" cy="13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b="0" i="0" sz="6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317" name="Google Shape;317;p71"/>
          <p:cNvSpPr txBox="1"/>
          <p:nvPr>
            <p:ph idx="1" type="body"/>
          </p:nvPr>
        </p:nvSpPr>
        <p:spPr>
          <a:xfrm>
            <a:off x="2907125" y="1997850"/>
            <a:ext cx="5913000" cy="26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—"/>
              <a:defRPr sz="1800"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 sz="1800"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3026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 (темный) 1">
  <p:cSld name="Титульный слайд 2_3">
    <p:bg>
      <p:bgPr>
        <a:solidFill>
          <a:schemeClr val="dk1"/>
        </a:solidFill>
      </p:bgPr>
    </p:bg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72"/>
          <p:cNvSpPr txBox="1"/>
          <p:nvPr>
            <p:ph type="ctrTitle"/>
          </p:nvPr>
        </p:nvSpPr>
        <p:spPr>
          <a:xfrm>
            <a:off x="323851" y="1096841"/>
            <a:ext cx="8496300" cy="5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anrope Medium"/>
              <a:buNone/>
              <a:defRPr b="0" sz="4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320" name="Google Shape;320;p72"/>
          <p:cNvSpPr txBox="1"/>
          <p:nvPr>
            <p:ph idx="1" type="subTitle"/>
          </p:nvPr>
        </p:nvSpPr>
        <p:spPr>
          <a:xfrm>
            <a:off x="323849" y="1719742"/>
            <a:ext cx="8496300" cy="9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4000">
                <a:solidFill>
                  <a:srgbClr val="ABB4B8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 Medium"/>
              <a:buNone/>
              <a:defRPr sz="2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321" name="Google Shape;321;p72"/>
          <p:cNvSpPr txBox="1"/>
          <p:nvPr>
            <p:ph idx="2" type="title"/>
          </p:nvPr>
        </p:nvSpPr>
        <p:spPr>
          <a:xfrm>
            <a:off x="1361154" y="4198267"/>
            <a:ext cx="4068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8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322" name="Google Shape;322;p72"/>
          <p:cNvSpPr txBox="1"/>
          <p:nvPr>
            <p:ph idx="3" type="title"/>
          </p:nvPr>
        </p:nvSpPr>
        <p:spPr>
          <a:xfrm>
            <a:off x="1361154" y="4536013"/>
            <a:ext cx="4068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800">
                <a:solidFill>
                  <a:srgbClr val="A5A5A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Medium"/>
              <a:buNone/>
              <a:defRPr b="0" sz="14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3026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тандартный слайд с заголовком (темный) 1 1 1 1">
  <p:cSld name="Стандартный слайд с текстом 2 колонки_1_1_1_1">
    <p:bg>
      <p:bgPr>
        <a:solidFill>
          <a:schemeClr val="dk1"/>
        </a:solidFill>
      </p:bgPr>
    </p:bg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73"/>
          <p:cNvSpPr/>
          <p:nvPr/>
        </p:nvSpPr>
        <p:spPr>
          <a:xfrm>
            <a:off x="2416653" y="0"/>
            <a:ext cx="1736100" cy="5143500"/>
          </a:xfrm>
          <a:prstGeom prst="rect">
            <a:avLst/>
          </a:prstGeom>
          <a:gradFill>
            <a:gsLst>
              <a:gs pos="0">
                <a:srgbClr val="FFFFFF">
                  <a:alpha val="0"/>
                  <a:alpha val="24710"/>
                </a:srgbClr>
              </a:gs>
              <a:gs pos="100000">
                <a:srgbClr val="092433">
                  <a:alpha val="24710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73"/>
          <p:cNvSpPr/>
          <p:nvPr/>
        </p:nvSpPr>
        <p:spPr>
          <a:xfrm>
            <a:off x="2416653" y="0"/>
            <a:ext cx="1736100" cy="5143500"/>
          </a:xfrm>
          <a:prstGeom prst="rect">
            <a:avLst/>
          </a:prstGeom>
          <a:gradFill>
            <a:gsLst>
              <a:gs pos="0">
                <a:srgbClr val="FFFFFF">
                  <a:alpha val="0"/>
                  <a:alpha val="24710"/>
                </a:srgbClr>
              </a:gs>
              <a:gs pos="100000">
                <a:srgbClr val="092433">
                  <a:alpha val="24710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73"/>
          <p:cNvSpPr txBox="1"/>
          <p:nvPr>
            <p:ph type="title"/>
          </p:nvPr>
        </p:nvSpPr>
        <p:spPr>
          <a:xfrm>
            <a:off x="233837" y="303471"/>
            <a:ext cx="84963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i="0" sz="2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27" name="Google Shape;327;p73"/>
          <p:cNvSpPr/>
          <p:nvPr/>
        </p:nvSpPr>
        <p:spPr>
          <a:xfrm rot="-5400000">
            <a:off x="4098275" y="97650"/>
            <a:ext cx="2124300" cy="7967400"/>
          </a:xfrm>
          <a:prstGeom prst="rect">
            <a:avLst/>
          </a:prstGeom>
          <a:gradFill>
            <a:gsLst>
              <a:gs pos="0">
                <a:srgbClr val="FFFFFF">
                  <a:alpha val="0"/>
                  <a:alpha val="24710"/>
                </a:srgbClr>
              </a:gs>
              <a:gs pos="100000">
                <a:srgbClr val="092433">
                  <a:alpha val="24710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73"/>
          <p:cNvSpPr/>
          <p:nvPr/>
        </p:nvSpPr>
        <p:spPr>
          <a:xfrm rot="-5400000">
            <a:off x="4098275" y="97650"/>
            <a:ext cx="2124300" cy="7967400"/>
          </a:xfrm>
          <a:prstGeom prst="rect">
            <a:avLst/>
          </a:prstGeom>
          <a:gradFill>
            <a:gsLst>
              <a:gs pos="0">
                <a:srgbClr val="FFFFFF">
                  <a:alpha val="0"/>
                  <a:alpha val="24710"/>
                </a:srgbClr>
              </a:gs>
              <a:gs pos="100000">
                <a:srgbClr val="092433">
                  <a:alpha val="24710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2880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3742">
          <p15:clr>
            <a:srgbClr val="FBAE40"/>
          </p15:clr>
        </p15:guide>
        <p15:guide id="10" pos="2980">
          <p15:clr>
            <a:srgbClr val="FBAE40"/>
          </p15:clr>
        </p15:guide>
        <p15:guide id="11" pos="3878">
          <p15:clr>
            <a:srgbClr val="FBAE40"/>
          </p15:clr>
        </p15:guide>
        <p15:guide id="12" pos="4649">
          <p15:clr>
            <a:srgbClr val="FBAE40"/>
          </p15:clr>
        </p15:guide>
        <p15:guide id="13" pos="4785">
          <p15:clr>
            <a:srgbClr val="FBAE40"/>
          </p15:clr>
        </p15:guide>
        <p15:guide id="14" orient="horz" pos="214">
          <p15:clr>
            <a:srgbClr val="FBAE40"/>
          </p15:clr>
        </p15:guide>
        <p15:guide id="15" orient="horz" pos="3033">
          <p15:clr>
            <a:srgbClr val="FA7B17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аш макет 1">
  <p:cSld name="CUSTOM"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тандартный слайд с текстом (светлый) 2">
  <p:cSld name="Стандартный слайд с текстом (светлый)"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75"/>
          <p:cNvSpPr txBox="1"/>
          <p:nvPr>
            <p:ph idx="1" type="body"/>
          </p:nvPr>
        </p:nvSpPr>
        <p:spPr>
          <a:xfrm>
            <a:off x="323850" y="1444980"/>
            <a:ext cx="8496300" cy="31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>
                <a:latin typeface="Manrope"/>
                <a:ea typeface="Manrope"/>
                <a:cs typeface="Manrope"/>
                <a:sym typeface="Manrope"/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•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32" name="Google Shape;332;p75"/>
          <p:cNvSpPr txBox="1"/>
          <p:nvPr>
            <p:ph idx="2" type="subTitle"/>
          </p:nvPr>
        </p:nvSpPr>
        <p:spPr>
          <a:xfrm>
            <a:off x="323850" y="856201"/>
            <a:ext cx="8496300" cy="4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0" i="0" sz="1400"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333" name="Google Shape;333;p75"/>
          <p:cNvSpPr txBox="1"/>
          <p:nvPr>
            <p:ph type="title"/>
          </p:nvPr>
        </p:nvSpPr>
        <p:spPr>
          <a:xfrm>
            <a:off x="323850" y="303471"/>
            <a:ext cx="84963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i="0" sz="24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34" name="Google Shape;334;p75"/>
          <p:cNvSpPr txBox="1"/>
          <p:nvPr>
            <p:ph idx="12" type="sldNum"/>
          </p:nvPr>
        </p:nvSpPr>
        <p:spPr>
          <a:xfrm>
            <a:off x="7958138" y="4964906"/>
            <a:ext cx="12048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800" u="none" cap="none" strike="noStrike">
                <a:solidFill>
                  <a:srgbClr val="97A1B0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800" u="none" cap="none" strike="noStrike">
                <a:solidFill>
                  <a:srgbClr val="97A1B0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800" u="none" cap="none" strike="noStrike">
                <a:solidFill>
                  <a:srgbClr val="97A1B0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800" u="none" cap="none" strike="noStrike">
                <a:solidFill>
                  <a:srgbClr val="97A1B0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800" u="none" cap="none" strike="noStrike">
                <a:solidFill>
                  <a:srgbClr val="97A1B0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800" u="none" cap="none" strike="noStrike">
                <a:solidFill>
                  <a:srgbClr val="97A1B0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800" u="none" cap="none" strike="noStrike">
                <a:solidFill>
                  <a:srgbClr val="97A1B0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800" u="none" cap="none" strike="noStrike">
                <a:solidFill>
                  <a:srgbClr val="97A1B0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800" u="none" cap="none" strike="noStrike">
                <a:solidFill>
                  <a:srgbClr val="97A1B0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204">
          <p15:clr>
            <a:srgbClr val="FA7B17"/>
          </p15:clr>
        </p15:guide>
        <p15:guide id="2" pos="2880">
          <p15:clr>
            <a:srgbClr val="FBAE40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2789">
          <p15:clr>
            <a:srgbClr val="FBAE40"/>
          </p15:clr>
        </p15:guide>
        <p15:guide id="7" pos="3742">
          <p15:clr>
            <a:srgbClr val="FBAE40"/>
          </p15:clr>
        </p15:guide>
        <p15:guide id="8" pos="1882">
          <p15:clr>
            <a:srgbClr val="FBAE40"/>
          </p15:clr>
        </p15:guide>
        <p15:guide id="9" pos="2018">
          <p15:clr>
            <a:srgbClr val="FBAE40"/>
          </p15:clr>
        </p15:guide>
        <p15:guide id="10" pos="4785">
          <p15:clr>
            <a:srgbClr val="FBAE40"/>
          </p15:clr>
        </p15:guide>
        <p15:guide id="11" pos="3878">
          <p15:clr>
            <a:srgbClr val="FBAE40"/>
          </p15:clr>
        </p15:guide>
        <p15:guide id="12" pos="2980">
          <p15:clr>
            <a:srgbClr val="FBAE40"/>
          </p15:clr>
        </p15:guide>
        <p15:guide id="13" pos="4649">
          <p15:clr>
            <a:srgbClr val="FBAE40"/>
          </p15:clr>
        </p15:guide>
        <p15:guide id="14" orient="horz" pos="214">
          <p15:clr>
            <a:srgbClr val="FBAE40"/>
          </p15:clr>
        </p15:guide>
        <p15:guide id="15" orient="horz" pos="3026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111111 1">
  <p:cSld name="1_Стандартный слайд с текстом_1_2">
    <p:bg>
      <p:bgPr>
        <a:solidFill>
          <a:srgbClr val="F1F1F1"/>
        </a:solidFill>
      </p:bgPr>
    </p:bg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76"/>
          <p:cNvSpPr txBox="1"/>
          <p:nvPr>
            <p:ph type="title"/>
          </p:nvPr>
        </p:nvSpPr>
        <p:spPr>
          <a:xfrm>
            <a:off x="233837" y="303471"/>
            <a:ext cx="84963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04">
          <p15:clr>
            <a:srgbClr val="FA7B17"/>
          </p15:clr>
        </p15:guide>
        <p15:guide id="2" pos="2880">
          <p15:clr>
            <a:srgbClr val="FBAE40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2789">
          <p15:clr>
            <a:srgbClr val="FBAE40"/>
          </p15:clr>
        </p15:guide>
        <p15:guide id="7" pos="3742">
          <p15:clr>
            <a:srgbClr val="FBAE40"/>
          </p15:clr>
        </p15:guide>
        <p15:guide id="8" pos="1882">
          <p15:clr>
            <a:srgbClr val="FBAE40"/>
          </p15:clr>
        </p15:guide>
        <p15:guide id="9" pos="2018">
          <p15:clr>
            <a:srgbClr val="FBAE40"/>
          </p15:clr>
        </p15:guide>
        <p15:guide id="10" pos="4785">
          <p15:clr>
            <a:srgbClr val="FBAE40"/>
          </p15:clr>
        </p15:guide>
        <p15:guide id="11" pos="3878">
          <p15:clr>
            <a:srgbClr val="FBAE40"/>
          </p15:clr>
        </p15:guide>
        <p15:guide id="12" pos="2980">
          <p15:clr>
            <a:srgbClr val="FBAE40"/>
          </p15:clr>
        </p15:guide>
        <p15:guide id="13" pos="4649">
          <p15:clr>
            <a:srgbClr val="FBAE40"/>
          </p15:clr>
        </p15:guide>
        <p15:guide id="14" orient="horz" pos="214">
          <p15:clr>
            <a:srgbClr val="FBAE40"/>
          </p15:clr>
        </p15:guide>
        <p15:guide id="15" orient="horz" pos="3026">
          <p15:clr>
            <a:srgbClr val="FA7B17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тандартный слайд с заголовком (светлый)">
  <p:cSld name="1_Стандартный слайд с текстом_2"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77"/>
          <p:cNvSpPr txBox="1"/>
          <p:nvPr>
            <p:ph type="title"/>
          </p:nvPr>
        </p:nvSpPr>
        <p:spPr>
          <a:xfrm>
            <a:off x="323850" y="303471"/>
            <a:ext cx="8496300" cy="7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SemiBold"/>
              <a:buNone/>
              <a:defRPr b="0" i="0">
                <a:solidFill>
                  <a:schemeClr val="dk1"/>
                </a:solidFill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SemiBold"/>
              <a:buNone/>
              <a:defRPr b="0"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SemiBold"/>
              <a:buNone/>
              <a:defRPr b="0"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SemiBold"/>
              <a:buNone/>
              <a:defRPr b="0"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SemiBold"/>
              <a:buNone/>
              <a:defRPr b="0"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SemiBold"/>
              <a:buNone/>
              <a:defRPr b="0"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SemiBold"/>
              <a:buNone/>
              <a:defRPr b="0"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SemiBold"/>
              <a:buNone/>
              <a:defRPr b="0"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SemiBold"/>
              <a:buNone/>
              <a:defRPr b="0"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04">
          <p15:clr>
            <a:srgbClr val="FA7B17"/>
          </p15:clr>
        </p15:guide>
        <p15:guide id="2" pos="2880">
          <p15:clr>
            <a:srgbClr val="FBAE40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2789">
          <p15:clr>
            <a:srgbClr val="FBAE40"/>
          </p15:clr>
        </p15:guide>
        <p15:guide id="7" pos="3742">
          <p15:clr>
            <a:srgbClr val="FBAE40"/>
          </p15:clr>
        </p15:guide>
        <p15:guide id="8" pos="1882">
          <p15:clr>
            <a:srgbClr val="FBAE40"/>
          </p15:clr>
        </p15:guide>
        <p15:guide id="9" pos="2018">
          <p15:clr>
            <a:srgbClr val="FBAE40"/>
          </p15:clr>
        </p15:guide>
        <p15:guide id="10" pos="4785">
          <p15:clr>
            <a:srgbClr val="FBAE40"/>
          </p15:clr>
        </p15:guide>
        <p15:guide id="11" pos="3878">
          <p15:clr>
            <a:srgbClr val="FBAE40"/>
          </p15:clr>
        </p15:guide>
        <p15:guide id="12" pos="2980">
          <p15:clr>
            <a:srgbClr val="FBAE40"/>
          </p15:clr>
        </p15:guide>
        <p15:guide id="13" pos="4649">
          <p15:clr>
            <a:srgbClr val="FBAE40"/>
          </p15:clr>
        </p15:guide>
        <p15:guide id="14" orient="horz" pos="214">
          <p15:clr>
            <a:srgbClr val="FBAE40"/>
          </p15:clr>
        </p15:guide>
        <p15:guide id="15" orient="horz" pos="3026">
          <p15:clr>
            <a:srgbClr val="FA7B17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7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41" name="Google Shape;341;p7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—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42" name="Google Shape;342;p7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 (светлый)">
  <p:cSld name="Титульный слайд (светлый)">
    <p:bg>
      <p:bgPr>
        <a:solidFill>
          <a:schemeClr val="lt1"/>
        </a:solidFill>
      </p:bgPr>
    </p:bg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80"/>
          <p:cNvSpPr txBox="1"/>
          <p:nvPr>
            <p:ph type="ctrTitle"/>
          </p:nvPr>
        </p:nvSpPr>
        <p:spPr>
          <a:xfrm>
            <a:off x="323851" y="1096841"/>
            <a:ext cx="8496300" cy="5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0" sz="4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348" name="Google Shape;348;p80"/>
          <p:cNvSpPr txBox="1"/>
          <p:nvPr>
            <p:ph idx="1" type="subTitle"/>
          </p:nvPr>
        </p:nvSpPr>
        <p:spPr>
          <a:xfrm>
            <a:off x="323849" y="1719742"/>
            <a:ext cx="8496300" cy="9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4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349" name="Google Shape;349;p80"/>
          <p:cNvSpPr txBox="1"/>
          <p:nvPr>
            <p:ph idx="2" type="title"/>
          </p:nvPr>
        </p:nvSpPr>
        <p:spPr>
          <a:xfrm>
            <a:off x="1361154" y="4198267"/>
            <a:ext cx="4068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8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350" name="Google Shape;350;p80"/>
          <p:cNvSpPr txBox="1"/>
          <p:nvPr>
            <p:ph idx="3" type="title"/>
          </p:nvPr>
        </p:nvSpPr>
        <p:spPr>
          <a:xfrm>
            <a:off x="1361154" y="4536013"/>
            <a:ext cx="4068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sz="14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351" name="Google Shape;351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0913" y="346036"/>
            <a:ext cx="1432799" cy="287931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80"/>
          <p:cNvSpPr/>
          <p:nvPr/>
        </p:nvSpPr>
        <p:spPr>
          <a:xfrm>
            <a:off x="323825" y="4066595"/>
            <a:ext cx="818700" cy="818700"/>
          </a:xfrm>
          <a:prstGeom prst="ellipse">
            <a:avLst/>
          </a:prstGeom>
          <a:noFill/>
          <a:ln cap="flat" cmpd="sng" w="444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3026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тандартный слайд с заголовком (светлый)">
  <p:cSld name="1_Стандартный слайд с текстом"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81"/>
          <p:cNvSpPr txBox="1"/>
          <p:nvPr>
            <p:ph type="title"/>
          </p:nvPr>
        </p:nvSpPr>
        <p:spPr>
          <a:xfrm>
            <a:off x="323850" y="303471"/>
            <a:ext cx="8496300" cy="7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pic>
        <p:nvPicPr>
          <p:cNvPr id="355" name="Google Shape;355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23851" y="4803775"/>
            <a:ext cx="719999" cy="144690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81"/>
          <p:cNvSpPr txBox="1"/>
          <p:nvPr/>
        </p:nvSpPr>
        <p:spPr>
          <a:xfrm>
            <a:off x="323811" y="4788434"/>
            <a:ext cx="8496300" cy="16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selectel.ru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pos="204">
          <p15:clr>
            <a:srgbClr val="FA7B17"/>
          </p15:clr>
        </p15:guide>
        <p15:guide id="2" pos="2880">
          <p15:clr>
            <a:srgbClr val="FBAE40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2789">
          <p15:clr>
            <a:srgbClr val="FBAE40"/>
          </p15:clr>
        </p15:guide>
        <p15:guide id="7" pos="3742">
          <p15:clr>
            <a:srgbClr val="FBAE40"/>
          </p15:clr>
        </p15:guide>
        <p15:guide id="8" pos="1882">
          <p15:clr>
            <a:srgbClr val="FBAE40"/>
          </p15:clr>
        </p15:guide>
        <p15:guide id="9" pos="2018">
          <p15:clr>
            <a:srgbClr val="FBAE40"/>
          </p15:clr>
        </p15:guide>
        <p15:guide id="10" pos="4785">
          <p15:clr>
            <a:srgbClr val="FBAE40"/>
          </p15:clr>
        </p15:guide>
        <p15:guide id="11" pos="3878">
          <p15:clr>
            <a:srgbClr val="FBAE40"/>
          </p15:clr>
        </p15:guide>
        <p15:guide id="12" pos="2980">
          <p15:clr>
            <a:srgbClr val="FBAE40"/>
          </p15:clr>
        </p15:guide>
        <p15:guide id="13" pos="4649">
          <p15:clr>
            <a:srgbClr val="FBAE40"/>
          </p15:clr>
        </p15:guide>
        <p15:guide id="14" orient="horz" pos="214">
          <p15:clr>
            <a:srgbClr val="FBAE40"/>
          </p15:clr>
        </p15:guide>
        <p15:guide id="15" orient="horz" pos="3026">
          <p15:clr>
            <a:srgbClr val="FA7B17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тандартный слайд с заголовком (темный)">
  <p:cSld name="Стандартный слайд с текстом 2 колонки">
    <p:bg>
      <p:bgPr>
        <a:solidFill>
          <a:schemeClr val="dk1"/>
        </a:solidFill>
      </p:bgPr>
    </p:bg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82"/>
          <p:cNvSpPr txBox="1"/>
          <p:nvPr>
            <p:ph type="title"/>
          </p:nvPr>
        </p:nvSpPr>
        <p:spPr>
          <a:xfrm>
            <a:off x="323850" y="303471"/>
            <a:ext cx="84963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i="0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880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3742">
          <p15:clr>
            <a:srgbClr val="FBAE40"/>
          </p15:clr>
        </p15:guide>
        <p15:guide id="10" pos="2980">
          <p15:clr>
            <a:srgbClr val="FBAE40"/>
          </p15:clr>
        </p15:guide>
        <p15:guide id="11" pos="3878">
          <p15:clr>
            <a:srgbClr val="FBAE40"/>
          </p15:clr>
        </p15:guide>
        <p15:guide id="12" pos="4649">
          <p15:clr>
            <a:srgbClr val="FBAE40"/>
          </p15:clr>
        </p15:guide>
        <p15:guide id="13" pos="4785">
          <p15:clr>
            <a:srgbClr val="FBAE40"/>
          </p15:clr>
        </p15:guide>
        <p15:guide id="14" orient="horz" pos="214">
          <p15:clr>
            <a:srgbClr val="FBAE40"/>
          </p15:clr>
        </p15:guide>
        <p15:guide id="15" orient="horz" pos="3033">
          <p15:clr>
            <a:srgbClr val="FA7B17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тандартный слайд с текстом (светлый)">
  <p:cSld name="1_Стандартный слайд с текстом 2"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83"/>
          <p:cNvSpPr txBox="1"/>
          <p:nvPr>
            <p:ph idx="1" type="body"/>
          </p:nvPr>
        </p:nvSpPr>
        <p:spPr>
          <a:xfrm>
            <a:off x="323850" y="1444980"/>
            <a:ext cx="8496300" cy="31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•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61" name="Google Shape;361;p83"/>
          <p:cNvSpPr txBox="1"/>
          <p:nvPr>
            <p:ph idx="2" type="subTitle"/>
          </p:nvPr>
        </p:nvSpPr>
        <p:spPr>
          <a:xfrm>
            <a:off x="323850" y="856201"/>
            <a:ext cx="8496300" cy="4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0" i="0" sz="1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362" name="Google Shape;362;p83"/>
          <p:cNvSpPr txBox="1"/>
          <p:nvPr>
            <p:ph type="title"/>
          </p:nvPr>
        </p:nvSpPr>
        <p:spPr>
          <a:xfrm>
            <a:off x="323850" y="303471"/>
            <a:ext cx="84963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63" name="Google Shape;363;p83"/>
          <p:cNvSpPr txBox="1"/>
          <p:nvPr/>
        </p:nvSpPr>
        <p:spPr>
          <a:xfrm>
            <a:off x="7177493" y="4684633"/>
            <a:ext cx="17544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ru" sz="1000" u="none" cap="none" strike="noStrike">
                <a:solidFill>
                  <a:srgbClr val="092433"/>
                </a:solidFill>
                <a:latin typeface="Arial"/>
                <a:ea typeface="Arial"/>
                <a:cs typeface="Arial"/>
                <a:sym typeface="Arial"/>
              </a:rPr>
              <a:t>selectel.ru</a:t>
            </a:r>
            <a:endParaRPr b="0" i="0" sz="1000" u="none" cap="none" strike="noStrike">
              <a:solidFill>
                <a:srgbClr val="0924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4" name="Google Shape;364;p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23852" y="4803775"/>
            <a:ext cx="719725" cy="1446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204">
          <p15:clr>
            <a:srgbClr val="FA7B17"/>
          </p15:clr>
        </p15:guide>
        <p15:guide id="2" pos="2880">
          <p15:clr>
            <a:srgbClr val="FBAE40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2789">
          <p15:clr>
            <a:srgbClr val="FBAE40"/>
          </p15:clr>
        </p15:guide>
        <p15:guide id="7" pos="3742">
          <p15:clr>
            <a:srgbClr val="FBAE40"/>
          </p15:clr>
        </p15:guide>
        <p15:guide id="8" pos="1882">
          <p15:clr>
            <a:srgbClr val="FBAE40"/>
          </p15:clr>
        </p15:guide>
        <p15:guide id="9" pos="2018">
          <p15:clr>
            <a:srgbClr val="FBAE40"/>
          </p15:clr>
        </p15:guide>
        <p15:guide id="10" pos="4785">
          <p15:clr>
            <a:srgbClr val="FBAE40"/>
          </p15:clr>
        </p15:guide>
        <p15:guide id="11" pos="3878">
          <p15:clr>
            <a:srgbClr val="FBAE40"/>
          </p15:clr>
        </p15:guide>
        <p15:guide id="12" pos="2980">
          <p15:clr>
            <a:srgbClr val="FBAE40"/>
          </p15:clr>
        </p15:guide>
        <p15:guide id="13" pos="4649">
          <p15:clr>
            <a:srgbClr val="FBAE40"/>
          </p15:clr>
        </p15:guide>
        <p15:guide id="14" orient="horz" pos="214">
          <p15:clr>
            <a:srgbClr val="FBAE40"/>
          </p15:clr>
        </p15:guide>
        <p15:guide id="15" orient="horz" pos="3026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Фото" type="tx">
  <p:cSld name="TITLE_AND_BODY">
    <p:bg>
      <p:bgPr>
        <a:solidFill>
          <a:srgbClr val="000000"/>
        </a:solidFill>
      </p:bgPr>
    </p:bg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84"/>
          <p:cNvSpPr/>
          <p:nvPr>
            <p:ph idx="2" type="pic"/>
          </p:nvPr>
        </p:nvSpPr>
        <p:spPr>
          <a:xfrm>
            <a:off x="0" y="0"/>
            <a:ext cx="9144000" cy="6099300"/>
          </a:xfrm>
          <a:prstGeom prst="rect">
            <a:avLst/>
          </a:prstGeom>
          <a:noFill/>
          <a:ln>
            <a:noFill/>
          </a:ln>
        </p:spPr>
      </p:sp>
      <p:sp>
        <p:nvSpPr>
          <p:cNvPr id="367" name="Google Shape;367;p84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 без указания спикера (светлый)">
  <p:cSld name="Титульный слайд (светлый)_1">
    <p:bg>
      <p:bgPr>
        <a:solidFill>
          <a:schemeClr val="lt1"/>
        </a:solidFill>
      </p:bgPr>
    </p:bg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85"/>
          <p:cNvSpPr txBox="1"/>
          <p:nvPr>
            <p:ph type="ctrTitle"/>
          </p:nvPr>
        </p:nvSpPr>
        <p:spPr>
          <a:xfrm>
            <a:off x="323851" y="1096841"/>
            <a:ext cx="8496300" cy="5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0" sz="4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370" name="Google Shape;370;p85"/>
          <p:cNvSpPr txBox="1"/>
          <p:nvPr>
            <p:ph idx="1" type="subTitle"/>
          </p:nvPr>
        </p:nvSpPr>
        <p:spPr>
          <a:xfrm>
            <a:off x="323849" y="1719742"/>
            <a:ext cx="8496300" cy="9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4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371" name="Google Shape;371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0913" y="346036"/>
            <a:ext cx="1432799" cy="2879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302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подзаголовок" type="title">
  <p:cSld name="TITLE"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86"/>
          <p:cNvSpPr txBox="1"/>
          <p:nvPr>
            <p:ph type="title"/>
          </p:nvPr>
        </p:nvSpPr>
        <p:spPr>
          <a:xfrm>
            <a:off x="666750" y="862013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74" name="Google Shape;374;p86"/>
          <p:cNvSpPr txBox="1"/>
          <p:nvPr>
            <p:ph idx="1" type="body"/>
          </p:nvPr>
        </p:nvSpPr>
        <p:spPr>
          <a:xfrm>
            <a:off x="666750" y="2652712"/>
            <a:ext cx="7810500" cy="5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25"/>
              <a:buNone/>
              <a:defRPr sz="2025"/>
            </a:lvl1pPr>
            <a:lvl2pPr indent="-2286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25"/>
              <a:buNone/>
              <a:defRPr sz="2025"/>
            </a:lvl2pPr>
            <a:lvl3pPr indent="-2286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25"/>
              <a:buNone/>
              <a:defRPr sz="2025"/>
            </a:lvl3pPr>
            <a:lvl4pPr indent="-2286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25"/>
              <a:buNone/>
              <a:defRPr sz="2025"/>
            </a:lvl4pPr>
            <a:lvl5pPr indent="-2286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25"/>
              <a:buNone/>
              <a:defRPr sz="2025"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5" name="Google Shape;375;p86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Финальный слайд без указания спикера (светлый)">
  <p:cSld name="Титульный слайд 2_1_1_1">
    <p:bg>
      <p:bgPr>
        <a:solidFill>
          <a:schemeClr val="lt1"/>
        </a:solidFill>
      </p:bgPr>
    </p:bg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87">
            <a:hlinkClick r:id="rId2"/>
          </p:cNvPr>
          <p:cNvSpPr txBox="1"/>
          <p:nvPr/>
        </p:nvSpPr>
        <p:spPr>
          <a:xfrm>
            <a:off x="7260801" y="279514"/>
            <a:ext cx="12240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selectel.ru</a:t>
            </a:r>
            <a:endParaRPr b="0" i="0" sz="1200" u="sng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87"/>
          <p:cNvSpPr/>
          <p:nvPr/>
        </p:nvSpPr>
        <p:spPr>
          <a:xfrm>
            <a:off x="7260801" y="596172"/>
            <a:ext cx="1692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t.me/SelectelNews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vk.com/selectel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facebook.com/selectel</a:t>
            </a:r>
            <a:r>
              <a:rPr b="0" i="0" lang="ru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87"/>
          <p:cNvSpPr txBox="1"/>
          <p:nvPr/>
        </p:nvSpPr>
        <p:spPr>
          <a:xfrm>
            <a:off x="4626627" y="546181"/>
            <a:ext cx="13488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СОЦСЕТИ:</a:t>
            </a:r>
            <a:endParaRPr b="1" i="0" sz="10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87"/>
          <p:cNvSpPr txBox="1"/>
          <p:nvPr/>
        </p:nvSpPr>
        <p:spPr>
          <a:xfrm>
            <a:off x="4626627" y="270376"/>
            <a:ext cx="13488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САЙТ:</a:t>
            </a:r>
            <a:endParaRPr b="1" i="0" sz="10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1" name="Google Shape;381;p8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30913" y="346036"/>
            <a:ext cx="1432799" cy="287931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87"/>
          <p:cNvSpPr txBox="1"/>
          <p:nvPr>
            <p:ph type="ctrTitle"/>
          </p:nvPr>
        </p:nvSpPr>
        <p:spPr>
          <a:xfrm>
            <a:off x="323850" y="2416100"/>
            <a:ext cx="8496300" cy="2251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b="0"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2527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тандартный слайд (темный)">
  <p:cSld name="1_Стандартный слайд с текстом 2 колонки">
    <p:bg>
      <p:bgPr>
        <a:solidFill>
          <a:schemeClr val="dk1"/>
        </a:solidFill>
      </p:bgPr>
    </p:bg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88"/>
          <p:cNvSpPr txBox="1"/>
          <p:nvPr>
            <p:ph type="title"/>
          </p:nvPr>
        </p:nvSpPr>
        <p:spPr>
          <a:xfrm>
            <a:off x="323850" y="303471"/>
            <a:ext cx="50751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i="0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880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3742">
          <p15:clr>
            <a:srgbClr val="FBAE40"/>
          </p15:clr>
        </p15:guide>
        <p15:guide id="10" pos="2980">
          <p15:clr>
            <a:srgbClr val="FBAE40"/>
          </p15:clr>
        </p15:guide>
        <p15:guide id="11" pos="3878">
          <p15:clr>
            <a:srgbClr val="FBAE40"/>
          </p15:clr>
        </p15:guide>
        <p15:guide id="12" pos="4649">
          <p15:clr>
            <a:srgbClr val="FBAE40"/>
          </p15:clr>
        </p15:guide>
        <p15:guide id="13" pos="4785">
          <p15:clr>
            <a:srgbClr val="FBAE40"/>
          </p15:clr>
        </p15:guide>
        <p15:guide id="14" orient="horz" pos="214">
          <p15:clr>
            <a:srgbClr val="FBAE40"/>
          </p15:clr>
        </p15:guide>
        <p15:guide id="15" pos="2976">
          <p15:clr>
            <a:srgbClr val="FA7B17"/>
          </p15:clr>
        </p15:guide>
        <p15:guide id="16" orient="horz" pos="3033">
          <p15:clr>
            <a:srgbClr val="FA7B17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тандартный слайд с заголовком (светлый) 1">
  <p:cSld name="Стандартный слайд с заголовком (светлый)"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89"/>
          <p:cNvSpPr txBox="1"/>
          <p:nvPr>
            <p:ph type="title"/>
          </p:nvPr>
        </p:nvSpPr>
        <p:spPr>
          <a:xfrm>
            <a:off x="323850" y="303471"/>
            <a:ext cx="8496300" cy="7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pic>
        <p:nvPicPr>
          <p:cNvPr id="387" name="Google Shape;387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23851" y="4803991"/>
            <a:ext cx="590551" cy="118675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89"/>
          <p:cNvSpPr txBox="1"/>
          <p:nvPr/>
        </p:nvSpPr>
        <p:spPr>
          <a:xfrm>
            <a:off x="7177493" y="4684633"/>
            <a:ext cx="17544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ru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selectel.ru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9" name="Google Shape;389;p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851" y="4803775"/>
            <a:ext cx="719999" cy="1446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153">
          <p15:clr>
            <a:srgbClr val="FA7B17"/>
          </p15:clr>
        </p15:guide>
        <p15:guide id="2" pos="2160">
          <p15:clr>
            <a:srgbClr val="FBAE40"/>
          </p15:clr>
        </p15:guide>
        <p15:guide id="3" pos="4167">
          <p15:clr>
            <a:srgbClr val="FBAE40"/>
          </p15:clr>
        </p15:guide>
        <p15:guide id="4" pos="731">
          <p15:clr>
            <a:srgbClr val="FBAE40"/>
          </p15:clr>
        </p15:guide>
        <p15:guide id="5" pos="833">
          <p15:clr>
            <a:srgbClr val="FBAE40"/>
          </p15:clr>
        </p15:guide>
        <p15:guide id="6" pos="2092">
          <p15:clr>
            <a:srgbClr val="FBAE40"/>
          </p15:clr>
        </p15:guide>
        <p15:guide id="7" pos="2807">
          <p15:clr>
            <a:srgbClr val="FBAE40"/>
          </p15:clr>
        </p15:guide>
        <p15:guide id="8" pos="1411">
          <p15:clr>
            <a:srgbClr val="FBAE40"/>
          </p15:clr>
        </p15:guide>
        <p15:guide id="9" pos="1513">
          <p15:clr>
            <a:srgbClr val="FBAE40"/>
          </p15:clr>
        </p15:guide>
        <p15:guide id="10" pos="3589">
          <p15:clr>
            <a:srgbClr val="FBAE40"/>
          </p15:clr>
        </p15:guide>
        <p15:guide id="11" pos="2909">
          <p15:clr>
            <a:srgbClr val="FBAE40"/>
          </p15:clr>
        </p15:guide>
        <p15:guide id="12" pos="2235">
          <p15:clr>
            <a:srgbClr val="FBAE40"/>
          </p15:clr>
        </p15:guide>
        <p15:guide id="13" pos="3487">
          <p15:clr>
            <a:srgbClr val="FBAE40"/>
          </p15:clr>
        </p15:guide>
        <p15:guide id="14" orient="horz" pos="161">
          <p15:clr>
            <a:srgbClr val="FBAE40"/>
          </p15:clr>
        </p15:guide>
        <p15:guide id="15" orient="horz" pos="2269">
          <p15:clr>
            <a:srgbClr val="FA7B17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Начало нового раздела">
  <p:cSld name="1_Начало нового раздела(красный)">
    <p:bg>
      <p:bgPr>
        <a:solidFill>
          <a:srgbClr val="E2E6E7"/>
        </a:solidFill>
      </p:bgPr>
    </p:bg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90"/>
          <p:cNvSpPr txBox="1"/>
          <p:nvPr>
            <p:ph type="ctrTitle"/>
          </p:nvPr>
        </p:nvSpPr>
        <p:spPr>
          <a:xfrm>
            <a:off x="323851" y="1657349"/>
            <a:ext cx="84963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0" i="0" sz="6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3026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тандартный слайд с заголовком 1">
  <p:cSld name="Стандартный слайд с текстом 2 колонки_1_1_1_1_1">
    <p:bg>
      <p:bgPr>
        <a:solidFill>
          <a:srgbClr val="F1F1F1"/>
        </a:solidFill>
      </p:bgPr>
    </p:bg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Google Shape;393;p9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389225"/>
            <a:ext cx="9144000" cy="754275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91"/>
          <p:cNvSpPr txBox="1"/>
          <p:nvPr>
            <p:ph type="title"/>
          </p:nvPr>
        </p:nvSpPr>
        <p:spPr>
          <a:xfrm>
            <a:off x="-76750" y="4612225"/>
            <a:ext cx="98703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i="0" sz="3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880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3742">
          <p15:clr>
            <a:srgbClr val="FBAE40"/>
          </p15:clr>
        </p15:guide>
        <p15:guide id="10" pos="2980">
          <p15:clr>
            <a:srgbClr val="FBAE40"/>
          </p15:clr>
        </p15:guide>
        <p15:guide id="11" pos="3878">
          <p15:clr>
            <a:srgbClr val="FBAE40"/>
          </p15:clr>
        </p15:guide>
        <p15:guide id="12" pos="4649">
          <p15:clr>
            <a:srgbClr val="FBAE40"/>
          </p15:clr>
        </p15:guide>
        <p15:guide id="13" pos="4785">
          <p15:clr>
            <a:srgbClr val="FBAE40"/>
          </p15:clr>
        </p15:guide>
        <p15:guide id="14" orient="horz" pos="214">
          <p15:clr>
            <a:srgbClr val="FBAE40"/>
          </p15:clr>
        </p15:guide>
        <p15:guide id="15" orient="horz" pos="3033">
          <p15:clr>
            <a:srgbClr val="FA7B17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92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97" name="Google Shape;397;p92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—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398" name="Google Shape;398;p92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399" name="Google Shape;399;p92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400" name="Google Shape;400;p92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 sz="1100"/>
            </a:lvl1pPr>
            <a:lvl2pPr indent="0" lvl="1" marL="0" algn="r">
              <a:spcBef>
                <a:spcPts val="0"/>
              </a:spcBef>
              <a:buNone/>
              <a:defRPr sz="1100"/>
            </a:lvl2pPr>
            <a:lvl3pPr indent="0" lvl="2" marL="0" algn="r">
              <a:spcBef>
                <a:spcPts val="0"/>
              </a:spcBef>
              <a:buNone/>
              <a:defRPr sz="1100"/>
            </a:lvl3pPr>
            <a:lvl4pPr indent="0" lvl="3" marL="0" algn="r">
              <a:spcBef>
                <a:spcPts val="0"/>
              </a:spcBef>
              <a:buNone/>
              <a:defRPr sz="1100"/>
            </a:lvl4pPr>
            <a:lvl5pPr indent="0" lvl="4" marL="0" algn="r">
              <a:spcBef>
                <a:spcPts val="0"/>
              </a:spcBef>
              <a:buNone/>
              <a:defRPr sz="1100"/>
            </a:lvl5pPr>
            <a:lvl6pPr indent="0" lvl="5" marL="0" algn="r">
              <a:spcBef>
                <a:spcPts val="0"/>
              </a:spcBef>
              <a:buNone/>
              <a:defRPr sz="1100"/>
            </a:lvl6pPr>
            <a:lvl7pPr indent="0" lvl="6" marL="0" algn="r">
              <a:spcBef>
                <a:spcPts val="0"/>
              </a:spcBef>
              <a:buNone/>
              <a:defRPr sz="1100"/>
            </a:lvl7pPr>
            <a:lvl8pPr indent="0" lvl="7" marL="0" algn="r">
              <a:spcBef>
                <a:spcPts val="0"/>
              </a:spcBef>
              <a:buNone/>
              <a:defRPr sz="1100"/>
            </a:lvl8pPr>
            <a:lvl9pPr indent="0" lvl="8" marL="0" algn="r">
              <a:spcBef>
                <a:spcPts val="0"/>
              </a:spcBef>
              <a:buNone/>
              <a:defRPr sz="11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тандартный слайд с заголовком">
  <p:cSld name="Стандартный слайд с текстом 2 колонки_1_1_1_1_2">
    <p:bg>
      <p:bgPr>
        <a:solidFill>
          <a:srgbClr val="F1F1F1"/>
        </a:solidFill>
      </p:bgPr>
    </p:bg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Google Shape;402;p93"/>
          <p:cNvPicPr preferRelativeResize="0"/>
          <p:nvPr/>
        </p:nvPicPr>
        <p:blipFill rotWithShape="1">
          <a:blip r:embed="rId2">
            <a:alphaModFix/>
          </a:blip>
          <a:srcRect b="1329" l="23008" r="17248" t="919"/>
          <a:stretch/>
        </p:blipFill>
        <p:spPr>
          <a:xfrm>
            <a:off x="4427550" y="0"/>
            <a:ext cx="471645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93"/>
          <p:cNvSpPr/>
          <p:nvPr/>
        </p:nvSpPr>
        <p:spPr>
          <a:xfrm flipH="1" rot="10800000">
            <a:off x="4403450" y="3983150"/>
            <a:ext cx="654600" cy="1786800"/>
          </a:xfrm>
          <a:prstGeom prst="rtTriangle">
            <a:avLst/>
          </a:prstGeom>
          <a:solidFill>
            <a:srgbClr val="F1F1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sp>
        <p:nvSpPr>
          <p:cNvPr id="404" name="Google Shape;404;p93"/>
          <p:cNvSpPr/>
          <p:nvPr/>
        </p:nvSpPr>
        <p:spPr>
          <a:xfrm rot="10800000">
            <a:off x="8197025" y="200"/>
            <a:ext cx="609300" cy="1053300"/>
          </a:xfrm>
          <a:prstGeom prst="rtTriangle">
            <a:avLst/>
          </a:prstGeom>
          <a:solidFill>
            <a:srgbClr val="F1F1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pic>
        <p:nvPicPr>
          <p:cNvPr id="405" name="Google Shape;405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389225"/>
            <a:ext cx="9144000" cy="754275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p93"/>
          <p:cNvSpPr txBox="1"/>
          <p:nvPr>
            <p:ph type="title"/>
          </p:nvPr>
        </p:nvSpPr>
        <p:spPr>
          <a:xfrm>
            <a:off x="-76750" y="4612225"/>
            <a:ext cx="98703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i="0" sz="3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880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3742">
          <p15:clr>
            <a:srgbClr val="FBAE40"/>
          </p15:clr>
        </p15:guide>
        <p15:guide id="10" pos="2980">
          <p15:clr>
            <a:srgbClr val="FBAE40"/>
          </p15:clr>
        </p15:guide>
        <p15:guide id="11" pos="3878">
          <p15:clr>
            <a:srgbClr val="FBAE40"/>
          </p15:clr>
        </p15:guide>
        <p15:guide id="12" pos="4649">
          <p15:clr>
            <a:srgbClr val="FBAE40"/>
          </p15:clr>
        </p15:guide>
        <p15:guide id="13" pos="4785">
          <p15:clr>
            <a:srgbClr val="FBAE40"/>
          </p15:clr>
        </p15:guide>
        <p15:guide id="14" orient="horz" pos="214">
          <p15:clr>
            <a:srgbClr val="FBAE40"/>
          </p15:clr>
        </p15:guide>
        <p15:guide id="15" orient="horz" pos="3033">
          <p15:clr>
            <a:srgbClr val="FA7B17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аш макет 1">
  <p:cSld name="CUSTOM"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 3">
  <p:cSld name="Титульный слайд 2_5">
    <p:bg>
      <p:bgPr>
        <a:solidFill>
          <a:schemeClr val="lt1"/>
        </a:solidFill>
      </p:bgPr>
    </p:bg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Google Shape;409;p9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208950"/>
            <a:ext cx="9144000" cy="934550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95"/>
          <p:cNvSpPr txBox="1"/>
          <p:nvPr>
            <p:ph type="ctrTitle"/>
          </p:nvPr>
        </p:nvSpPr>
        <p:spPr>
          <a:xfrm>
            <a:off x="323850" y="1391800"/>
            <a:ext cx="5556000" cy="154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92433"/>
              </a:buClr>
              <a:buSzPts val="5000"/>
              <a:buFont typeface="Manrope"/>
              <a:buNone/>
              <a:defRPr b="1" sz="5000">
                <a:solidFill>
                  <a:srgbClr val="092433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Manrope Medium"/>
              <a:buNone/>
              <a:defRPr b="0" sz="5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Manrope Medium"/>
              <a:buNone/>
              <a:defRPr b="0" sz="5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Manrope Medium"/>
              <a:buNone/>
              <a:defRPr b="0" sz="5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Manrope Medium"/>
              <a:buNone/>
              <a:defRPr b="0" sz="5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Manrope Medium"/>
              <a:buNone/>
              <a:defRPr b="0" sz="5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Manrope Medium"/>
              <a:buNone/>
              <a:defRPr b="0" sz="5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Manrope Medium"/>
              <a:buNone/>
              <a:defRPr b="0" sz="5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Manrope Medium"/>
              <a:buNone/>
              <a:defRPr b="0" sz="5000">
                <a:solidFill>
                  <a:srgbClr val="FFFFFF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411" name="Google Shape;411;p95"/>
          <p:cNvSpPr txBox="1"/>
          <p:nvPr>
            <p:ph idx="1" type="subTitle"/>
          </p:nvPr>
        </p:nvSpPr>
        <p:spPr>
          <a:xfrm>
            <a:off x="323849" y="2693342"/>
            <a:ext cx="8496300" cy="9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"/>
              <a:buNone/>
              <a:defRPr sz="2400">
                <a:latin typeface="Manrope"/>
                <a:ea typeface="Manrope"/>
                <a:cs typeface="Manrope"/>
                <a:sym typeface="Manrop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"/>
              <a:buNone/>
              <a:defRPr sz="2400">
                <a:latin typeface="Manrope"/>
                <a:ea typeface="Manrope"/>
                <a:cs typeface="Manrope"/>
                <a:sym typeface="Manrop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"/>
              <a:buNone/>
              <a:defRPr sz="2400">
                <a:latin typeface="Manrope"/>
                <a:ea typeface="Manrope"/>
                <a:cs typeface="Manrope"/>
                <a:sym typeface="Manrop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"/>
              <a:buNone/>
              <a:defRPr sz="2400">
                <a:latin typeface="Manrope"/>
                <a:ea typeface="Manrope"/>
                <a:cs typeface="Manrope"/>
                <a:sym typeface="Manrop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"/>
              <a:buNone/>
              <a:defRPr sz="2400">
                <a:latin typeface="Manrope"/>
                <a:ea typeface="Manrope"/>
                <a:cs typeface="Manrope"/>
                <a:sym typeface="Manrop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"/>
              <a:buNone/>
              <a:defRPr sz="2400">
                <a:latin typeface="Manrope"/>
                <a:ea typeface="Manrope"/>
                <a:cs typeface="Manrope"/>
                <a:sym typeface="Manrop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"/>
              <a:buNone/>
              <a:defRPr sz="2400">
                <a:latin typeface="Manrope"/>
                <a:ea typeface="Manrope"/>
                <a:cs typeface="Manrope"/>
                <a:sym typeface="Manrop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"/>
              <a:buNone/>
              <a:defRPr sz="24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pic>
        <p:nvPicPr>
          <p:cNvPr id="412" name="Google Shape;412;p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850" y="339725"/>
            <a:ext cx="2004499" cy="209875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95"/>
          <p:cNvSpPr txBox="1"/>
          <p:nvPr>
            <p:ph idx="2" type="subTitle"/>
          </p:nvPr>
        </p:nvSpPr>
        <p:spPr>
          <a:xfrm>
            <a:off x="1376125" y="4143300"/>
            <a:ext cx="3907500" cy="9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"/>
              <a:buNone/>
              <a:defRPr sz="2400">
                <a:latin typeface="Manrope"/>
                <a:ea typeface="Manrope"/>
                <a:cs typeface="Manrope"/>
                <a:sym typeface="Manrop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"/>
              <a:buNone/>
              <a:defRPr sz="2400">
                <a:latin typeface="Manrope"/>
                <a:ea typeface="Manrope"/>
                <a:cs typeface="Manrope"/>
                <a:sym typeface="Manrop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"/>
              <a:buNone/>
              <a:defRPr sz="2400">
                <a:latin typeface="Manrope"/>
                <a:ea typeface="Manrope"/>
                <a:cs typeface="Manrope"/>
                <a:sym typeface="Manrop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"/>
              <a:buNone/>
              <a:defRPr sz="2400">
                <a:latin typeface="Manrope"/>
                <a:ea typeface="Manrope"/>
                <a:cs typeface="Manrope"/>
                <a:sym typeface="Manrop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"/>
              <a:buNone/>
              <a:defRPr sz="2400">
                <a:latin typeface="Manrope"/>
                <a:ea typeface="Manrope"/>
                <a:cs typeface="Manrope"/>
                <a:sym typeface="Manrop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"/>
              <a:buNone/>
              <a:defRPr sz="2400">
                <a:latin typeface="Manrope"/>
                <a:ea typeface="Manrope"/>
                <a:cs typeface="Manrope"/>
                <a:sym typeface="Manrop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"/>
              <a:buNone/>
              <a:defRPr sz="2400">
                <a:latin typeface="Manrope"/>
                <a:ea typeface="Manrope"/>
                <a:cs typeface="Manrope"/>
                <a:sym typeface="Manrop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"/>
              <a:buNone/>
              <a:defRPr sz="24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414" name="Google Shape;414;p95"/>
          <p:cNvSpPr/>
          <p:nvPr/>
        </p:nvSpPr>
        <p:spPr>
          <a:xfrm>
            <a:off x="323850" y="4092475"/>
            <a:ext cx="711300" cy="7113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sp>
        <p:nvSpPr>
          <p:cNvPr id="415" name="Google Shape;415;p95"/>
          <p:cNvSpPr txBox="1"/>
          <p:nvPr>
            <p:ph idx="3" type="subTitle"/>
          </p:nvPr>
        </p:nvSpPr>
        <p:spPr>
          <a:xfrm>
            <a:off x="1376125" y="4474600"/>
            <a:ext cx="3907500" cy="9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"/>
              <a:buNone/>
              <a:defRPr sz="2400">
                <a:latin typeface="Manrope"/>
                <a:ea typeface="Manrope"/>
                <a:cs typeface="Manrope"/>
                <a:sym typeface="Manrop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"/>
              <a:buNone/>
              <a:defRPr sz="2400">
                <a:latin typeface="Manrope"/>
                <a:ea typeface="Manrope"/>
                <a:cs typeface="Manrope"/>
                <a:sym typeface="Manrop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"/>
              <a:buNone/>
              <a:defRPr sz="2400">
                <a:latin typeface="Manrope"/>
                <a:ea typeface="Manrope"/>
                <a:cs typeface="Manrope"/>
                <a:sym typeface="Manrop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"/>
              <a:buNone/>
              <a:defRPr sz="2400">
                <a:latin typeface="Manrope"/>
                <a:ea typeface="Manrope"/>
                <a:cs typeface="Manrope"/>
                <a:sym typeface="Manrop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"/>
              <a:buNone/>
              <a:defRPr sz="2400">
                <a:latin typeface="Manrope"/>
                <a:ea typeface="Manrope"/>
                <a:cs typeface="Manrope"/>
                <a:sym typeface="Manrop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"/>
              <a:buNone/>
              <a:defRPr sz="2400">
                <a:latin typeface="Manrope"/>
                <a:ea typeface="Manrope"/>
                <a:cs typeface="Manrope"/>
                <a:sym typeface="Manrop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"/>
              <a:buNone/>
              <a:defRPr sz="2400">
                <a:latin typeface="Manrope"/>
                <a:ea typeface="Manrope"/>
                <a:cs typeface="Manrope"/>
                <a:sym typeface="Manrop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"/>
              <a:buNone/>
              <a:defRPr sz="24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302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 3 1">
  <p:cSld name="Титульный слайд 2_5_1">
    <p:bg>
      <p:bgPr>
        <a:solidFill>
          <a:schemeClr val="dk1"/>
        </a:solidFill>
      </p:bgPr>
    </p:bg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96"/>
          <p:cNvSpPr txBox="1"/>
          <p:nvPr>
            <p:ph type="ctrTitle"/>
          </p:nvPr>
        </p:nvSpPr>
        <p:spPr>
          <a:xfrm>
            <a:off x="323850" y="1391800"/>
            <a:ext cx="5556000" cy="154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Manrope"/>
              <a:buNone/>
              <a:defRPr b="1" sz="50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Manrope Medium"/>
              <a:buNone/>
              <a:defRPr b="0" sz="5000"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Manrope Medium"/>
              <a:buNone/>
              <a:defRPr b="0" sz="5000"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Manrope Medium"/>
              <a:buNone/>
              <a:defRPr b="0" sz="5000"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Manrope Medium"/>
              <a:buNone/>
              <a:defRPr b="0" sz="5000"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Manrope Medium"/>
              <a:buNone/>
              <a:defRPr b="0" sz="5000"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Manrope Medium"/>
              <a:buNone/>
              <a:defRPr b="0" sz="5000"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Manrope Medium"/>
              <a:buNone/>
              <a:defRPr b="0" sz="5000"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Manrope Medium"/>
              <a:buNone/>
              <a:defRPr b="0" sz="5000"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418" name="Google Shape;418;p96"/>
          <p:cNvSpPr txBox="1"/>
          <p:nvPr>
            <p:ph idx="1" type="subTitle"/>
          </p:nvPr>
        </p:nvSpPr>
        <p:spPr>
          <a:xfrm>
            <a:off x="323849" y="2693342"/>
            <a:ext cx="8496300" cy="9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"/>
              <a:buNone/>
              <a:defRPr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anrope"/>
              <a:buNone/>
              <a:defRPr sz="2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anrope"/>
              <a:buNone/>
              <a:defRPr sz="2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anrope"/>
              <a:buNone/>
              <a:defRPr sz="2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anrope"/>
              <a:buNone/>
              <a:defRPr sz="2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anrope"/>
              <a:buNone/>
              <a:defRPr sz="2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anrope"/>
              <a:buNone/>
              <a:defRPr sz="2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anrope"/>
              <a:buNone/>
              <a:defRPr sz="2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anrope"/>
              <a:buNone/>
              <a:defRPr sz="2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pic>
        <p:nvPicPr>
          <p:cNvPr id="419" name="Google Shape;419;p9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23850" y="339725"/>
            <a:ext cx="2004499" cy="20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96"/>
          <p:cNvPicPr preferRelativeResize="0"/>
          <p:nvPr/>
        </p:nvPicPr>
        <p:blipFill rotWithShape="1">
          <a:blip r:embed="rId3">
            <a:alphaModFix/>
          </a:blip>
          <a:srcRect b="0" l="169" r="169" t="0"/>
          <a:stretch/>
        </p:blipFill>
        <p:spPr>
          <a:xfrm>
            <a:off x="323850" y="339725"/>
            <a:ext cx="2004498" cy="209875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96"/>
          <p:cNvSpPr txBox="1"/>
          <p:nvPr>
            <p:ph idx="2" type="subTitle"/>
          </p:nvPr>
        </p:nvSpPr>
        <p:spPr>
          <a:xfrm>
            <a:off x="1376125" y="4143300"/>
            <a:ext cx="3907500" cy="9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"/>
              <a:buNone/>
              <a:defRPr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anrope"/>
              <a:buNone/>
              <a:defRPr sz="2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anrope"/>
              <a:buNone/>
              <a:defRPr sz="2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anrope"/>
              <a:buNone/>
              <a:defRPr sz="2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anrope"/>
              <a:buNone/>
              <a:defRPr sz="2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anrope"/>
              <a:buNone/>
              <a:defRPr sz="2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anrope"/>
              <a:buNone/>
              <a:defRPr sz="2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anrope"/>
              <a:buNone/>
              <a:defRPr sz="2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anrope"/>
              <a:buNone/>
              <a:defRPr sz="2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422" name="Google Shape;422;p96"/>
          <p:cNvSpPr/>
          <p:nvPr/>
        </p:nvSpPr>
        <p:spPr>
          <a:xfrm>
            <a:off x="323850" y="4092475"/>
            <a:ext cx="711300" cy="7113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sp>
        <p:nvSpPr>
          <p:cNvPr id="423" name="Google Shape;423;p96"/>
          <p:cNvSpPr txBox="1"/>
          <p:nvPr>
            <p:ph idx="3" type="subTitle"/>
          </p:nvPr>
        </p:nvSpPr>
        <p:spPr>
          <a:xfrm>
            <a:off x="1376125" y="4474600"/>
            <a:ext cx="3907500" cy="9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"/>
              <a:buNone/>
              <a:defRPr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anrope"/>
              <a:buNone/>
              <a:defRPr sz="2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anrope"/>
              <a:buNone/>
              <a:defRPr sz="2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anrope"/>
              <a:buNone/>
              <a:defRPr sz="2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anrope"/>
              <a:buNone/>
              <a:defRPr sz="2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anrope"/>
              <a:buNone/>
              <a:defRPr sz="2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anrope"/>
              <a:buNone/>
              <a:defRPr sz="2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anrope"/>
              <a:buNone/>
              <a:defRPr sz="2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anrope"/>
              <a:buNone/>
              <a:defRPr sz="2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A7B17"/>
          </p15:clr>
        </p15:guide>
        <p15:guide id="2" pos="204">
          <p15:clr>
            <a:srgbClr val="FA7B17"/>
          </p15:clr>
        </p15:guide>
        <p15:guide id="3" pos="5556">
          <p15:clr>
            <a:srgbClr val="FBAE40"/>
          </p15:clr>
        </p15:guide>
        <p15:guide id="4" pos="975">
          <p15:clr>
            <a:srgbClr val="FBAE40"/>
          </p15:clr>
        </p15:guide>
        <p15:guide id="5" pos="1111">
          <p15:clr>
            <a:srgbClr val="FBAE40"/>
          </p15:clr>
        </p15:guide>
        <p15:guide id="6" pos="1882">
          <p15:clr>
            <a:srgbClr val="FBAE40"/>
          </p15:clr>
        </p15:guide>
        <p15:guide id="7" pos="2018">
          <p15:clr>
            <a:srgbClr val="FBAE40"/>
          </p15:clr>
        </p15:guide>
        <p15:guide id="8" pos="2789">
          <p15:clr>
            <a:srgbClr val="FBAE40"/>
          </p15:clr>
        </p15:guide>
        <p15:guide id="9" pos="2971">
          <p15:clr>
            <a:srgbClr val="FBAE40"/>
          </p15:clr>
        </p15:guide>
        <p15:guide id="10" pos="3742">
          <p15:clr>
            <a:srgbClr val="FBAE40"/>
          </p15:clr>
        </p15:guide>
        <p15:guide id="11" pos="3878">
          <p15:clr>
            <a:srgbClr val="FBAE40"/>
          </p15:clr>
        </p15:guide>
        <p15:guide id="12" pos="4626">
          <p15:clr>
            <a:srgbClr val="FBAE40"/>
          </p15:clr>
        </p15:guide>
        <p15:guide id="13" pos="4785">
          <p15:clr>
            <a:srgbClr val="FBAE40"/>
          </p15:clr>
        </p15:guide>
        <p15:guide id="14" pos="2880">
          <p15:clr>
            <a:srgbClr val="FBAE40"/>
          </p15:clr>
        </p15:guide>
        <p15:guide id="15" orient="horz" pos="302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22.xml"/><Relationship Id="rId22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23" Type="http://schemas.openxmlformats.org/officeDocument/2006/relationships/theme" Target="../theme/theme5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30.xml"/><Relationship Id="rId6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29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theme" Target="../theme/theme6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/Relationships>
</file>

<file path=ppt/slideMasters/_rels/slideMaster5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67.xml"/><Relationship Id="rId22" Type="http://schemas.openxmlformats.org/officeDocument/2006/relationships/slideLayout" Target="../slideLayouts/slideLayout69.xml"/><Relationship Id="rId2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71.xml"/><Relationship Id="rId23" Type="http://schemas.openxmlformats.org/officeDocument/2006/relationships/slideLayout" Target="../slideLayouts/slideLayout70.xml"/><Relationship Id="rId1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26" Type="http://schemas.openxmlformats.org/officeDocument/2006/relationships/slideLayout" Target="../slideLayouts/slideLayout73.xml"/><Relationship Id="rId25" Type="http://schemas.openxmlformats.org/officeDocument/2006/relationships/slideLayout" Target="../slideLayouts/slideLayout72.xml"/><Relationship Id="rId27" Type="http://schemas.openxmlformats.org/officeDocument/2006/relationships/theme" Target="../theme/theme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63.xml"/><Relationship Id="rId19" Type="http://schemas.openxmlformats.org/officeDocument/2006/relationships/slideLayout" Target="../slideLayouts/slideLayout66.xml"/><Relationship Id="rId18" Type="http://schemas.openxmlformats.org/officeDocument/2006/relationships/slideLayout" Target="../slideLayouts/slideLayout65.xml"/></Relationships>
</file>

<file path=ppt/slideMasters/_rels/slideMaster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4.xml"/><Relationship Id="rId2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8.xml"/><Relationship Id="rId6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0.xml"/><Relationship Id="rId8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88.xml"/><Relationship Id="rId14" Type="http://schemas.openxmlformats.org/officeDocument/2006/relationships/slideLayout" Target="../slideLayouts/slideLayout87.xml"/><Relationship Id="rId17" Type="http://schemas.openxmlformats.org/officeDocument/2006/relationships/slideLayout" Target="../slideLayouts/slideLayout90.xml"/><Relationship Id="rId16" Type="http://schemas.openxmlformats.org/officeDocument/2006/relationships/slideLayout" Target="../slideLayouts/slideLayout89.xml"/><Relationship Id="rId18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3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—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81" r:id="rId1"/>
    <p:sldLayoutId id="2147483682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9"/>
          <p:cNvSpPr txBox="1"/>
          <p:nvPr>
            <p:ph type="title"/>
          </p:nvPr>
        </p:nvSpPr>
        <p:spPr>
          <a:xfrm>
            <a:off x="311700" y="445025"/>
            <a:ext cx="8520600" cy="3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 Medium"/>
              <a:buNone/>
              <a:defRPr i="0" sz="2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 Medium"/>
              <a:buNone/>
              <a:defRPr i="0" sz="2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 Medium"/>
              <a:buNone/>
              <a:defRPr i="0" sz="2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 Medium"/>
              <a:buNone/>
              <a:defRPr i="0" sz="2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 Medium"/>
              <a:buNone/>
              <a:defRPr i="0" sz="2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 Medium"/>
              <a:buNone/>
              <a:defRPr i="0" sz="2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 Medium"/>
              <a:buNone/>
              <a:defRPr i="0" sz="2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 Medium"/>
              <a:buNone/>
              <a:defRPr i="0" sz="2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 Medium"/>
              <a:buNone/>
              <a:defRPr i="0" sz="2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171" name="Google Shape;171;p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anrope Medium"/>
              <a:buChar char="—"/>
              <a:defRPr i="0" sz="18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indent="-317500" lvl="1" marL="9144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 Medium"/>
              <a:buChar char="●"/>
              <a:defRPr i="0" sz="1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indent="-317500" lvl="2" marL="13716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nrope Medium"/>
              <a:buChar char="■"/>
              <a:defRPr i="0" sz="1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indent="-317500" lvl="3" marL="18288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nrope Medium"/>
              <a:buChar char="●"/>
              <a:defRPr i="0" sz="1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indent="-317500" lvl="4" marL="22860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nrope Medium"/>
              <a:buChar char="○"/>
              <a:defRPr i="0" sz="1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indent="-317500" lvl="5" marL="27432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nrope Medium"/>
              <a:buChar char="■"/>
              <a:defRPr i="0" sz="1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indent="-317500" lvl="6" marL="32004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nrope Medium"/>
              <a:buChar char="●"/>
              <a:defRPr i="0" sz="1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indent="-317500" lvl="7" marL="36576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nrope Medium"/>
              <a:buChar char="○"/>
              <a:defRPr i="0" sz="1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indent="-317500" lvl="8" marL="4114800" marR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anrope Medium"/>
              <a:buChar char="■"/>
              <a:defRPr i="0" sz="1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52"/>
          <p:cNvSpPr txBox="1"/>
          <p:nvPr>
            <p:ph type="title"/>
          </p:nvPr>
        </p:nvSpPr>
        <p:spPr>
          <a:xfrm>
            <a:off x="311700" y="445025"/>
            <a:ext cx="8520600" cy="3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 Medium"/>
              <a:buNone/>
              <a:defRPr i="0" sz="2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 Medium"/>
              <a:buNone/>
              <a:defRPr i="0" sz="2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 Medium"/>
              <a:buNone/>
              <a:defRPr i="0" sz="2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 Medium"/>
              <a:buNone/>
              <a:defRPr i="0" sz="2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 Medium"/>
              <a:buNone/>
              <a:defRPr i="0" sz="2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 Medium"/>
              <a:buNone/>
              <a:defRPr i="0" sz="2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 Medium"/>
              <a:buNone/>
              <a:defRPr i="0" sz="2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 Medium"/>
              <a:buNone/>
              <a:defRPr i="0" sz="2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nrope Medium"/>
              <a:buNone/>
              <a:defRPr i="0" sz="2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233" name="Google Shape;233;p5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anrope Medium"/>
              <a:buChar char="—"/>
              <a:defRPr i="0" sz="18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indent="-317500" lvl="1" marL="9144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 Medium"/>
              <a:buChar char="●"/>
              <a:defRPr i="0" sz="1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indent="-317500" lvl="2" marL="13716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nrope Medium"/>
              <a:buChar char="■"/>
              <a:defRPr i="0" sz="1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indent="-317500" lvl="3" marL="18288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nrope Medium"/>
              <a:buChar char="●"/>
              <a:defRPr i="0" sz="1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indent="-317500" lvl="4" marL="22860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nrope Medium"/>
              <a:buChar char="○"/>
              <a:defRPr i="0" sz="1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indent="-317500" lvl="5" marL="27432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nrope Medium"/>
              <a:buChar char="■"/>
              <a:defRPr i="0" sz="1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indent="-317500" lvl="6" marL="32004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nrope Medium"/>
              <a:buChar char="●"/>
              <a:defRPr i="0" sz="1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indent="-317500" lvl="7" marL="36576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nrope Medium"/>
              <a:buChar char="○"/>
              <a:defRPr i="0" sz="1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indent="-317500" lvl="8" marL="4114800" marR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anrope Medium"/>
              <a:buChar char="■"/>
              <a:defRPr i="0" sz="14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  <p:sldLayoutId id="2147483712" r:id="rId18"/>
    <p:sldLayoutId id="2147483713" r:id="rId19"/>
    <p:sldLayoutId id="2147483714" r:id="rId20"/>
    <p:sldLayoutId id="2147483715" r:id="rId21"/>
    <p:sldLayoutId id="2147483716" r:id="rId22"/>
    <p:sldLayoutId id="2147483717" r:id="rId23"/>
    <p:sldLayoutId id="2147483718" r:id="rId24"/>
    <p:sldLayoutId id="2147483719" r:id="rId25"/>
    <p:sldLayoutId id="2147483720" r:id="rId2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79"/>
          <p:cNvSpPr txBox="1"/>
          <p:nvPr>
            <p:ph type="title"/>
          </p:nvPr>
        </p:nvSpPr>
        <p:spPr>
          <a:xfrm>
            <a:off x="311700" y="445025"/>
            <a:ext cx="8520600" cy="3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5" name="Google Shape;345;p7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—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8.png"/><Relationship Id="rId4" Type="http://schemas.openxmlformats.org/officeDocument/2006/relationships/image" Target="../media/image17.png"/><Relationship Id="rId5" Type="http://schemas.openxmlformats.org/officeDocument/2006/relationships/image" Target="../media/image2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9.png"/><Relationship Id="rId4" Type="http://schemas.openxmlformats.org/officeDocument/2006/relationships/image" Target="../media/image1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0.png"/><Relationship Id="rId4" Type="http://schemas.openxmlformats.org/officeDocument/2006/relationships/image" Target="../media/image3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1.png"/><Relationship Id="rId4" Type="http://schemas.openxmlformats.org/officeDocument/2006/relationships/image" Target="../media/image37.png"/><Relationship Id="rId5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1.png"/><Relationship Id="rId4" Type="http://schemas.openxmlformats.org/officeDocument/2006/relationships/image" Target="../media/image37.png"/><Relationship Id="rId5" Type="http://schemas.openxmlformats.org/officeDocument/2006/relationships/image" Target="../media/image1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1.png"/><Relationship Id="rId4" Type="http://schemas.openxmlformats.org/officeDocument/2006/relationships/image" Target="../media/image37.png"/><Relationship Id="rId5" Type="http://schemas.openxmlformats.org/officeDocument/2006/relationships/image" Target="../media/image1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1.png"/><Relationship Id="rId4" Type="http://schemas.openxmlformats.org/officeDocument/2006/relationships/image" Target="../media/image37.png"/><Relationship Id="rId5" Type="http://schemas.openxmlformats.org/officeDocument/2006/relationships/image" Target="../media/image1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png"/><Relationship Id="rId4" Type="http://schemas.openxmlformats.org/officeDocument/2006/relationships/image" Target="../media/image4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7.png"/><Relationship Id="rId4" Type="http://schemas.openxmlformats.org/officeDocument/2006/relationships/image" Target="../media/image2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7.png"/><Relationship Id="rId4" Type="http://schemas.openxmlformats.org/officeDocument/2006/relationships/image" Target="../media/image2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8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7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7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5.png"/><Relationship Id="rId4" Type="http://schemas.openxmlformats.org/officeDocument/2006/relationships/image" Target="../media/image47.png"/><Relationship Id="rId5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3.jpg"/><Relationship Id="rId4" Type="http://schemas.openxmlformats.org/officeDocument/2006/relationships/image" Target="../media/image29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2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7.png"/><Relationship Id="rId4" Type="http://schemas.openxmlformats.org/officeDocument/2006/relationships/image" Target="../media/image17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3.png"/><Relationship Id="rId4" Type="http://schemas.openxmlformats.org/officeDocument/2006/relationships/image" Target="../media/image28.png"/><Relationship Id="rId5" Type="http://schemas.openxmlformats.org/officeDocument/2006/relationships/image" Target="../media/image1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5.png"/><Relationship Id="rId4" Type="http://schemas.openxmlformats.org/officeDocument/2006/relationships/image" Target="../media/image23.png"/><Relationship Id="rId5" Type="http://schemas.openxmlformats.org/officeDocument/2006/relationships/image" Target="../media/image1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1F1"/>
        </a:solidFill>
      </p:bgPr>
    </p:bg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97"/>
          <p:cNvSpPr txBox="1"/>
          <p:nvPr/>
        </p:nvSpPr>
        <p:spPr>
          <a:xfrm>
            <a:off x="323851" y="1089341"/>
            <a:ext cx="84963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4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Практика </a:t>
            </a:r>
            <a:endParaRPr sz="4000">
              <a:solidFill>
                <a:schemeClr val="dk1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4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HR-бюджетирования</a:t>
            </a:r>
            <a:endParaRPr sz="4000">
              <a:solidFill>
                <a:schemeClr val="dk1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pic>
        <p:nvPicPr>
          <p:cNvPr id="429" name="Google Shape;429;p97"/>
          <p:cNvPicPr preferRelativeResize="0"/>
          <p:nvPr/>
        </p:nvPicPr>
        <p:blipFill rotWithShape="1">
          <a:blip r:embed="rId3">
            <a:alphaModFix/>
          </a:blip>
          <a:srcRect b="48141" l="27424" r="24192" t="9560"/>
          <a:stretch/>
        </p:blipFill>
        <p:spPr>
          <a:xfrm>
            <a:off x="323850" y="3603096"/>
            <a:ext cx="926700" cy="8967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30" name="Google Shape;430;p97"/>
          <p:cNvSpPr txBox="1"/>
          <p:nvPr/>
        </p:nvSpPr>
        <p:spPr>
          <a:xfrm>
            <a:off x="1497697" y="3703560"/>
            <a:ext cx="3247200" cy="2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437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Анастасия </a:t>
            </a:r>
            <a:r>
              <a:rPr lang="ru" sz="1437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Светличная</a:t>
            </a:r>
            <a:endParaRPr sz="1437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31" name="Google Shape;431;p97"/>
          <p:cNvSpPr txBox="1"/>
          <p:nvPr/>
        </p:nvSpPr>
        <p:spPr>
          <a:xfrm>
            <a:off x="1497699" y="4019938"/>
            <a:ext cx="2140200" cy="3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177">
                <a:solidFill>
                  <a:schemeClr val="accent3"/>
                </a:solidFill>
                <a:latin typeface="Manrope Light"/>
                <a:ea typeface="Manrope Light"/>
                <a:cs typeface="Manrope Light"/>
                <a:sym typeface="Manrope Light"/>
              </a:rPr>
              <a:t>Руководитель стратегических HR проектов</a:t>
            </a:r>
            <a:endParaRPr sz="1177">
              <a:solidFill>
                <a:schemeClr val="accent3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sp>
        <p:nvSpPr>
          <p:cNvPr id="432" name="Google Shape;432;p97"/>
          <p:cNvSpPr txBox="1"/>
          <p:nvPr/>
        </p:nvSpPr>
        <p:spPr>
          <a:xfrm>
            <a:off x="233250" y="2237302"/>
            <a:ext cx="60807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>
                <a:solidFill>
                  <a:schemeClr val="dk1"/>
                </a:solidFill>
                <a:latin typeface="Manrope Light"/>
                <a:ea typeface="Manrope Light"/>
                <a:cs typeface="Manrope Light"/>
                <a:sym typeface="Manrope Light"/>
              </a:rPr>
              <a:t>аналитика, структура и индивидуальный подход</a:t>
            </a:r>
            <a:endParaRPr sz="1900">
              <a:solidFill>
                <a:schemeClr val="dk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pic>
        <p:nvPicPr>
          <p:cNvPr id="433" name="Google Shape;433;p9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4389225"/>
            <a:ext cx="9144000" cy="754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34" name="Google Shape;434;p97"/>
          <p:cNvGrpSpPr/>
          <p:nvPr/>
        </p:nvGrpSpPr>
        <p:grpSpPr>
          <a:xfrm>
            <a:off x="323800" y="339597"/>
            <a:ext cx="2021022" cy="209865"/>
            <a:chOff x="2873419" y="4301979"/>
            <a:chExt cx="4264659" cy="442846"/>
          </a:xfrm>
        </p:grpSpPr>
        <p:sp>
          <p:nvSpPr>
            <p:cNvPr id="435" name="Google Shape;435;p97"/>
            <p:cNvSpPr/>
            <p:nvPr/>
          </p:nvSpPr>
          <p:spPr>
            <a:xfrm>
              <a:off x="2873419" y="4301979"/>
              <a:ext cx="2215704" cy="442846"/>
            </a:xfrm>
            <a:custGeom>
              <a:rect b="b" l="l" r="r" t="t"/>
              <a:pathLst>
                <a:path extrusionOk="0" h="442846" w="2215704">
                  <a:moveTo>
                    <a:pt x="1744976" y="368317"/>
                  </a:moveTo>
                  <a:lnTo>
                    <a:pt x="1748950" y="432967"/>
                  </a:lnTo>
                  <a:cubicBezTo>
                    <a:pt x="1738301" y="438262"/>
                    <a:pt x="1711124" y="440871"/>
                    <a:pt x="1697142" y="440871"/>
                  </a:cubicBezTo>
                  <a:cubicBezTo>
                    <a:pt x="1627057" y="440871"/>
                    <a:pt x="1577391" y="397165"/>
                    <a:pt x="1575404" y="320421"/>
                  </a:cubicBezTo>
                  <a:lnTo>
                    <a:pt x="1649224" y="320421"/>
                  </a:lnTo>
                  <a:cubicBezTo>
                    <a:pt x="1650363" y="334913"/>
                    <a:pt x="1657095" y="348405"/>
                    <a:pt x="1668012" y="358070"/>
                  </a:cubicBezTo>
                  <a:cubicBezTo>
                    <a:pt x="1678929" y="367735"/>
                    <a:pt x="1693184" y="372823"/>
                    <a:pt x="1707786" y="372268"/>
                  </a:cubicBezTo>
                  <a:cubicBezTo>
                    <a:pt x="1720274" y="371997"/>
                    <a:pt x="1732716" y="370675"/>
                    <a:pt x="1744976" y="368317"/>
                  </a:cubicBezTo>
                  <a:close/>
                  <a:moveTo>
                    <a:pt x="741695" y="436286"/>
                  </a:moveTo>
                  <a:lnTo>
                    <a:pt x="815277" y="436286"/>
                  </a:lnTo>
                  <a:lnTo>
                    <a:pt x="815277" y="27434"/>
                  </a:lnTo>
                  <a:lnTo>
                    <a:pt x="741695" y="27434"/>
                  </a:lnTo>
                  <a:lnTo>
                    <a:pt x="741695" y="436286"/>
                  </a:lnTo>
                  <a:close/>
                  <a:moveTo>
                    <a:pt x="1391055" y="177761"/>
                  </a:moveTo>
                  <a:cubicBezTo>
                    <a:pt x="1426175" y="177761"/>
                    <a:pt x="1455339" y="194912"/>
                    <a:pt x="1468610" y="220598"/>
                  </a:cubicBezTo>
                  <a:lnTo>
                    <a:pt x="1530907" y="185664"/>
                  </a:lnTo>
                  <a:cubicBezTo>
                    <a:pt x="1507067" y="138243"/>
                    <a:pt x="1454067" y="107182"/>
                    <a:pt x="1391055" y="107182"/>
                  </a:cubicBezTo>
                  <a:cubicBezTo>
                    <a:pt x="1368721" y="106718"/>
                    <a:pt x="1346524" y="110752"/>
                    <a:pt x="1325798" y="119041"/>
                  </a:cubicBezTo>
                  <a:cubicBezTo>
                    <a:pt x="1305073" y="127329"/>
                    <a:pt x="1286243" y="139701"/>
                    <a:pt x="1270449" y="155412"/>
                  </a:cubicBezTo>
                  <a:cubicBezTo>
                    <a:pt x="1254654" y="171123"/>
                    <a:pt x="1242216" y="189849"/>
                    <a:pt x="1233883" y="210463"/>
                  </a:cubicBezTo>
                  <a:cubicBezTo>
                    <a:pt x="1225551" y="231078"/>
                    <a:pt x="1221494" y="253156"/>
                    <a:pt x="1221959" y="275370"/>
                  </a:cubicBezTo>
                  <a:cubicBezTo>
                    <a:pt x="1221959" y="371004"/>
                    <a:pt x="1295620" y="442847"/>
                    <a:pt x="1391691" y="442847"/>
                  </a:cubicBezTo>
                  <a:cubicBezTo>
                    <a:pt x="1451207" y="442847"/>
                    <a:pt x="1502458" y="415819"/>
                    <a:pt x="1530669" y="372980"/>
                  </a:cubicBezTo>
                  <a:lnTo>
                    <a:pt x="1469007" y="335358"/>
                  </a:lnTo>
                  <a:cubicBezTo>
                    <a:pt x="1460145" y="347338"/>
                    <a:pt x="1448456" y="356969"/>
                    <a:pt x="1434977" y="363404"/>
                  </a:cubicBezTo>
                  <a:cubicBezTo>
                    <a:pt x="1421494" y="369840"/>
                    <a:pt x="1406630" y="372884"/>
                    <a:pt x="1391691" y="372268"/>
                  </a:cubicBezTo>
                  <a:cubicBezTo>
                    <a:pt x="1378900" y="372420"/>
                    <a:pt x="1366209" y="370010"/>
                    <a:pt x="1354372" y="365182"/>
                  </a:cubicBezTo>
                  <a:cubicBezTo>
                    <a:pt x="1342535" y="360354"/>
                    <a:pt x="1331800" y="353206"/>
                    <a:pt x="1322798" y="344165"/>
                  </a:cubicBezTo>
                  <a:cubicBezTo>
                    <a:pt x="1313799" y="335124"/>
                    <a:pt x="1306719" y="324375"/>
                    <a:pt x="1301981" y="312556"/>
                  </a:cubicBezTo>
                  <a:cubicBezTo>
                    <a:pt x="1297244" y="300737"/>
                    <a:pt x="1294947" y="288091"/>
                    <a:pt x="1295223" y="275370"/>
                  </a:cubicBezTo>
                  <a:cubicBezTo>
                    <a:pt x="1295223" y="220045"/>
                    <a:pt x="1335671" y="177761"/>
                    <a:pt x="1391373" y="177761"/>
                  </a:cubicBezTo>
                  <a:lnTo>
                    <a:pt x="1391055" y="177761"/>
                  </a:lnTo>
                  <a:close/>
                  <a:moveTo>
                    <a:pt x="699737" y="260906"/>
                  </a:moveTo>
                  <a:cubicBezTo>
                    <a:pt x="699911" y="240565"/>
                    <a:pt x="695987" y="220394"/>
                    <a:pt x="688203" y="201582"/>
                  </a:cubicBezTo>
                  <a:cubicBezTo>
                    <a:pt x="680416" y="182771"/>
                    <a:pt x="668923" y="165700"/>
                    <a:pt x="654404" y="151375"/>
                  </a:cubicBezTo>
                  <a:cubicBezTo>
                    <a:pt x="639884" y="137049"/>
                    <a:pt x="622625" y="125759"/>
                    <a:pt x="603652" y="118169"/>
                  </a:cubicBezTo>
                  <a:cubicBezTo>
                    <a:pt x="584675" y="110579"/>
                    <a:pt x="564366" y="106843"/>
                    <a:pt x="543913" y="107182"/>
                  </a:cubicBezTo>
                  <a:cubicBezTo>
                    <a:pt x="521935" y="106949"/>
                    <a:pt x="500131" y="111083"/>
                    <a:pt x="479780" y="119342"/>
                  </a:cubicBezTo>
                  <a:cubicBezTo>
                    <a:pt x="459429" y="127600"/>
                    <a:pt x="440940" y="139817"/>
                    <a:pt x="425399" y="155276"/>
                  </a:cubicBezTo>
                  <a:cubicBezTo>
                    <a:pt x="409858" y="170735"/>
                    <a:pt x="397575" y="189124"/>
                    <a:pt x="389272" y="209367"/>
                  </a:cubicBezTo>
                  <a:cubicBezTo>
                    <a:pt x="380966" y="229609"/>
                    <a:pt x="376811" y="251296"/>
                    <a:pt x="377045" y="273157"/>
                  </a:cubicBezTo>
                  <a:cubicBezTo>
                    <a:pt x="376643" y="295344"/>
                    <a:pt x="380701" y="317387"/>
                    <a:pt x="388985" y="337992"/>
                  </a:cubicBezTo>
                  <a:cubicBezTo>
                    <a:pt x="397268" y="358596"/>
                    <a:pt x="409608" y="377345"/>
                    <a:pt x="425282" y="393142"/>
                  </a:cubicBezTo>
                  <a:cubicBezTo>
                    <a:pt x="440951" y="408935"/>
                    <a:pt x="459641" y="421453"/>
                    <a:pt x="480245" y="429963"/>
                  </a:cubicBezTo>
                  <a:cubicBezTo>
                    <a:pt x="500850" y="438469"/>
                    <a:pt x="522956" y="442798"/>
                    <a:pt x="545263" y="442688"/>
                  </a:cubicBezTo>
                  <a:cubicBezTo>
                    <a:pt x="612253" y="442688"/>
                    <a:pt x="666604" y="416293"/>
                    <a:pt x="690440" y="372822"/>
                  </a:cubicBezTo>
                  <a:lnTo>
                    <a:pt x="631480" y="335200"/>
                  </a:lnTo>
                  <a:cubicBezTo>
                    <a:pt x="616223" y="360255"/>
                    <a:pt x="583089" y="376062"/>
                    <a:pt x="546614" y="376062"/>
                  </a:cubicBezTo>
                  <a:cubicBezTo>
                    <a:pt x="494250" y="376062"/>
                    <a:pt x="458415" y="344448"/>
                    <a:pt x="450468" y="292363"/>
                  </a:cubicBezTo>
                  <a:lnTo>
                    <a:pt x="696797" y="292363"/>
                  </a:lnTo>
                  <a:cubicBezTo>
                    <a:pt x="698602" y="281922"/>
                    <a:pt x="699480" y="271343"/>
                    <a:pt x="699419" y="260748"/>
                  </a:cubicBezTo>
                  <a:lnTo>
                    <a:pt x="699737" y="260906"/>
                  </a:lnTo>
                  <a:close/>
                  <a:moveTo>
                    <a:pt x="452932" y="236485"/>
                  </a:moveTo>
                  <a:cubicBezTo>
                    <a:pt x="464216" y="194279"/>
                    <a:pt x="495363" y="167881"/>
                    <a:pt x="539784" y="167881"/>
                  </a:cubicBezTo>
                  <a:cubicBezTo>
                    <a:pt x="584202" y="167881"/>
                    <a:pt x="618050" y="196255"/>
                    <a:pt x="622024" y="236485"/>
                  </a:cubicBezTo>
                  <a:lnTo>
                    <a:pt x="452932" y="236485"/>
                  </a:lnTo>
                  <a:close/>
                  <a:moveTo>
                    <a:pt x="1180085" y="260906"/>
                  </a:moveTo>
                  <a:cubicBezTo>
                    <a:pt x="1180255" y="240565"/>
                    <a:pt x="1176335" y="220394"/>
                    <a:pt x="1168547" y="201582"/>
                  </a:cubicBezTo>
                  <a:cubicBezTo>
                    <a:pt x="1160763" y="182771"/>
                    <a:pt x="1149271" y="165700"/>
                    <a:pt x="1134748" y="151375"/>
                  </a:cubicBezTo>
                  <a:cubicBezTo>
                    <a:pt x="1120228" y="137049"/>
                    <a:pt x="1102973" y="125759"/>
                    <a:pt x="1083996" y="118169"/>
                  </a:cubicBezTo>
                  <a:cubicBezTo>
                    <a:pt x="1065018" y="110579"/>
                    <a:pt x="1044709" y="106843"/>
                    <a:pt x="1024260" y="107182"/>
                  </a:cubicBezTo>
                  <a:cubicBezTo>
                    <a:pt x="1002282" y="106949"/>
                    <a:pt x="980478" y="111083"/>
                    <a:pt x="960127" y="119342"/>
                  </a:cubicBezTo>
                  <a:cubicBezTo>
                    <a:pt x="939773" y="127600"/>
                    <a:pt x="921288" y="139817"/>
                    <a:pt x="905743" y="155276"/>
                  </a:cubicBezTo>
                  <a:cubicBezTo>
                    <a:pt x="890201" y="170735"/>
                    <a:pt x="877918" y="189124"/>
                    <a:pt x="869616" y="209367"/>
                  </a:cubicBezTo>
                  <a:cubicBezTo>
                    <a:pt x="861314" y="229609"/>
                    <a:pt x="857155" y="251296"/>
                    <a:pt x="857390" y="273157"/>
                  </a:cubicBezTo>
                  <a:cubicBezTo>
                    <a:pt x="856977" y="295347"/>
                    <a:pt x="861030" y="317395"/>
                    <a:pt x="869310" y="338004"/>
                  </a:cubicBezTo>
                  <a:cubicBezTo>
                    <a:pt x="877589" y="358614"/>
                    <a:pt x="889929" y="377367"/>
                    <a:pt x="905603" y="393164"/>
                  </a:cubicBezTo>
                  <a:cubicBezTo>
                    <a:pt x="921276" y="408961"/>
                    <a:pt x="939966" y="421479"/>
                    <a:pt x="960578" y="429986"/>
                  </a:cubicBezTo>
                  <a:cubicBezTo>
                    <a:pt x="981186" y="438488"/>
                    <a:pt x="1003296" y="442809"/>
                    <a:pt x="1025611" y="442688"/>
                  </a:cubicBezTo>
                  <a:cubicBezTo>
                    <a:pt x="1092597" y="442688"/>
                    <a:pt x="1146948" y="416293"/>
                    <a:pt x="1170787" y="372822"/>
                  </a:cubicBezTo>
                  <a:lnTo>
                    <a:pt x="1111748" y="335200"/>
                  </a:lnTo>
                  <a:cubicBezTo>
                    <a:pt x="1096570" y="360255"/>
                    <a:pt x="1063353" y="376062"/>
                    <a:pt x="1026962" y="376062"/>
                  </a:cubicBezTo>
                  <a:cubicBezTo>
                    <a:pt x="974518" y="376062"/>
                    <a:pt x="938759" y="344448"/>
                    <a:pt x="930812" y="292363"/>
                  </a:cubicBezTo>
                  <a:lnTo>
                    <a:pt x="1177145" y="292363"/>
                  </a:lnTo>
                  <a:cubicBezTo>
                    <a:pt x="1178972" y="281924"/>
                    <a:pt x="1179877" y="271345"/>
                    <a:pt x="1179846" y="260748"/>
                  </a:cubicBezTo>
                  <a:lnTo>
                    <a:pt x="1180085" y="260906"/>
                  </a:lnTo>
                  <a:close/>
                  <a:moveTo>
                    <a:pt x="933514" y="236406"/>
                  </a:moveTo>
                  <a:cubicBezTo>
                    <a:pt x="944798" y="194200"/>
                    <a:pt x="975949" y="167802"/>
                    <a:pt x="1020366" y="167802"/>
                  </a:cubicBezTo>
                  <a:cubicBezTo>
                    <a:pt x="1064784" y="167802"/>
                    <a:pt x="1098636" y="196176"/>
                    <a:pt x="1102610" y="236406"/>
                  </a:cubicBezTo>
                  <a:lnTo>
                    <a:pt x="933514" y="236406"/>
                  </a:lnTo>
                  <a:close/>
                  <a:moveTo>
                    <a:pt x="2100169" y="260906"/>
                  </a:moveTo>
                  <a:cubicBezTo>
                    <a:pt x="2100332" y="240571"/>
                    <a:pt x="2096400" y="220409"/>
                    <a:pt x="2088609" y="201607"/>
                  </a:cubicBezTo>
                  <a:cubicBezTo>
                    <a:pt x="2080821" y="182805"/>
                    <a:pt x="2069325" y="165743"/>
                    <a:pt x="2054806" y="151426"/>
                  </a:cubicBezTo>
                  <a:cubicBezTo>
                    <a:pt x="2040286" y="137109"/>
                    <a:pt x="2023034" y="125826"/>
                    <a:pt x="2004061" y="118241"/>
                  </a:cubicBezTo>
                  <a:cubicBezTo>
                    <a:pt x="1985092" y="110656"/>
                    <a:pt x="1964786" y="106923"/>
                    <a:pt x="1944345" y="107261"/>
                  </a:cubicBezTo>
                  <a:cubicBezTo>
                    <a:pt x="1922370" y="107039"/>
                    <a:pt x="1900570" y="111180"/>
                    <a:pt x="1880223" y="119443"/>
                  </a:cubicBezTo>
                  <a:cubicBezTo>
                    <a:pt x="1859876" y="127705"/>
                    <a:pt x="1841395" y="139922"/>
                    <a:pt x="1825854" y="155379"/>
                  </a:cubicBezTo>
                  <a:cubicBezTo>
                    <a:pt x="1810312" y="170836"/>
                    <a:pt x="1798029" y="189221"/>
                    <a:pt x="1789723" y="209458"/>
                  </a:cubicBezTo>
                  <a:cubicBezTo>
                    <a:pt x="1781417" y="229696"/>
                    <a:pt x="1777251" y="251378"/>
                    <a:pt x="1777474" y="273236"/>
                  </a:cubicBezTo>
                  <a:cubicBezTo>
                    <a:pt x="1777084" y="295416"/>
                    <a:pt x="1781152" y="317451"/>
                    <a:pt x="1789439" y="338047"/>
                  </a:cubicBezTo>
                  <a:cubicBezTo>
                    <a:pt x="1797726" y="358642"/>
                    <a:pt x="1810070" y="377383"/>
                    <a:pt x="1825740" y="393168"/>
                  </a:cubicBezTo>
                  <a:cubicBezTo>
                    <a:pt x="1841410" y="408953"/>
                    <a:pt x="1860096" y="421464"/>
                    <a:pt x="1880692" y="429971"/>
                  </a:cubicBezTo>
                  <a:cubicBezTo>
                    <a:pt x="1901293" y="438473"/>
                    <a:pt x="1923392" y="442798"/>
                    <a:pt x="1945695" y="442688"/>
                  </a:cubicBezTo>
                  <a:cubicBezTo>
                    <a:pt x="2012602" y="442688"/>
                    <a:pt x="2067032" y="416293"/>
                    <a:pt x="2090872" y="372822"/>
                  </a:cubicBezTo>
                  <a:lnTo>
                    <a:pt x="2031832" y="335200"/>
                  </a:lnTo>
                  <a:cubicBezTo>
                    <a:pt x="2016575" y="360255"/>
                    <a:pt x="1983442" y="376062"/>
                    <a:pt x="1946967" y="376062"/>
                  </a:cubicBezTo>
                  <a:cubicBezTo>
                    <a:pt x="1894603" y="376062"/>
                    <a:pt x="1858843" y="344448"/>
                    <a:pt x="1850897" y="292363"/>
                  </a:cubicBezTo>
                  <a:lnTo>
                    <a:pt x="2097229" y="292363"/>
                  </a:lnTo>
                  <a:cubicBezTo>
                    <a:pt x="2099057" y="281924"/>
                    <a:pt x="2099961" y="271345"/>
                    <a:pt x="2099931" y="260748"/>
                  </a:cubicBezTo>
                  <a:lnTo>
                    <a:pt x="2100169" y="260906"/>
                  </a:lnTo>
                  <a:close/>
                  <a:moveTo>
                    <a:pt x="1853598" y="236406"/>
                  </a:moveTo>
                  <a:cubicBezTo>
                    <a:pt x="1864883" y="194200"/>
                    <a:pt x="1896033" y="167802"/>
                    <a:pt x="1940451" y="167802"/>
                  </a:cubicBezTo>
                  <a:cubicBezTo>
                    <a:pt x="1984872" y="167802"/>
                    <a:pt x="2018641" y="196176"/>
                    <a:pt x="2022694" y="236406"/>
                  </a:cubicBezTo>
                  <a:lnTo>
                    <a:pt x="1853598" y="236406"/>
                  </a:lnTo>
                  <a:close/>
                  <a:moveTo>
                    <a:pt x="2142123" y="436207"/>
                  </a:moveTo>
                  <a:lnTo>
                    <a:pt x="2215705" y="436207"/>
                  </a:lnTo>
                  <a:lnTo>
                    <a:pt x="2215705" y="27434"/>
                  </a:lnTo>
                  <a:lnTo>
                    <a:pt x="2142123" y="27434"/>
                  </a:lnTo>
                  <a:lnTo>
                    <a:pt x="2142123" y="436207"/>
                  </a:lnTo>
                  <a:close/>
                  <a:moveTo>
                    <a:pt x="244424" y="360571"/>
                  </a:moveTo>
                  <a:cubicBezTo>
                    <a:pt x="225266" y="372030"/>
                    <a:pt x="203199" y="377763"/>
                    <a:pt x="180855" y="377089"/>
                  </a:cubicBezTo>
                  <a:cubicBezTo>
                    <a:pt x="156126" y="377654"/>
                    <a:pt x="131867" y="370311"/>
                    <a:pt x="111644" y="356145"/>
                  </a:cubicBezTo>
                  <a:cubicBezTo>
                    <a:pt x="92021" y="341871"/>
                    <a:pt x="78316" y="320960"/>
                    <a:pt x="73105" y="297342"/>
                  </a:cubicBezTo>
                  <a:lnTo>
                    <a:pt x="0" y="308328"/>
                  </a:lnTo>
                  <a:cubicBezTo>
                    <a:pt x="3851" y="334269"/>
                    <a:pt x="14391" y="358775"/>
                    <a:pt x="30593" y="379460"/>
                  </a:cubicBezTo>
                  <a:cubicBezTo>
                    <a:pt x="46903" y="399954"/>
                    <a:pt x="68173" y="415999"/>
                    <a:pt x="92414" y="426090"/>
                  </a:cubicBezTo>
                  <a:cubicBezTo>
                    <a:pt x="119170" y="437370"/>
                    <a:pt x="147983" y="443020"/>
                    <a:pt x="177041" y="442688"/>
                  </a:cubicBezTo>
                  <a:cubicBezTo>
                    <a:pt x="205487" y="442982"/>
                    <a:pt x="233727" y="437860"/>
                    <a:pt x="260237" y="427592"/>
                  </a:cubicBezTo>
                  <a:cubicBezTo>
                    <a:pt x="284361" y="418453"/>
                    <a:pt x="305442" y="402796"/>
                    <a:pt x="321104" y="382385"/>
                  </a:cubicBezTo>
                  <a:cubicBezTo>
                    <a:pt x="334616" y="364407"/>
                    <a:pt x="342444" y="342837"/>
                    <a:pt x="343592" y="320421"/>
                  </a:cubicBezTo>
                  <a:lnTo>
                    <a:pt x="270567" y="320421"/>
                  </a:lnTo>
                  <a:cubicBezTo>
                    <a:pt x="269816" y="328722"/>
                    <a:pt x="267044" y="336717"/>
                    <a:pt x="262489" y="343713"/>
                  </a:cubicBezTo>
                  <a:cubicBezTo>
                    <a:pt x="257934" y="350708"/>
                    <a:pt x="251733" y="356495"/>
                    <a:pt x="244424" y="360571"/>
                  </a:cubicBezTo>
                  <a:lnTo>
                    <a:pt x="244424" y="360571"/>
                  </a:lnTo>
                  <a:close/>
                  <a:moveTo>
                    <a:pt x="1648747" y="292521"/>
                  </a:moveTo>
                  <a:lnTo>
                    <a:pt x="1575166" y="292521"/>
                  </a:lnTo>
                  <a:lnTo>
                    <a:pt x="1575166" y="183688"/>
                  </a:lnTo>
                  <a:lnTo>
                    <a:pt x="1575166" y="27434"/>
                  </a:lnTo>
                  <a:lnTo>
                    <a:pt x="1648747" y="27434"/>
                  </a:lnTo>
                  <a:lnTo>
                    <a:pt x="1648747" y="113821"/>
                  </a:lnTo>
                  <a:lnTo>
                    <a:pt x="1745612" y="113821"/>
                  </a:lnTo>
                  <a:lnTo>
                    <a:pt x="1745612" y="183688"/>
                  </a:lnTo>
                  <a:lnTo>
                    <a:pt x="1648747" y="183688"/>
                  </a:lnTo>
                  <a:lnTo>
                    <a:pt x="1648747" y="292521"/>
                  </a:lnTo>
                  <a:close/>
                  <a:moveTo>
                    <a:pt x="325792" y="247707"/>
                  </a:moveTo>
                  <a:cubicBezTo>
                    <a:pt x="314882" y="233073"/>
                    <a:pt x="300531" y="221323"/>
                    <a:pt x="283996" y="213485"/>
                  </a:cubicBezTo>
                  <a:cubicBezTo>
                    <a:pt x="266524" y="205582"/>
                    <a:pt x="248425" y="199131"/>
                    <a:pt x="229882" y="194200"/>
                  </a:cubicBezTo>
                  <a:lnTo>
                    <a:pt x="153281" y="172386"/>
                  </a:lnTo>
                  <a:cubicBezTo>
                    <a:pt x="137117" y="168812"/>
                    <a:pt x="121654" y="162617"/>
                    <a:pt x="107511" y="154050"/>
                  </a:cubicBezTo>
                  <a:cubicBezTo>
                    <a:pt x="101958" y="150532"/>
                    <a:pt x="97437" y="145616"/>
                    <a:pt x="94409" y="139800"/>
                  </a:cubicBezTo>
                  <a:cubicBezTo>
                    <a:pt x="91381" y="133985"/>
                    <a:pt x="89952" y="127476"/>
                    <a:pt x="90269" y="120934"/>
                  </a:cubicBezTo>
                  <a:cubicBezTo>
                    <a:pt x="90230" y="110127"/>
                    <a:pt x="94255" y="99697"/>
                    <a:pt x="101552" y="91691"/>
                  </a:cubicBezTo>
                  <a:cubicBezTo>
                    <a:pt x="109761" y="82800"/>
                    <a:pt x="120092" y="76113"/>
                    <a:pt x="131588" y="72248"/>
                  </a:cubicBezTo>
                  <a:cubicBezTo>
                    <a:pt x="144435" y="67615"/>
                    <a:pt x="158061" y="65495"/>
                    <a:pt x="171716" y="66004"/>
                  </a:cubicBezTo>
                  <a:cubicBezTo>
                    <a:pt x="193510" y="66025"/>
                    <a:pt x="214726" y="72976"/>
                    <a:pt x="232266" y="85842"/>
                  </a:cubicBezTo>
                  <a:cubicBezTo>
                    <a:pt x="249476" y="98321"/>
                    <a:pt x="261356" y="116765"/>
                    <a:pt x="265560" y="137532"/>
                  </a:cubicBezTo>
                  <a:lnTo>
                    <a:pt x="340970" y="125123"/>
                  </a:lnTo>
                  <a:cubicBezTo>
                    <a:pt x="335538" y="100502"/>
                    <a:pt x="324471" y="77459"/>
                    <a:pt x="308629" y="57784"/>
                  </a:cubicBezTo>
                  <a:cubicBezTo>
                    <a:pt x="293255" y="39149"/>
                    <a:pt x="273455" y="24616"/>
                    <a:pt x="251019" y="15500"/>
                  </a:cubicBezTo>
                  <a:cubicBezTo>
                    <a:pt x="226220" y="5419"/>
                    <a:pt x="199699" y="186"/>
                    <a:pt x="172908" y="88"/>
                  </a:cubicBezTo>
                  <a:cubicBezTo>
                    <a:pt x="145590" y="-717"/>
                    <a:pt x="118391" y="4015"/>
                    <a:pt x="92970" y="13998"/>
                  </a:cubicBezTo>
                  <a:cubicBezTo>
                    <a:pt x="70787" y="22703"/>
                    <a:pt x="51512" y="37438"/>
                    <a:pt x="37347" y="56520"/>
                  </a:cubicBezTo>
                  <a:cubicBezTo>
                    <a:pt x="23268" y="76251"/>
                    <a:pt x="15992" y="99986"/>
                    <a:pt x="16607" y="124174"/>
                  </a:cubicBezTo>
                  <a:cubicBezTo>
                    <a:pt x="16607" y="156895"/>
                    <a:pt x="25719" y="181239"/>
                    <a:pt x="43942" y="197204"/>
                  </a:cubicBezTo>
                  <a:cubicBezTo>
                    <a:pt x="63546" y="213894"/>
                    <a:pt x="86732" y="225898"/>
                    <a:pt x="111723" y="232295"/>
                  </a:cubicBezTo>
                  <a:lnTo>
                    <a:pt x="222492" y="264858"/>
                  </a:lnTo>
                  <a:cubicBezTo>
                    <a:pt x="236109" y="268393"/>
                    <a:pt x="248655" y="275175"/>
                    <a:pt x="259045" y="284617"/>
                  </a:cubicBezTo>
                  <a:cubicBezTo>
                    <a:pt x="261281" y="287037"/>
                    <a:pt x="263252" y="289687"/>
                    <a:pt x="264925" y="292521"/>
                  </a:cubicBezTo>
                  <a:lnTo>
                    <a:pt x="342877" y="292521"/>
                  </a:lnTo>
                  <a:cubicBezTo>
                    <a:pt x="341358" y="276322"/>
                    <a:pt x="335454" y="260835"/>
                    <a:pt x="325792" y="247707"/>
                  </a:cubicBezTo>
                  <a:lnTo>
                    <a:pt x="325792" y="247707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97"/>
            <p:cNvSpPr/>
            <p:nvPr/>
          </p:nvSpPr>
          <p:spPr>
            <a:xfrm>
              <a:off x="6299518" y="4556507"/>
              <a:ext cx="74918" cy="74517"/>
            </a:xfrm>
            <a:custGeom>
              <a:rect b="b" l="l" r="r" t="t"/>
              <a:pathLst>
                <a:path extrusionOk="0" h="74517" w="74918">
                  <a:moveTo>
                    <a:pt x="0" y="0"/>
                  </a:moveTo>
                  <a:lnTo>
                    <a:pt x="74918" y="0"/>
                  </a:lnTo>
                  <a:lnTo>
                    <a:pt x="74918" y="74517"/>
                  </a:lnTo>
                  <a:lnTo>
                    <a:pt x="0" y="74517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" name="Google Shape;437;p97"/>
            <p:cNvSpPr/>
            <p:nvPr/>
          </p:nvSpPr>
          <p:spPr>
            <a:xfrm>
              <a:off x="6299518" y="4328914"/>
              <a:ext cx="227567" cy="74516"/>
            </a:xfrm>
            <a:custGeom>
              <a:rect b="b" l="l" r="r" t="t"/>
              <a:pathLst>
                <a:path extrusionOk="0" h="74516" w="227567">
                  <a:moveTo>
                    <a:pt x="0" y="0"/>
                  </a:moveTo>
                  <a:lnTo>
                    <a:pt x="227567" y="0"/>
                  </a:lnTo>
                  <a:lnTo>
                    <a:pt x="227567" y="74517"/>
                  </a:lnTo>
                  <a:lnTo>
                    <a:pt x="0" y="745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97"/>
            <p:cNvSpPr/>
            <p:nvPr/>
          </p:nvSpPr>
          <p:spPr>
            <a:xfrm>
              <a:off x="6854121" y="4478577"/>
              <a:ext cx="74918" cy="74517"/>
            </a:xfrm>
            <a:custGeom>
              <a:rect b="b" l="l" r="r" t="t"/>
              <a:pathLst>
                <a:path extrusionOk="0" h="74517" w="74918">
                  <a:moveTo>
                    <a:pt x="0" y="0"/>
                  </a:moveTo>
                  <a:lnTo>
                    <a:pt x="74918" y="0"/>
                  </a:lnTo>
                  <a:lnTo>
                    <a:pt x="74918" y="74517"/>
                  </a:lnTo>
                  <a:lnTo>
                    <a:pt x="0" y="74517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97"/>
            <p:cNvSpPr/>
            <p:nvPr/>
          </p:nvSpPr>
          <p:spPr>
            <a:xfrm>
              <a:off x="6929084" y="4404058"/>
              <a:ext cx="74918" cy="74517"/>
            </a:xfrm>
            <a:custGeom>
              <a:rect b="b" l="l" r="r" t="t"/>
              <a:pathLst>
                <a:path extrusionOk="0" h="74517" w="74918">
                  <a:moveTo>
                    <a:pt x="0" y="0"/>
                  </a:moveTo>
                  <a:lnTo>
                    <a:pt x="74919" y="0"/>
                  </a:lnTo>
                  <a:lnTo>
                    <a:pt x="74919" y="74517"/>
                  </a:lnTo>
                  <a:lnTo>
                    <a:pt x="0" y="74517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97"/>
            <p:cNvSpPr/>
            <p:nvPr/>
          </p:nvSpPr>
          <p:spPr>
            <a:xfrm>
              <a:off x="6779234" y="4404058"/>
              <a:ext cx="74918" cy="74517"/>
            </a:xfrm>
            <a:custGeom>
              <a:rect b="b" l="l" r="r" t="t"/>
              <a:pathLst>
                <a:path extrusionOk="0" h="74517" w="74918">
                  <a:moveTo>
                    <a:pt x="0" y="0"/>
                  </a:moveTo>
                  <a:lnTo>
                    <a:pt x="74919" y="0"/>
                  </a:lnTo>
                  <a:lnTo>
                    <a:pt x="74919" y="74517"/>
                  </a:lnTo>
                  <a:lnTo>
                    <a:pt x="0" y="74517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97"/>
            <p:cNvSpPr/>
            <p:nvPr/>
          </p:nvSpPr>
          <p:spPr>
            <a:xfrm>
              <a:off x="5395929" y="4366494"/>
              <a:ext cx="186358" cy="372585"/>
            </a:xfrm>
            <a:custGeom>
              <a:rect b="b" l="l" r="r" t="t"/>
              <a:pathLst>
                <a:path extrusionOk="0" h="372585" w="186358">
                  <a:moveTo>
                    <a:pt x="186358" y="0"/>
                  </a:moveTo>
                  <a:lnTo>
                    <a:pt x="73048" y="372585"/>
                  </a:lnTo>
                  <a:lnTo>
                    <a:pt x="0" y="372585"/>
                  </a:lnTo>
                  <a:lnTo>
                    <a:pt x="113314" y="0"/>
                  </a:lnTo>
                  <a:lnTo>
                    <a:pt x="186358" y="0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97"/>
            <p:cNvSpPr/>
            <p:nvPr/>
          </p:nvSpPr>
          <p:spPr>
            <a:xfrm>
              <a:off x="5355155" y="4328914"/>
              <a:ext cx="374591" cy="74517"/>
            </a:xfrm>
            <a:custGeom>
              <a:rect b="b" l="l" r="r" t="t"/>
              <a:pathLst>
                <a:path extrusionOk="0" h="74517" w="374591">
                  <a:moveTo>
                    <a:pt x="0" y="0"/>
                  </a:moveTo>
                  <a:lnTo>
                    <a:pt x="374591" y="0"/>
                  </a:lnTo>
                  <a:lnTo>
                    <a:pt x="374591" y="74517"/>
                  </a:lnTo>
                  <a:lnTo>
                    <a:pt x="0" y="74517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97"/>
            <p:cNvSpPr/>
            <p:nvPr/>
          </p:nvSpPr>
          <p:spPr>
            <a:xfrm>
              <a:off x="5804678" y="4328914"/>
              <a:ext cx="374591" cy="74517"/>
            </a:xfrm>
            <a:custGeom>
              <a:rect b="b" l="l" r="r" t="t"/>
              <a:pathLst>
                <a:path extrusionOk="0" h="74517" w="374591">
                  <a:moveTo>
                    <a:pt x="0" y="0"/>
                  </a:moveTo>
                  <a:lnTo>
                    <a:pt x="374591" y="0"/>
                  </a:lnTo>
                  <a:lnTo>
                    <a:pt x="374591" y="74517"/>
                  </a:lnTo>
                  <a:lnTo>
                    <a:pt x="0" y="74517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97"/>
            <p:cNvSpPr/>
            <p:nvPr/>
          </p:nvSpPr>
          <p:spPr>
            <a:xfrm>
              <a:off x="5706454" y="4497992"/>
              <a:ext cx="374591" cy="74517"/>
            </a:xfrm>
            <a:custGeom>
              <a:rect b="b" l="l" r="r" t="t"/>
              <a:pathLst>
                <a:path extrusionOk="0" h="74517" w="374591">
                  <a:moveTo>
                    <a:pt x="0" y="0"/>
                  </a:moveTo>
                  <a:lnTo>
                    <a:pt x="374591" y="0"/>
                  </a:lnTo>
                  <a:lnTo>
                    <a:pt x="374591" y="74517"/>
                  </a:lnTo>
                  <a:lnTo>
                    <a:pt x="0" y="74517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97"/>
            <p:cNvSpPr/>
            <p:nvPr/>
          </p:nvSpPr>
          <p:spPr>
            <a:xfrm>
              <a:off x="5601949" y="4668282"/>
              <a:ext cx="374591" cy="74517"/>
            </a:xfrm>
            <a:custGeom>
              <a:rect b="b" l="l" r="r" t="t"/>
              <a:pathLst>
                <a:path extrusionOk="0" h="74517" w="374591">
                  <a:moveTo>
                    <a:pt x="0" y="0"/>
                  </a:moveTo>
                  <a:lnTo>
                    <a:pt x="374591" y="0"/>
                  </a:lnTo>
                  <a:lnTo>
                    <a:pt x="374591" y="74517"/>
                  </a:lnTo>
                  <a:lnTo>
                    <a:pt x="0" y="74517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97"/>
            <p:cNvSpPr/>
            <p:nvPr/>
          </p:nvSpPr>
          <p:spPr>
            <a:xfrm>
              <a:off x="6129541" y="4328914"/>
              <a:ext cx="196424" cy="410160"/>
            </a:xfrm>
            <a:custGeom>
              <a:rect b="b" l="l" r="r" t="t"/>
              <a:pathLst>
                <a:path extrusionOk="0" h="410160" w="196424">
                  <a:moveTo>
                    <a:pt x="196424" y="0"/>
                  </a:moveTo>
                  <a:lnTo>
                    <a:pt x="73048" y="410161"/>
                  </a:lnTo>
                  <a:lnTo>
                    <a:pt x="0" y="410161"/>
                  </a:lnTo>
                  <a:lnTo>
                    <a:pt x="123376" y="0"/>
                  </a:lnTo>
                  <a:lnTo>
                    <a:pt x="196424" y="0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97"/>
            <p:cNvSpPr/>
            <p:nvPr/>
          </p:nvSpPr>
          <p:spPr>
            <a:xfrm>
              <a:off x="6390159" y="4328914"/>
              <a:ext cx="196420" cy="410160"/>
            </a:xfrm>
            <a:custGeom>
              <a:rect b="b" l="l" r="r" t="t"/>
              <a:pathLst>
                <a:path extrusionOk="0" h="410160" w="196420">
                  <a:moveTo>
                    <a:pt x="196420" y="0"/>
                  </a:moveTo>
                  <a:lnTo>
                    <a:pt x="73044" y="410161"/>
                  </a:lnTo>
                  <a:lnTo>
                    <a:pt x="0" y="410161"/>
                  </a:lnTo>
                  <a:lnTo>
                    <a:pt x="123376" y="0"/>
                  </a:lnTo>
                  <a:lnTo>
                    <a:pt x="196420" y="0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p97"/>
            <p:cNvSpPr/>
            <p:nvPr/>
          </p:nvSpPr>
          <p:spPr>
            <a:xfrm>
              <a:off x="6582806" y="4328914"/>
              <a:ext cx="196428" cy="410160"/>
            </a:xfrm>
            <a:custGeom>
              <a:rect b="b" l="l" r="r" t="t"/>
              <a:pathLst>
                <a:path extrusionOk="0" h="410160" w="196428">
                  <a:moveTo>
                    <a:pt x="196428" y="0"/>
                  </a:moveTo>
                  <a:lnTo>
                    <a:pt x="73044" y="410161"/>
                  </a:lnTo>
                  <a:lnTo>
                    <a:pt x="0" y="410161"/>
                  </a:lnTo>
                  <a:lnTo>
                    <a:pt x="123357" y="0"/>
                  </a:lnTo>
                  <a:lnTo>
                    <a:pt x="196428" y="0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97"/>
            <p:cNvSpPr/>
            <p:nvPr/>
          </p:nvSpPr>
          <p:spPr>
            <a:xfrm>
              <a:off x="6941647" y="4328914"/>
              <a:ext cx="196431" cy="410160"/>
            </a:xfrm>
            <a:custGeom>
              <a:rect b="b" l="l" r="r" t="t"/>
              <a:pathLst>
                <a:path extrusionOk="0" h="410160" w="196431">
                  <a:moveTo>
                    <a:pt x="196432" y="0"/>
                  </a:moveTo>
                  <a:lnTo>
                    <a:pt x="73071" y="410161"/>
                  </a:lnTo>
                  <a:lnTo>
                    <a:pt x="0" y="410161"/>
                  </a:lnTo>
                  <a:lnTo>
                    <a:pt x="123399" y="0"/>
                  </a:lnTo>
                  <a:lnTo>
                    <a:pt x="196432" y="0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0" name="Google Shape;450;p97"/>
          <p:cNvGrpSpPr/>
          <p:nvPr/>
        </p:nvGrpSpPr>
        <p:grpSpPr>
          <a:xfrm>
            <a:off x="6799250" y="2823681"/>
            <a:ext cx="1938577" cy="1885755"/>
            <a:chOff x="541524" y="2035583"/>
            <a:chExt cx="2673163" cy="2600324"/>
          </a:xfrm>
        </p:grpSpPr>
        <p:sp>
          <p:nvSpPr>
            <p:cNvPr id="451" name="Google Shape;451;p97"/>
            <p:cNvSpPr/>
            <p:nvPr/>
          </p:nvSpPr>
          <p:spPr>
            <a:xfrm>
              <a:off x="1305285" y="2035583"/>
              <a:ext cx="76375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97"/>
            <p:cNvSpPr/>
            <p:nvPr/>
          </p:nvSpPr>
          <p:spPr>
            <a:xfrm>
              <a:off x="1458037" y="2035583"/>
              <a:ext cx="76375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97"/>
            <p:cNvSpPr/>
            <p:nvPr/>
          </p:nvSpPr>
          <p:spPr>
            <a:xfrm>
              <a:off x="1152533" y="2341503"/>
              <a:ext cx="76375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97"/>
            <p:cNvSpPr/>
            <p:nvPr/>
          </p:nvSpPr>
          <p:spPr>
            <a:xfrm>
              <a:off x="541524" y="3259264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97"/>
            <p:cNvSpPr/>
            <p:nvPr/>
          </p:nvSpPr>
          <p:spPr>
            <a:xfrm>
              <a:off x="694276" y="3259264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97"/>
            <p:cNvSpPr/>
            <p:nvPr/>
          </p:nvSpPr>
          <p:spPr>
            <a:xfrm>
              <a:off x="2527302" y="3259264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97"/>
            <p:cNvSpPr/>
            <p:nvPr/>
          </p:nvSpPr>
          <p:spPr>
            <a:xfrm>
              <a:off x="1916293" y="3335745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97"/>
            <p:cNvSpPr/>
            <p:nvPr/>
          </p:nvSpPr>
          <p:spPr>
            <a:xfrm>
              <a:off x="1839917" y="3182784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97"/>
            <p:cNvSpPr/>
            <p:nvPr/>
          </p:nvSpPr>
          <p:spPr>
            <a:xfrm>
              <a:off x="1763541" y="3335745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p97"/>
            <p:cNvSpPr/>
            <p:nvPr/>
          </p:nvSpPr>
          <p:spPr>
            <a:xfrm>
              <a:off x="1687165" y="3182784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97"/>
            <p:cNvSpPr/>
            <p:nvPr/>
          </p:nvSpPr>
          <p:spPr>
            <a:xfrm>
              <a:off x="1610789" y="3335745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97"/>
            <p:cNvSpPr/>
            <p:nvPr/>
          </p:nvSpPr>
          <p:spPr>
            <a:xfrm>
              <a:off x="1228909" y="3947586"/>
              <a:ext cx="76375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97"/>
            <p:cNvSpPr/>
            <p:nvPr/>
          </p:nvSpPr>
          <p:spPr>
            <a:xfrm>
              <a:off x="2069046" y="3871106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97"/>
            <p:cNvSpPr/>
            <p:nvPr/>
          </p:nvSpPr>
          <p:spPr>
            <a:xfrm>
              <a:off x="1534413" y="3182784"/>
              <a:ext cx="76375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97"/>
            <p:cNvSpPr/>
            <p:nvPr/>
          </p:nvSpPr>
          <p:spPr>
            <a:xfrm>
              <a:off x="3138311" y="3182784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97"/>
            <p:cNvSpPr/>
            <p:nvPr/>
          </p:nvSpPr>
          <p:spPr>
            <a:xfrm>
              <a:off x="770652" y="4559427"/>
              <a:ext cx="76375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97"/>
            <p:cNvSpPr/>
            <p:nvPr/>
          </p:nvSpPr>
          <p:spPr>
            <a:xfrm>
              <a:off x="1610789" y="4482947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97"/>
            <p:cNvSpPr/>
            <p:nvPr/>
          </p:nvSpPr>
          <p:spPr>
            <a:xfrm>
              <a:off x="617899" y="4559427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97"/>
            <p:cNvSpPr/>
            <p:nvPr/>
          </p:nvSpPr>
          <p:spPr>
            <a:xfrm>
              <a:off x="1458037" y="4482947"/>
              <a:ext cx="76375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97"/>
            <p:cNvSpPr/>
            <p:nvPr/>
          </p:nvSpPr>
          <p:spPr>
            <a:xfrm>
              <a:off x="923405" y="4559427"/>
              <a:ext cx="76375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97"/>
            <p:cNvSpPr/>
            <p:nvPr/>
          </p:nvSpPr>
          <p:spPr>
            <a:xfrm>
              <a:off x="1763541" y="4482947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97"/>
            <p:cNvSpPr/>
            <p:nvPr/>
          </p:nvSpPr>
          <p:spPr>
            <a:xfrm>
              <a:off x="1687165" y="2723903"/>
              <a:ext cx="185485" cy="382400"/>
            </a:xfrm>
            <a:custGeom>
              <a:rect b="b" l="l" r="r" t="t"/>
              <a:pathLst>
                <a:path extrusionOk="0" h="509867" w="247313">
                  <a:moveTo>
                    <a:pt x="0" y="0"/>
                  </a:moveTo>
                  <a:lnTo>
                    <a:pt x="150388" y="509868"/>
                  </a:lnTo>
                  <a:lnTo>
                    <a:pt x="247313" y="509868"/>
                  </a:lnTo>
                  <a:lnTo>
                    <a:pt x="9694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97"/>
            <p:cNvSpPr/>
            <p:nvPr/>
          </p:nvSpPr>
          <p:spPr>
            <a:xfrm>
              <a:off x="1534413" y="2723903"/>
              <a:ext cx="190940" cy="382400"/>
            </a:xfrm>
            <a:custGeom>
              <a:rect b="b" l="l" r="r" t="t"/>
              <a:pathLst>
                <a:path extrusionOk="0" h="509867" w="254587">
                  <a:moveTo>
                    <a:pt x="0" y="0"/>
                  </a:moveTo>
                  <a:lnTo>
                    <a:pt x="154811" y="509868"/>
                  </a:lnTo>
                  <a:lnTo>
                    <a:pt x="254587" y="509868"/>
                  </a:lnTo>
                  <a:lnTo>
                    <a:pt x="9979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97"/>
            <p:cNvSpPr/>
            <p:nvPr/>
          </p:nvSpPr>
          <p:spPr>
            <a:xfrm>
              <a:off x="1381661" y="2723903"/>
              <a:ext cx="190940" cy="382400"/>
            </a:xfrm>
            <a:custGeom>
              <a:rect b="b" l="l" r="r" t="t"/>
              <a:pathLst>
                <a:path extrusionOk="0" h="509867" w="254587">
                  <a:moveTo>
                    <a:pt x="0" y="0"/>
                  </a:moveTo>
                  <a:lnTo>
                    <a:pt x="154803" y="509868"/>
                  </a:lnTo>
                  <a:lnTo>
                    <a:pt x="254587" y="509868"/>
                  </a:lnTo>
                  <a:lnTo>
                    <a:pt x="9976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97"/>
            <p:cNvSpPr/>
            <p:nvPr/>
          </p:nvSpPr>
          <p:spPr>
            <a:xfrm>
              <a:off x="923405" y="2723903"/>
              <a:ext cx="190940" cy="382400"/>
            </a:xfrm>
            <a:custGeom>
              <a:rect b="b" l="l" r="r" t="t"/>
              <a:pathLst>
                <a:path extrusionOk="0" h="509867" w="254587">
                  <a:moveTo>
                    <a:pt x="254587" y="0"/>
                  </a:moveTo>
                  <a:lnTo>
                    <a:pt x="99793" y="509868"/>
                  </a:lnTo>
                  <a:lnTo>
                    <a:pt x="0" y="509868"/>
                  </a:lnTo>
                  <a:lnTo>
                    <a:pt x="154804" y="0"/>
                  </a:lnTo>
                  <a:lnTo>
                    <a:pt x="254587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476;p97"/>
            <p:cNvSpPr/>
            <p:nvPr/>
          </p:nvSpPr>
          <p:spPr>
            <a:xfrm>
              <a:off x="2521846" y="3412225"/>
              <a:ext cx="190940" cy="382400"/>
            </a:xfrm>
            <a:custGeom>
              <a:rect b="b" l="l" r="r" t="t"/>
              <a:pathLst>
                <a:path extrusionOk="0" h="509867" w="254587">
                  <a:moveTo>
                    <a:pt x="254587" y="0"/>
                  </a:moveTo>
                  <a:lnTo>
                    <a:pt x="99783" y="509868"/>
                  </a:lnTo>
                  <a:lnTo>
                    <a:pt x="0" y="509868"/>
                  </a:lnTo>
                  <a:lnTo>
                    <a:pt x="154804" y="0"/>
                  </a:lnTo>
                  <a:lnTo>
                    <a:pt x="254587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97"/>
            <p:cNvSpPr/>
            <p:nvPr/>
          </p:nvSpPr>
          <p:spPr>
            <a:xfrm>
              <a:off x="2674599" y="3412225"/>
              <a:ext cx="190940" cy="382400"/>
            </a:xfrm>
            <a:custGeom>
              <a:rect b="b" l="l" r="r" t="t"/>
              <a:pathLst>
                <a:path extrusionOk="0" h="509867" w="254587">
                  <a:moveTo>
                    <a:pt x="254587" y="0"/>
                  </a:moveTo>
                  <a:lnTo>
                    <a:pt x="99798" y="509868"/>
                  </a:lnTo>
                  <a:lnTo>
                    <a:pt x="0" y="509868"/>
                  </a:lnTo>
                  <a:lnTo>
                    <a:pt x="154811" y="0"/>
                  </a:lnTo>
                  <a:lnTo>
                    <a:pt x="254587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97"/>
            <p:cNvSpPr/>
            <p:nvPr/>
          </p:nvSpPr>
          <p:spPr>
            <a:xfrm>
              <a:off x="885216" y="4100546"/>
              <a:ext cx="190940" cy="382400"/>
            </a:xfrm>
            <a:custGeom>
              <a:rect b="b" l="l" r="r" t="t"/>
              <a:pathLst>
                <a:path extrusionOk="0" h="509867" w="254587">
                  <a:moveTo>
                    <a:pt x="254587" y="0"/>
                  </a:moveTo>
                  <a:lnTo>
                    <a:pt x="99783" y="509868"/>
                  </a:lnTo>
                  <a:lnTo>
                    <a:pt x="0" y="509868"/>
                  </a:lnTo>
                  <a:lnTo>
                    <a:pt x="154804" y="0"/>
                  </a:lnTo>
                  <a:lnTo>
                    <a:pt x="254587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Google Shape;479;p97"/>
            <p:cNvSpPr/>
            <p:nvPr/>
          </p:nvSpPr>
          <p:spPr>
            <a:xfrm>
              <a:off x="1725353" y="4024066"/>
              <a:ext cx="190940" cy="382400"/>
            </a:xfrm>
            <a:custGeom>
              <a:rect b="b" l="l" r="r" t="t"/>
              <a:pathLst>
                <a:path extrusionOk="0" h="509867" w="254587">
                  <a:moveTo>
                    <a:pt x="254587" y="0"/>
                  </a:moveTo>
                  <a:lnTo>
                    <a:pt x="99784" y="509868"/>
                  </a:lnTo>
                  <a:lnTo>
                    <a:pt x="0" y="509868"/>
                  </a:lnTo>
                  <a:lnTo>
                    <a:pt x="154796" y="0"/>
                  </a:lnTo>
                  <a:lnTo>
                    <a:pt x="254587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97"/>
            <p:cNvSpPr/>
            <p:nvPr/>
          </p:nvSpPr>
          <p:spPr>
            <a:xfrm>
              <a:off x="1076156" y="4100546"/>
              <a:ext cx="190940" cy="382400"/>
            </a:xfrm>
            <a:custGeom>
              <a:rect b="b" l="l" r="r" t="t"/>
              <a:pathLst>
                <a:path extrusionOk="0" h="509867" w="254587">
                  <a:moveTo>
                    <a:pt x="254587" y="0"/>
                  </a:moveTo>
                  <a:lnTo>
                    <a:pt x="99791" y="509868"/>
                  </a:lnTo>
                  <a:lnTo>
                    <a:pt x="0" y="509868"/>
                  </a:lnTo>
                  <a:lnTo>
                    <a:pt x="154803" y="0"/>
                  </a:lnTo>
                  <a:lnTo>
                    <a:pt x="254587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97"/>
            <p:cNvSpPr/>
            <p:nvPr/>
          </p:nvSpPr>
          <p:spPr>
            <a:xfrm>
              <a:off x="1916293" y="4024066"/>
              <a:ext cx="190940" cy="382400"/>
            </a:xfrm>
            <a:custGeom>
              <a:rect b="b" l="l" r="r" t="t"/>
              <a:pathLst>
                <a:path extrusionOk="0" h="509867" w="254587">
                  <a:moveTo>
                    <a:pt x="254587" y="0"/>
                  </a:moveTo>
                  <a:lnTo>
                    <a:pt x="99791" y="509868"/>
                  </a:lnTo>
                  <a:lnTo>
                    <a:pt x="0" y="509868"/>
                  </a:lnTo>
                  <a:lnTo>
                    <a:pt x="154804" y="0"/>
                  </a:lnTo>
                  <a:lnTo>
                    <a:pt x="254587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97"/>
            <p:cNvSpPr/>
            <p:nvPr/>
          </p:nvSpPr>
          <p:spPr>
            <a:xfrm>
              <a:off x="579712" y="2265023"/>
              <a:ext cx="130930" cy="382400"/>
            </a:xfrm>
            <a:custGeom>
              <a:rect b="b" l="l" r="r" t="t"/>
              <a:pathLst>
                <a:path extrusionOk="0" h="509867" w="174573">
                  <a:moveTo>
                    <a:pt x="174574" y="0"/>
                  </a:moveTo>
                  <a:lnTo>
                    <a:pt x="169179" y="8799"/>
                  </a:lnTo>
                  <a:cubicBezTo>
                    <a:pt x="76092" y="160549"/>
                    <a:pt x="76524" y="351614"/>
                    <a:pt x="170284" y="502941"/>
                  </a:cubicBezTo>
                  <a:lnTo>
                    <a:pt x="174574" y="509868"/>
                  </a:lnTo>
                  <a:lnTo>
                    <a:pt x="74917" y="509868"/>
                  </a:lnTo>
                  <a:lnTo>
                    <a:pt x="70617" y="502941"/>
                  </a:lnTo>
                  <a:cubicBezTo>
                    <a:pt x="-23142" y="351614"/>
                    <a:pt x="-23564" y="160549"/>
                    <a:pt x="69512" y="8799"/>
                  </a:cubicBezTo>
                  <a:lnTo>
                    <a:pt x="74917" y="0"/>
                  </a:lnTo>
                  <a:lnTo>
                    <a:pt x="1745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483;p97"/>
            <p:cNvSpPr/>
            <p:nvPr/>
          </p:nvSpPr>
          <p:spPr>
            <a:xfrm>
              <a:off x="563345" y="3488705"/>
              <a:ext cx="130930" cy="382400"/>
            </a:xfrm>
            <a:custGeom>
              <a:rect b="b" l="l" r="r" t="t"/>
              <a:pathLst>
                <a:path extrusionOk="0" h="509867" w="174573">
                  <a:moveTo>
                    <a:pt x="174574" y="0"/>
                  </a:moveTo>
                  <a:lnTo>
                    <a:pt x="169169" y="8799"/>
                  </a:lnTo>
                  <a:cubicBezTo>
                    <a:pt x="76095" y="160550"/>
                    <a:pt x="76527" y="351612"/>
                    <a:pt x="170274" y="502941"/>
                  </a:cubicBezTo>
                  <a:lnTo>
                    <a:pt x="174574" y="509868"/>
                  </a:lnTo>
                  <a:lnTo>
                    <a:pt x="74909" y="509868"/>
                  </a:lnTo>
                  <a:lnTo>
                    <a:pt x="70620" y="502941"/>
                  </a:lnTo>
                  <a:cubicBezTo>
                    <a:pt x="-23138" y="351612"/>
                    <a:pt x="-23570" y="160550"/>
                    <a:pt x="69515" y="8799"/>
                  </a:cubicBezTo>
                  <a:lnTo>
                    <a:pt x="74909" y="0"/>
                  </a:lnTo>
                  <a:lnTo>
                    <a:pt x="1745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97"/>
            <p:cNvSpPr/>
            <p:nvPr/>
          </p:nvSpPr>
          <p:spPr>
            <a:xfrm>
              <a:off x="1403483" y="3412225"/>
              <a:ext cx="130930" cy="382400"/>
            </a:xfrm>
            <a:custGeom>
              <a:rect b="b" l="l" r="r" t="t"/>
              <a:pathLst>
                <a:path extrusionOk="0" h="509867" w="174573">
                  <a:moveTo>
                    <a:pt x="174573" y="0"/>
                  </a:moveTo>
                  <a:lnTo>
                    <a:pt x="169176" y="8806"/>
                  </a:lnTo>
                  <a:cubicBezTo>
                    <a:pt x="76099" y="160536"/>
                    <a:pt x="76521" y="351619"/>
                    <a:pt x="170282" y="502933"/>
                  </a:cubicBezTo>
                  <a:lnTo>
                    <a:pt x="174573" y="509868"/>
                  </a:lnTo>
                  <a:lnTo>
                    <a:pt x="74913" y="509868"/>
                  </a:lnTo>
                  <a:lnTo>
                    <a:pt x="70622" y="502933"/>
                  </a:lnTo>
                  <a:cubicBezTo>
                    <a:pt x="-23139" y="351619"/>
                    <a:pt x="-23568" y="160543"/>
                    <a:pt x="69509" y="8806"/>
                  </a:cubicBezTo>
                  <a:lnTo>
                    <a:pt x="74913" y="0"/>
                  </a:lnTo>
                  <a:lnTo>
                    <a:pt x="174573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97"/>
            <p:cNvSpPr/>
            <p:nvPr/>
          </p:nvSpPr>
          <p:spPr>
            <a:xfrm>
              <a:off x="1610789" y="2265023"/>
              <a:ext cx="130932" cy="382400"/>
            </a:xfrm>
            <a:custGeom>
              <a:rect b="b" l="l" r="r" t="t"/>
              <a:pathLst>
                <a:path extrusionOk="0" h="509867" w="174576">
                  <a:moveTo>
                    <a:pt x="0" y="0"/>
                  </a:moveTo>
                  <a:lnTo>
                    <a:pt x="5397" y="8799"/>
                  </a:lnTo>
                  <a:cubicBezTo>
                    <a:pt x="98482" y="160549"/>
                    <a:pt x="98052" y="351614"/>
                    <a:pt x="4292" y="502941"/>
                  </a:cubicBezTo>
                  <a:lnTo>
                    <a:pt x="0" y="509868"/>
                  </a:lnTo>
                  <a:lnTo>
                    <a:pt x="99660" y="509868"/>
                  </a:lnTo>
                  <a:lnTo>
                    <a:pt x="103959" y="502941"/>
                  </a:lnTo>
                  <a:cubicBezTo>
                    <a:pt x="197720" y="351614"/>
                    <a:pt x="198141" y="160549"/>
                    <a:pt x="105064" y="8799"/>
                  </a:cubicBezTo>
                  <a:lnTo>
                    <a:pt x="9966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486;p97"/>
            <p:cNvSpPr/>
            <p:nvPr/>
          </p:nvSpPr>
          <p:spPr>
            <a:xfrm>
              <a:off x="847028" y="2112062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97"/>
            <p:cNvSpPr/>
            <p:nvPr/>
          </p:nvSpPr>
          <p:spPr>
            <a:xfrm>
              <a:off x="847028" y="2723903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97"/>
            <p:cNvSpPr/>
            <p:nvPr/>
          </p:nvSpPr>
          <p:spPr>
            <a:xfrm>
              <a:off x="770652" y="2417983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97"/>
            <p:cNvSpPr/>
            <p:nvPr/>
          </p:nvSpPr>
          <p:spPr>
            <a:xfrm>
              <a:off x="617900" y="3182784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97"/>
            <p:cNvSpPr/>
            <p:nvPr/>
          </p:nvSpPr>
          <p:spPr>
            <a:xfrm>
              <a:off x="770652" y="3947586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97"/>
            <p:cNvSpPr/>
            <p:nvPr/>
          </p:nvSpPr>
          <p:spPr>
            <a:xfrm>
              <a:off x="1610789" y="3871106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97"/>
            <p:cNvSpPr/>
            <p:nvPr/>
          </p:nvSpPr>
          <p:spPr>
            <a:xfrm>
              <a:off x="923405" y="3712682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97"/>
            <p:cNvSpPr/>
            <p:nvPr/>
          </p:nvSpPr>
          <p:spPr>
            <a:xfrm>
              <a:off x="2069046" y="3712682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97"/>
            <p:cNvSpPr/>
            <p:nvPr/>
          </p:nvSpPr>
          <p:spPr>
            <a:xfrm>
              <a:off x="2069046" y="3565185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97"/>
            <p:cNvSpPr/>
            <p:nvPr/>
          </p:nvSpPr>
          <p:spPr>
            <a:xfrm>
              <a:off x="2069046" y="3412225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97"/>
            <p:cNvSpPr/>
            <p:nvPr/>
          </p:nvSpPr>
          <p:spPr>
            <a:xfrm>
              <a:off x="2680055" y="3182784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97"/>
            <p:cNvSpPr/>
            <p:nvPr/>
          </p:nvSpPr>
          <p:spPr>
            <a:xfrm>
              <a:off x="923405" y="3565185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8" name="Google Shape;498;p97"/>
          <p:cNvGrpSpPr/>
          <p:nvPr/>
        </p:nvGrpSpPr>
        <p:grpSpPr>
          <a:xfrm>
            <a:off x="6955020" y="549448"/>
            <a:ext cx="205972" cy="324969"/>
            <a:chOff x="2983125" y="2248285"/>
            <a:chExt cx="284256" cy="448419"/>
          </a:xfrm>
        </p:grpSpPr>
        <p:sp>
          <p:nvSpPr>
            <p:cNvPr id="499" name="Google Shape;499;p97"/>
            <p:cNvSpPr/>
            <p:nvPr/>
          </p:nvSpPr>
          <p:spPr>
            <a:xfrm>
              <a:off x="3112077" y="224828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97"/>
            <p:cNvSpPr/>
            <p:nvPr/>
          </p:nvSpPr>
          <p:spPr>
            <a:xfrm>
              <a:off x="3147197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97"/>
            <p:cNvSpPr/>
            <p:nvPr/>
          </p:nvSpPr>
          <p:spPr>
            <a:xfrm>
              <a:off x="2983125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97"/>
            <p:cNvSpPr/>
            <p:nvPr/>
          </p:nvSpPr>
          <p:spPr>
            <a:xfrm>
              <a:off x="3027025" y="254723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3" name="Google Shape;503;p97"/>
          <p:cNvGrpSpPr/>
          <p:nvPr/>
        </p:nvGrpSpPr>
        <p:grpSpPr>
          <a:xfrm>
            <a:off x="5219245" y="3337173"/>
            <a:ext cx="205972" cy="324969"/>
            <a:chOff x="2983125" y="2248285"/>
            <a:chExt cx="284256" cy="448419"/>
          </a:xfrm>
        </p:grpSpPr>
        <p:sp>
          <p:nvSpPr>
            <p:cNvPr id="504" name="Google Shape;504;p97"/>
            <p:cNvSpPr/>
            <p:nvPr/>
          </p:nvSpPr>
          <p:spPr>
            <a:xfrm>
              <a:off x="3112077" y="224828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97"/>
            <p:cNvSpPr/>
            <p:nvPr/>
          </p:nvSpPr>
          <p:spPr>
            <a:xfrm>
              <a:off x="3147197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97"/>
            <p:cNvSpPr/>
            <p:nvPr/>
          </p:nvSpPr>
          <p:spPr>
            <a:xfrm>
              <a:off x="2983125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97"/>
            <p:cNvSpPr/>
            <p:nvPr/>
          </p:nvSpPr>
          <p:spPr>
            <a:xfrm>
              <a:off x="3027025" y="254723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08" name="Google Shape;508;p97"/>
          <p:cNvPicPr preferRelativeResize="0"/>
          <p:nvPr/>
        </p:nvPicPr>
        <p:blipFill rotWithShape="1">
          <a:blip r:embed="rId5">
            <a:alphaModFix/>
          </a:blip>
          <a:srcRect b="0" l="0" r="21765" t="0"/>
          <a:stretch/>
        </p:blipFill>
        <p:spPr>
          <a:xfrm>
            <a:off x="7673279" y="1244775"/>
            <a:ext cx="1486500" cy="10649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106"/>
          <p:cNvSpPr txBox="1"/>
          <p:nvPr>
            <p:ph type="title"/>
          </p:nvPr>
        </p:nvSpPr>
        <p:spPr>
          <a:xfrm>
            <a:off x="321884" y="263450"/>
            <a:ext cx="8496300" cy="40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>
                <a:latin typeface="Manrope"/>
                <a:ea typeface="Manrope"/>
                <a:cs typeface="Manrope"/>
                <a:sym typeface="Manrope"/>
              </a:rPr>
              <a:t>ФОТ</a:t>
            </a:r>
            <a:endParaRPr sz="2800"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745" name="Google Shape;745;p106" title="Снимок экрана 2026-08-07 в 11.41.1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850" y="1011128"/>
            <a:ext cx="8496300" cy="3303000"/>
          </a:xfrm>
          <a:prstGeom prst="roundRect">
            <a:avLst>
              <a:gd fmla="val 6675" name="adj"/>
            </a:avLst>
          </a:prstGeom>
          <a:noFill/>
          <a:ln>
            <a:noFill/>
          </a:ln>
        </p:spPr>
      </p:pic>
      <p:sp>
        <p:nvSpPr>
          <p:cNvPr id="746" name="Google Shape;746;p106"/>
          <p:cNvSpPr txBox="1"/>
          <p:nvPr/>
        </p:nvSpPr>
        <p:spPr>
          <a:xfrm>
            <a:off x="233850" y="4526054"/>
            <a:ext cx="8586300" cy="6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HR - Аналитика заработных плат, контроль метрик, обучение руководителей работе с ФОТ</a:t>
            </a:r>
            <a:endParaRPr sz="1500">
              <a:solidFill>
                <a:schemeClr val="dk1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grpSp>
        <p:nvGrpSpPr>
          <p:cNvPr id="747" name="Google Shape;747;p106"/>
          <p:cNvGrpSpPr/>
          <p:nvPr/>
        </p:nvGrpSpPr>
        <p:grpSpPr>
          <a:xfrm>
            <a:off x="8604196" y="339735"/>
            <a:ext cx="205972" cy="324969"/>
            <a:chOff x="2983125" y="2248285"/>
            <a:chExt cx="284256" cy="448419"/>
          </a:xfrm>
        </p:grpSpPr>
        <p:sp>
          <p:nvSpPr>
            <p:cNvPr id="748" name="Google Shape;748;p106"/>
            <p:cNvSpPr/>
            <p:nvPr/>
          </p:nvSpPr>
          <p:spPr>
            <a:xfrm>
              <a:off x="3112077" y="224828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106"/>
            <p:cNvSpPr/>
            <p:nvPr/>
          </p:nvSpPr>
          <p:spPr>
            <a:xfrm>
              <a:off x="3147197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106"/>
            <p:cNvSpPr/>
            <p:nvPr/>
          </p:nvSpPr>
          <p:spPr>
            <a:xfrm>
              <a:off x="2983125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106"/>
            <p:cNvSpPr/>
            <p:nvPr/>
          </p:nvSpPr>
          <p:spPr>
            <a:xfrm>
              <a:off x="3027025" y="254723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1F1"/>
        </a:solidFill>
      </p:bgPr>
    </p:bg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107"/>
          <p:cNvSpPr txBox="1"/>
          <p:nvPr>
            <p:ph type="title"/>
          </p:nvPr>
        </p:nvSpPr>
        <p:spPr>
          <a:xfrm>
            <a:off x="297871" y="263450"/>
            <a:ext cx="8496300" cy="40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>
                <a:latin typeface="Manrope"/>
                <a:ea typeface="Manrope"/>
                <a:cs typeface="Manrope"/>
                <a:sym typeface="Manrope"/>
              </a:rPr>
              <a:t>Калькулятор затрат на сотрудника</a:t>
            </a:r>
            <a:endParaRPr sz="2800"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757" name="Google Shape;757;p107" title="Снимок экрана 2026-08-07 в 12.07.0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850" y="898975"/>
            <a:ext cx="8496300" cy="3617700"/>
          </a:xfrm>
          <a:prstGeom prst="roundRect">
            <a:avLst>
              <a:gd fmla="val 3882" name="adj"/>
            </a:avLst>
          </a:prstGeom>
          <a:noFill/>
          <a:ln>
            <a:noFill/>
          </a:ln>
        </p:spPr>
      </p:pic>
      <p:pic>
        <p:nvPicPr>
          <p:cNvPr id="758" name="Google Shape;758;p10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389225"/>
            <a:ext cx="9144000" cy="754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59" name="Google Shape;759;p107"/>
          <p:cNvGrpSpPr/>
          <p:nvPr/>
        </p:nvGrpSpPr>
        <p:grpSpPr>
          <a:xfrm>
            <a:off x="8604196" y="339735"/>
            <a:ext cx="205972" cy="324969"/>
            <a:chOff x="2983125" y="2248285"/>
            <a:chExt cx="284256" cy="448419"/>
          </a:xfrm>
        </p:grpSpPr>
        <p:sp>
          <p:nvSpPr>
            <p:cNvPr id="760" name="Google Shape;760;p107"/>
            <p:cNvSpPr/>
            <p:nvPr/>
          </p:nvSpPr>
          <p:spPr>
            <a:xfrm>
              <a:off x="3112077" y="224828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107"/>
            <p:cNvSpPr/>
            <p:nvPr/>
          </p:nvSpPr>
          <p:spPr>
            <a:xfrm>
              <a:off x="3147197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107"/>
            <p:cNvSpPr/>
            <p:nvPr/>
          </p:nvSpPr>
          <p:spPr>
            <a:xfrm>
              <a:off x="2983125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3" name="Google Shape;763;p107"/>
            <p:cNvSpPr/>
            <p:nvPr/>
          </p:nvSpPr>
          <p:spPr>
            <a:xfrm>
              <a:off x="3027025" y="254723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1F1"/>
        </a:solidFill>
      </p:bgPr>
    </p:bg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108"/>
          <p:cNvSpPr txBox="1"/>
          <p:nvPr>
            <p:ph type="ctrTitle"/>
          </p:nvPr>
        </p:nvSpPr>
        <p:spPr>
          <a:xfrm>
            <a:off x="283834" y="1972225"/>
            <a:ext cx="8496300" cy="1828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5600">
                <a:latin typeface="Manrope Medium"/>
                <a:ea typeface="Manrope Medium"/>
                <a:cs typeface="Manrope Medium"/>
                <a:sym typeface="Manrope Medium"/>
              </a:rPr>
              <a:t>Подготовка </a:t>
            </a:r>
            <a:br>
              <a:rPr lang="ru" sz="5600">
                <a:latin typeface="Manrope Medium"/>
                <a:ea typeface="Manrope Medium"/>
                <a:cs typeface="Manrope Medium"/>
                <a:sym typeface="Manrope Medium"/>
              </a:rPr>
            </a:br>
            <a:r>
              <a:rPr lang="ru" sz="5600">
                <a:latin typeface="Manrope Medium"/>
                <a:ea typeface="Manrope Medium"/>
                <a:cs typeface="Manrope Medium"/>
                <a:sym typeface="Manrope Medium"/>
              </a:rPr>
              <a:t>бюджета</a:t>
            </a:r>
            <a:endParaRPr sz="5600"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grpSp>
        <p:nvGrpSpPr>
          <p:cNvPr id="769" name="Google Shape;769;p108"/>
          <p:cNvGrpSpPr/>
          <p:nvPr/>
        </p:nvGrpSpPr>
        <p:grpSpPr>
          <a:xfrm>
            <a:off x="3490519" y="3961949"/>
            <a:ext cx="205972" cy="324969"/>
            <a:chOff x="2983125" y="2248285"/>
            <a:chExt cx="284256" cy="448419"/>
          </a:xfrm>
        </p:grpSpPr>
        <p:sp>
          <p:nvSpPr>
            <p:cNvPr id="770" name="Google Shape;770;p108"/>
            <p:cNvSpPr/>
            <p:nvPr/>
          </p:nvSpPr>
          <p:spPr>
            <a:xfrm>
              <a:off x="3112077" y="224828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108"/>
            <p:cNvSpPr/>
            <p:nvPr/>
          </p:nvSpPr>
          <p:spPr>
            <a:xfrm>
              <a:off x="3147197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108"/>
            <p:cNvSpPr/>
            <p:nvPr/>
          </p:nvSpPr>
          <p:spPr>
            <a:xfrm>
              <a:off x="2983125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108"/>
            <p:cNvSpPr/>
            <p:nvPr/>
          </p:nvSpPr>
          <p:spPr>
            <a:xfrm>
              <a:off x="3027025" y="254723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4" name="Google Shape;774;p108"/>
          <p:cNvGrpSpPr/>
          <p:nvPr/>
        </p:nvGrpSpPr>
        <p:grpSpPr>
          <a:xfrm>
            <a:off x="4530382" y="631009"/>
            <a:ext cx="1867008" cy="1086070"/>
            <a:chOff x="6573202" y="486414"/>
            <a:chExt cx="1802132" cy="1048330"/>
          </a:xfrm>
        </p:grpSpPr>
        <p:sp>
          <p:nvSpPr>
            <p:cNvPr id="775" name="Google Shape;775;p108"/>
            <p:cNvSpPr/>
            <p:nvPr/>
          </p:nvSpPr>
          <p:spPr>
            <a:xfrm>
              <a:off x="7448095" y="591247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108"/>
            <p:cNvSpPr/>
            <p:nvPr/>
          </p:nvSpPr>
          <p:spPr>
            <a:xfrm>
              <a:off x="6872311" y="696080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108"/>
            <p:cNvSpPr/>
            <p:nvPr/>
          </p:nvSpPr>
          <p:spPr>
            <a:xfrm>
              <a:off x="6976999" y="643664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108"/>
            <p:cNvSpPr/>
            <p:nvPr/>
          </p:nvSpPr>
          <p:spPr>
            <a:xfrm>
              <a:off x="7343407" y="643664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108"/>
            <p:cNvSpPr/>
            <p:nvPr/>
          </p:nvSpPr>
          <p:spPr>
            <a:xfrm>
              <a:off x="6715279" y="1062995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108"/>
            <p:cNvSpPr/>
            <p:nvPr/>
          </p:nvSpPr>
          <p:spPr>
            <a:xfrm>
              <a:off x="8285600" y="1429911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108"/>
            <p:cNvSpPr/>
            <p:nvPr/>
          </p:nvSpPr>
          <p:spPr>
            <a:xfrm>
              <a:off x="7971536" y="538830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108"/>
            <p:cNvSpPr/>
            <p:nvPr/>
          </p:nvSpPr>
          <p:spPr>
            <a:xfrm>
              <a:off x="8076224" y="591247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108"/>
            <p:cNvSpPr/>
            <p:nvPr/>
          </p:nvSpPr>
          <p:spPr>
            <a:xfrm>
              <a:off x="8128568" y="696080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108"/>
            <p:cNvSpPr/>
            <p:nvPr/>
          </p:nvSpPr>
          <p:spPr>
            <a:xfrm>
              <a:off x="7552784" y="538830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108"/>
            <p:cNvSpPr/>
            <p:nvPr/>
          </p:nvSpPr>
          <p:spPr>
            <a:xfrm>
              <a:off x="6819967" y="1115412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108"/>
            <p:cNvSpPr/>
            <p:nvPr/>
          </p:nvSpPr>
          <p:spPr>
            <a:xfrm>
              <a:off x="6610591" y="1429911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108"/>
            <p:cNvSpPr/>
            <p:nvPr/>
          </p:nvSpPr>
          <p:spPr>
            <a:xfrm>
              <a:off x="7029343" y="538830"/>
              <a:ext cx="261720" cy="52416"/>
            </a:xfrm>
            <a:custGeom>
              <a:rect b="b" l="l" r="r" t="t"/>
              <a:pathLst>
                <a:path extrusionOk="0" h="69888" w="348960">
                  <a:moveTo>
                    <a:pt x="0" y="0"/>
                  </a:moveTo>
                  <a:lnTo>
                    <a:pt x="348960" y="0"/>
                  </a:lnTo>
                  <a:lnTo>
                    <a:pt x="348960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108"/>
            <p:cNvSpPr/>
            <p:nvPr/>
          </p:nvSpPr>
          <p:spPr>
            <a:xfrm>
              <a:off x="7657472" y="486414"/>
              <a:ext cx="261720" cy="52416"/>
            </a:xfrm>
            <a:custGeom>
              <a:rect b="b" l="l" r="r" t="t"/>
              <a:pathLst>
                <a:path extrusionOk="0" h="69888" w="348960">
                  <a:moveTo>
                    <a:pt x="0" y="0"/>
                  </a:moveTo>
                  <a:lnTo>
                    <a:pt x="348960" y="0"/>
                  </a:lnTo>
                  <a:lnTo>
                    <a:pt x="348960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108"/>
            <p:cNvSpPr/>
            <p:nvPr/>
          </p:nvSpPr>
          <p:spPr>
            <a:xfrm>
              <a:off x="6715279" y="1482328"/>
              <a:ext cx="261720" cy="52416"/>
            </a:xfrm>
            <a:custGeom>
              <a:rect b="b" l="l" r="r" t="t"/>
              <a:pathLst>
                <a:path extrusionOk="0" h="69888" w="348960">
                  <a:moveTo>
                    <a:pt x="0" y="0"/>
                  </a:moveTo>
                  <a:lnTo>
                    <a:pt x="348960" y="0"/>
                  </a:lnTo>
                  <a:lnTo>
                    <a:pt x="348960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108"/>
            <p:cNvSpPr/>
            <p:nvPr/>
          </p:nvSpPr>
          <p:spPr>
            <a:xfrm>
              <a:off x="7029343" y="1482328"/>
              <a:ext cx="261720" cy="52416"/>
            </a:xfrm>
            <a:custGeom>
              <a:rect b="b" l="l" r="r" t="t"/>
              <a:pathLst>
                <a:path extrusionOk="0" h="69888" w="348960">
                  <a:moveTo>
                    <a:pt x="0" y="0"/>
                  </a:moveTo>
                  <a:lnTo>
                    <a:pt x="348960" y="0"/>
                  </a:lnTo>
                  <a:lnTo>
                    <a:pt x="348960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108"/>
            <p:cNvSpPr/>
            <p:nvPr/>
          </p:nvSpPr>
          <p:spPr>
            <a:xfrm>
              <a:off x="7343407" y="1482328"/>
              <a:ext cx="261720" cy="52416"/>
            </a:xfrm>
            <a:custGeom>
              <a:rect b="b" l="l" r="r" t="t"/>
              <a:pathLst>
                <a:path extrusionOk="0" h="69888" w="348960">
                  <a:moveTo>
                    <a:pt x="0" y="0"/>
                  </a:moveTo>
                  <a:lnTo>
                    <a:pt x="348960" y="0"/>
                  </a:lnTo>
                  <a:lnTo>
                    <a:pt x="348960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108"/>
            <p:cNvSpPr/>
            <p:nvPr/>
          </p:nvSpPr>
          <p:spPr>
            <a:xfrm>
              <a:off x="7657472" y="1482328"/>
              <a:ext cx="261720" cy="52416"/>
            </a:xfrm>
            <a:custGeom>
              <a:rect b="b" l="l" r="r" t="t"/>
              <a:pathLst>
                <a:path extrusionOk="0" h="69888" w="348960">
                  <a:moveTo>
                    <a:pt x="0" y="0"/>
                  </a:moveTo>
                  <a:lnTo>
                    <a:pt x="348960" y="0"/>
                  </a:lnTo>
                  <a:lnTo>
                    <a:pt x="348960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108"/>
            <p:cNvSpPr/>
            <p:nvPr/>
          </p:nvSpPr>
          <p:spPr>
            <a:xfrm>
              <a:off x="7971536" y="1482328"/>
              <a:ext cx="261720" cy="52416"/>
            </a:xfrm>
            <a:custGeom>
              <a:rect b="b" l="l" r="r" t="t"/>
              <a:pathLst>
                <a:path extrusionOk="0" h="69888" w="348960">
                  <a:moveTo>
                    <a:pt x="0" y="0"/>
                  </a:moveTo>
                  <a:lnTo>
                    <a:pt x="348960" y="0"/>
                  </a:lnTo>
                  <a:lnTo>
                    <a:pt x="348960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108"/>
            <p:cNvSpPr/>
            <p:nvPr/>
          </p:nvSpPr>
          <p:spPr>
            <a:xfrm>
              <a:off x="6573202" y="1115412"/>
              <a:ext cx="89732" cy="262082"/>
            </a:xfrm>
            <a:custGeom>
              <a:rect b="b" l="l" r="r" t="t"/>
              <a:pathLst>
                <a:path extrusionOk="0" h="349443" w="119643">
                  <a:moveTo>
                    <a:pt x="119643" y="0"/>
                  </a:moveTo>
                  <a:lnTo>
                    <a:pt x="115946" y="6030"/>
                  </a:lnTo>
                  <a:cubicBezTo>
                    <a:pt x="52150" y="110035"/>
                    <a:pt x="52446" y="240981"/>
                    <a:pt x="116704" y="344696"/>
                  </a:cubicBezTo>
                  <a:lnTo>
                    <a:pt x="119643" y="349444"/>
                  </a:lnTo>
                  <a:lnTo>
                    <a:pt x="51344" y="349444"/>
                  </a:lnTo>
                  <a:lnTo>
                    <a:pt x="48397" y="344696"/>
                  </a:lnTo>
                  <a:cubicBezTo>
                    <a:pt x="-15860" y="240981"/>
                    <a:pt x="-16150" y="110035"/>
                    <a:pt x="47640" y="6030"/>
                  </a:cubicBezTo>
                  <a:lnTo>
                    <a:pt x="51344" y="0"/>
                  </a:lnTo>
                  <a:lnTo>
                    <a:pt x="119643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108"/>
            <p:cNvSpPr/>
            <p:nvPr/>
          </p:nvSpPr>
          <p:spPr>
            <a:xfrm>
              <a:off x="6741451" y="748496"/>
              <a:ext cx="89732" cy="262082"/>
            </a:xfrm>
            <a:custGeom>
              <a:rect b="b" l="l" r="r" t="t"/>
              <a:pathLst>
                <a:path extrusionOk="0" h="349443" w="119643">
                  <a:moveTo>
                    <a:pt x="119644" y="0"/>
                  </a:moveTo>
                  <a:lnTo>
                    <a:pt x="115946" y="6030"/>
                  </a:lnTo>
                  <a:cubicBezTo>
                    <a:pt x="52150" y="110034"/>
                    <a:pt x="52446" y="240981"/>
                    <a:pt x="116704" y="344696"/>
                  </a:cubicBezTo>
                  <a:lnTo>
                    <a:pt x="119644" y="349444"/>
                  </a:lnTo>
                  <a:lnTo>
                    <a:pt x="51344" y="349444"/>
                  </a:lnTo>
                  <a:lnTo>
                    <a:pt x="48397" y="344696"/>
                  </a:lnTo>
                  <a:cubicBezTo>
                    <a:pt x="-15861" y="240981"/>
                    <a:pt x="-16150" y="110034"/>
                    <a:pt x="47640" y="6030"/>
                  </a:cubicBezTo>
                  <a:lnTo>
                    <a:pt x="51344" y="0"/>
                  </a:lnTo>
                  <a:lnTo>
                    <a:pt x="11964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108"/>
            <p:cNvSpPr/>
            <p:nvPr/>
          </p:nvSpPr>
          <p:spPr>
            <a:xfrm>
              <a:off x="8285600" y="1115412"/>
              <a:ext cx="89734" cy="262082"/>
            </a:xfrm>
            <a:custGeom>
              <a:rect b="b" l="l" r="r" t="t"/>
              <a:pathLst>
                <a:path extrusionOk="0" h="349443" w="119645">
                  <a:moveTo>
                    <a:pt x="0" y="349444"/>
                  </a:moveTo>
                  <a:lnTo>
                    <a:pt x="3699" y="343413"/>
                  </a:lnTo>
                  <a:cubicBezTo>
                    <a:pt x="67494" y="239409"/>
                    <a:pt x="67200" y="108462"/>
                    <a:pt x="2941" y="4747"/>
                  </a:cubicBezTo>
                  <a:lnTo>
                    <a:pt x="0" y="0"/>
                  </a:lnTo>
                  <a:lnTo>
                    <a:pt x="68301" y="0"/>
                  </a:lnTo>
                  <a:lnTo>
                    <a:pt x="71248" y="4747"/>
                  </a:lnTo>
                  <a:cubicBezTo>
                    <a:pt x="135506" y="108462"/>
                    <a:pt x="135795" y="239409"/>
                    <a:pt x="72005" y="343413"/>
                  </a:cubicBezTo>
                  <a:lnTo>
                    <a:pt x="68301" y="349444"/>
                  </a:lnTo>
                  <a:lnTo>
                    <a:pt x="0" y="349444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108"/>
            <p:cNvSpPr/>
            <p:nvPr/>
          </p:nvSpPr>
          <p:spPr>
            <a:xfrm>
              <a:off x="8233256" y="800913"/>
              <a:ext cx="89734" cy="262082"/>
            </a:xfrm>
            <a:custGeom>
              <a:rect b="b" l="l" r="r" t="t"/>
              <a:pathLst>
                <a:path extrusionOk="0" h="349443" w="119645">
                  <a:moveTo>
                    <a:pt x="0" y="349444"/>
                  </a:moveTo>
                  <a:lnTo>
                    <a:pt x="3699" y="343413"/>
                  </a:lnTo>
                  <a:cubicBezTo>
                    <a:pt x="67494" y="239409"/>
                    <a:pt x="67200" y="108462"/>
                    <a:pt x="2941" y="4746"/>
                  </a:cubicBezTo>
                  <a:lnTo>
                    <a:pt x="0" y="0"/>
                  </a:lnTo>
                  <a:lnTo>
                    <a:pt x="68301" y="0"/>
                  </a:lnTo>
                  <a:lnTo>
                    <a:pt x="71248" y="4746"/>
                  </a:lnTo>
                  <a:cubicBezTo>
                    <a:pt x="135506" y="108462"/>
                    <a:pt x="135795" y="239409"/>
                    <a:pt x="72005" y="343413"/>
                  </a:cubicBezTo>
                  <a:lnTo>
                    <a:pt x="68301" y="349444"/>
                  </a:lnTo>
                  <a:lnTo>
                    <a:pt x="0" y="349444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108"/>
            <p:cNvSpPr/>
            <p:nvPr/>
          </p:nvSpPr>
          <p:spPr>
            <a:xfrm>
              <a:off x="7448095" y="748496"/>
              <a:ext cx="89734" cy="262082"/>
            </a:xfrm>
            <a:custGeom>
              <a:rect b="b" l="l" r="r" t="t"/>
              <a:pathLst>
                <a:path extrusionOk="0" h="349443" w="119645">
                  <a:moveTo>
                    <a:pt x="0" y="349444"/>
                  </a:moveTo>
                  <a:lnTo>
                    <a:pt x="3699" y="343413"/>
                  </a:lnTo>
                  <a:cubicBezTo>
                    <a:pt x="67494" y="239409"/>
                    <a:pt x="67200" y="108461"/>
                    <a:pt x="2941" y="4746"/>
                  </a:cubicBezTo>
                  <a:lnTo>
                    <a:pt x="0" y="0"/>
                  </a:lnTo>
                  <a:lnTo>
                    <a:pt x="68301" y="0"/>
                  </a:lnTo>
                  <a:lnTo>
                    <a:pt x="71248" y="4746"/>
                  </a:lnTo>
                  <a:cubicBezTo>
                    <a:pt x="135506" y="108461"/>
                    <a:pt x="135795" y="239409"/>
                    <a:pt x="72005" y="343413"/>
                  </a:cubicBezTo>
                  <a:lnTo>
                    <a:pt x="68301" y="349444"/>
                  </a:lnTo>
                  <a:lnTo>
                    <a:pt x="0" y="349444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9" name="Google Shape;799;p108"/>
          <p:cNvGrpSpPr/>
          <p:nvPr/>
        </p:nvGrpSpPr>
        <p:grpSpPr>
          <a:xfrm flipH="1">
            <a:off x="6444534" y="2690921"/>
            <a:ext cx="2223269" cy="2162689"/>
            <a:chOff x="541524" y="2035583"/>
            <a:chExt cx="2673163" cy="2600324"/>
          </a:xfrm>
        </p:grpSpPr>
        <p:sp>
          <p:nvSpPr>
            <p:cNvPr id="800" name="Google Shape;800;p108"/>
            <p:cNvSpPr/>
            <p:nvPr/>
          </p:nvSpPr>
          <p:spPr>
            <a:xfrm>
              <a:off x="1305285" y="2035583"/>
              <a:ext cx="76375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108"/>
            <p:cNvSpPr/>
            <p:nvPr/>
          </p:nvSpPr>
          <p:spPr>
            <a:xfrm>
              <a:off x="1458037" y="2035583"/>
              <a:ext cx="76375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108"/>
            <p:cNvSpPr/>
            <p:nvPr/>
          </p:nvSpPr>
          <p:spPr>
            <a:xfrm>
              <a:off x="1152533" y="2341503"/>
              <a:ext cx="76375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108"/>
            <p:cNvSpPr/>
            <p:nvPr/>
          </p:nvSpPr>
          <p:spPr>
            <a:xfrm>
              <a:off x="541524" y="3259264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108"/>
            <p:cNvSpPr/>
            <p:nvPr/>
          </p:nvSpPr>
          <p:spPr>
            <a:xfrm>
              <a:off x="694276" y="3259264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108"/>
            <p:cNvSpPr/>
            <p:nvPr/>
          </p:nvSpPr>
          <p:spPr>
            <a:xfrm>
              <a:off x="2527302" y="3259264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108"/>
            <p:cNvSpPr/>
            <p:nvPr/>
          </p:nvSpPr>
          <p:spPr>
            <a:xfrm>
              <a:off x="1916293" y="3335745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108"/>
            <p:cNvSpPr/>
            <p:nvPr/>
          </p:nvSpPr>
          <p:spPr>
            <a:xfrm>
              <a:off x="1839917" y="3182784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108"/>
            <p:cNvSpPr/>
            <p:nvPr/>
          </p:nvSpPr>
          <p:spPr>
            <a:xfrm>
              <a:off x="1763541" y="3335745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108"/>
            <p:cNvSpPr/>
            <p:nvPr/>
          </p:nvSpPr>
          <p:spPr>
            <a:xfrm>
              <a:off x="1687165" y="3182784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108"/>
            <p:cNvSpPr/>
            <p:nvPr/>
          </p:nvSpPr>
          <p:spPr>
            <a:xfrm>
              <a:off x="1610789" y="3335745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108"/>
            <p:cNvSpPr/>
            <p:nvPr/>
          </p:nvSpPr>
          <p:spPr>
            <a:xfrm>
              <a:off x="1228909" y="3947586"/>
              <a:ext cx="76375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108"/>
            <p:cNvSpPr/>
            <p:nvPr/>
          </p:nvSpPr>
          <p:spPr>
            <a:xfrm>
              <a:off x="2069046" y="3871106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108"/>
            <p:cNvSpPr/>
            <p:nvPr/>
          </p:nvSpPr>
          <p:spPr>
            <a:xfrm>
              <a:off x="1534413" y="3182784"/>
              <a:ext cx="76375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108"/>
            <p:cNvSpPr/>
            <p:nvPr/>
          </p:nvSpPr>
          <p:spPr>
            <a:xfrm>
              <a:off x="3138311" y="3182784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108"/>
            <p:cNvSpPr/>
            <p:nvPr/>
          </p:nvSpPr>
          <p:spPr>
            <a:xfrm>
              <a:off x="770652" y="4559427"/>
              <a:ext cx="76375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108"/>
            <p:cNvSpPr/>
            <p:nvPr/>
          </p:nvSpPr>
          <p:spPr>
            <a:xfrm>
              <a:off x="1610789" y="4482947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108"/>
            <p:cNvSpPr/>
            <p:nvPr/>
          </p:nvSpPr>
          <p:spPr>
            <a:xfrm>
              <a:off x="617899" y="4559427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108"/>
            <p:cNvSpPr/>
            <p:nvPr/>
          </p:nvSpPr>
          <p:spPr>
            <a:xfrm>
              <a:off x="1458037" y="4482947"/>
              <a:ext cx="76375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108"/>
            <p:cNvSpPr/>
            <p:nvPr/>
          </p:nvSpPr>
          <p:spPr>
            <a:xfrm>
              <a:off x="923405" y="4559427"/>
              <a:ext cx="76375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108"/>
            <p:cNvSpPr/>
            <p:nvPr/>
          </p:nvSpPr>
          <p:spPr>
            <a:xfrm>
              <a:off x="1763541" y="4482947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108"/>
            <p:cNvSpPr/>
            <p:nvPr/>
          </p:nvSpPr>
          <p:spPr>
            <a:xfrm>
              <a:off x="1687165" y="2723903"/>
              <a:ext cx="185485" cy="382400"/>
            </a:xfrm>
            <a:custGeom>
              <a:rect b="b" l="l" r="r" t="t"/>
              <a:pathLst>
                <a:path extrusionOk="0" h="509867" w="247313">
                  <a:moveTo>
                    <a:pt x="0" y="0"/>
                  </a:moveTo>
                  <a:lnTo>
                    <a:pt x="150388" y="509868"/>
                  </a:lnTo>
                  <a:lnTo>
                    <a:pt x="247313" y="509868"/>
                  </a:lnTo>
                  <a:lnTo>
                    <a:pt x="9694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108"/>
            <p:cNvSpPr/>
            <p:nvPr/>
          </p:nvSpPr>
          <p:spPr>
            <a:xfrm>
              <a:off x="1534413" y="2723903"/>
              <a:ext cx="190940" cy="382400"/>
            </a:xfrm>
            <a:custGeom>
              <a:rect b="b" l="l" r="r" t="t"/>
              <a:pathLst>
                <a:path extrusionOk="0" h="509867" w="254587">
                  <a:moveTo>
                    <a:pt x="0" y="0"/>
                  </a:moveTo>
                  <a:lnTo>
                    <a:pt x="154811" y="509868"/>
                  </a:lnTo>
                  <a:lnTo>
                    <a:pt x="254587" y="509868"/>
                  </a:lnTo>
                  <a:lnTo>
                    <a:pt x="9979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3" name="Google Shape;823;p108"/>
            <p:cNvSpPr/>
            <p:nvPr/>
          </p:nvSpPr>
          <p:spPr>
            <a:xfrm>
              <a:off x="1381661" y="2723903"/>
              <a:ext cx="190940" cy="382400"/>
            </a:xfrm>
            <a:custGeom>
              <a:rect b="b" l="l" r="r" t="t"/>
              <a:pathLst>
                <a:path extrusionOk="0" h="509867" w="254587">
                  <a:moveTo>
                    <a:pt x="0" y="0"/>
                  </a:moveTo>
                  <a:lnTo>
                    <a:pt x="154803" y="509868"/>
                  </a:lnTo>
                  <a:lnTo>
                    <a:pt x="254587" y="509868"/>
                  </a:lnTo>
                  <a:lnTo>
                    <a:pt x="9976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108"/>
            <p:cNvSpPr/>
            <p:nvPr/>
          </p:nvSpPr>
          <p:spPr>
            <a:xfrm>
              <a:off x="923405" y="2723903"/>
              <a:ext cx="190940" cy="382400"/>
            </a:xfrm>
            <a:custGeom>
              <a:rect b="b" l="l" r="r" t="t"/>
              <a:pathLst>
                <a:path extrusionOk="0" h="509867" w="254587">
                  <a:moveTo>
                    <a:pt x="254587" y="0"/>
                  </a:moveTo>
                  <a:lnTo>
                    <a:pt x="99793" y="509868"/>
                  </a:lnTo>
                  <a:lnTo>
                    <a:pt x="0" y="509868"/>
                  </a:lnTo>
                  <a:lnTo>
                    <a:pt x="154804" y="0"/>
                  </a:lnTo>
                  <a:lnTo>
                    <a:pt x="254587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108"/>
            <p:cNvSpPr/>
            <p:nvPr/>
          </p:nvSpPr>
          <p:spPr>
            <a:xfrm>
              <a:off x="2521846" y="3412225"/>
              <a:ext cx="190940" cy="382400"/>
            </a:xfrm>
            <a:custGeom>
              <a:rect b="b" l="l" r="r" t="t"/>
              <a:pathLst>
                <a:path extrusionOk="0" h="509867" w="254587">
                  <a:moveTo>
                    <a:pt x="254587" y="0"/>
                  </a:moveTo>
                  <a:lnTo>
                    <a:pt x="99783" y="509868"/>
                  </a:lnTo>
                  <a:lnTo>
                    <a:pt x="0" y="509868"/>
                  </a:lnTo>
                  <a:lnTo>
                    <a:pt x="154804" y="0"/>
                  </a:lnTo>
                  <a:lnTo>
                    <a:pt x="254587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108"/>
            <p:cNvSpPr/>
            <p:nvPr/>
          </p:nvSpPr>
          <p:spPr>
            <a:xfrm>
              <a:off x="2674599" y="3412225"/>
              <a:ext cx="190940" cy="382400"/>
            </a:xfrm>
            <a:custGeom>
              <a:rect b="b" l="l" r="r" t="t"/>
              <a:pathLst>
                <a:path extrusionOk="0" h="509867" w="254587">
                  <a:moveTo>
                    <a:pt x="254587" y="0"/>
                  </a:moveTo>
                  <a:lnTo>
                    <a:pt x="99798" y="509868"/>
                  </a:lnTo>
                  <a:lnTo>
                    <a:pt x="0" y="509868"/>
                  </a:lnTo>
                  <a:lnTo>
                    <a:pt x="154811" y="0"/>
                  </a:lnTo>
                  <a:lnTo>
                    <a:pt x="254587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108"/>
            <p:cNvSpPr/>
            <p:nvPr/>
          </p:nvSpPr>
          <p:spPr>
            <a:xfrm>
              <a:off x="885216" y="4100546"/>
              <a:ext cx="190940" cy="382400"/>
            </a:xfrm>
            <a:custGeom>
              <a:rect b="b" l="l" r="r" t="t"/>
              <a:pathLst>
                <a:path extrusionOk="0" h="509867" w="254587">
                  <a:moveTo>
                    <a:pt x="254587" y="0"/>
                  </a:moveTo>
                  <a:lnTo>
                    <a:pt x="99783" y="509868"/>
                  </a:lnTo>
                  <a:lnTo>
                    <a:pt x="0" y="509868"/>
                  </a:lnTo>
                  <a:lnTo>
                    <a:pt x="154804" y="0"/>
                  </a:lnTo>
                  <a:lnTo>
                    <a:pt x="254587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108"/>
            <p:cNvSpPr/>
            <p:nvPr/>
          </p:nvSpPr>
          <p:spPr>
            <a:xfrm>
              <a:off x="1725353" y="4024066"/>
              <a:ext cx="190940" cy="382400"/>
            </a:xfrm>
            <a:custGeom>
              <a:rect b="b" l="l" r="r" t="t"/>
              <a:pathLst>
                <a:path extrusionOk="0" h="509867" w="254587">
                  <a:moveTo>
                    <a:pt x="254587" y="0"/>
                  </a:moveTo>
                  <a:lnTo>
                    <a:pt x="99784" y="509868"/>
                  </a:lnTo>
                  <a:lnTo>
                    <a:pt x="0" y="509868"/>
                  </a:lnTo>
                  <a:lnTo>
                    <a:pt x="154796" y="0"/>
                  </a:lnTo>
                  <a:lnTo>
                    <a:pt x="254587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108"/>
            <p:cNvSpPr/>
            <p:nvPr/>
          </p:nvSpPr>
          <p:spPr>
            <a:xfrm>
              <a:off x="1076156" y="4100546"/>
              <a:ext cx="190940" cy="382400"/>
            </a:xfrm>
            <a:custGeom>
              <a:rect b="b" l="l" r="r" t="t"/>
              <a:pathLst>
                <a:path extrusionOk="0" h="509867" w="254587">
                  <a:moveTo>
                    <a:pt x="254587" y="0"/>
                  </a:moveTo>
                  <a:lnTo>
                    <a:pt x="99791" y="509868"/>
                  </a:lnTo>
                  <a:lnTo>
                    <a:pt x="0" y="509868"/>
                  </a:lnTo>
                  <a:lnTo>
                    <a:pt x="154803" y="0"/>
                  </a:lnTo>
                  <a:lnTo>
                    <a:pt x="254587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108"/>
            <p:cNvSpPr/>
            <p:nvPr/>
          </p:nvSpPr>
          <p:spPr>
            <a:xfrm>
              <a:off x="1916293" y="4024066"/>
              <a:ext cx="190940" cy="382400"/>
            </a:xfrm>
            <a:custGeom>
              <a:rect b="b" l="l" r="r" t="t"/>
              <a:pathLst>
                <a:path extrusionOk="0" h="509867" w="254587">
                  <a:moveTo>
                    <a:pt x="254587" y="0"/>
                  </a:moveTo>
                  <a:lnTo>
                    <a:pt x="99791" y="509868"/>
                  </a:lnTo>
                  <a:lnTo>
                    <a:pt x="0" y="509868"/>
                  </a:lnTo>
                  <a:lnTo>
                    <a:pt x="154804" y="0"/>
                  </a:lnTo>
                  <a:lnTo>
                    <a:pt x="254587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108"/>
            <p:cNvSpPr/>
            <p:nvPr/>
          </p:nvSpPr>
          <p:spPr>
            <a:xfrm>
              <a:off x="579712" y="2265023"/>
              <a:ext cx="130930" cy="382400"/>
            </a:xfrm>
            <a:custGeom>
              <a:rect b="b" l="l" r="r" t="t"/>
              <a:pathLst>
                <a:path extrusionOk="0" h="509867" w="174573">
                  <a:moveTo>
                    <a:pt x="174574" y="0"/>
                  </a:moveTo>
                  <a:lnTo>
                    <a:pt x="169179" y="8799"/>
                  </a:lnTo>
                  <a:cubicBezTo>
                    <a:pt x="76092" y="160549"/>
                    <a:pt x="76524" y="351614"/>
                    <a:pt x="170284" y="502941"/>
                  </a:cubicBezTo>
                  <a:lnTo>
                    <a:pt x="174574" y="509868"/>
                  </a:lnTo>
                  <a:lnTo>
                    <a:pt x="74917" y="509868"/>
                  </a:lnTo>
                  <a:lnTo>
                    <a:pt x="70617" y="502941"/>
                  </a:lnTo>
                  <a:cubicBezTo>
                    <a:pt x="-23142" y="351614"/>
                    <a:pt x="-23564" y="160549"/>
                    <a:pt x="69512" y="8799"/>
                  </a:cubicBezTo>
                  <a:lnTo>
                    <a:pt x="74917" y="0"/>
                  </a:lnTo>
                  <a:lnTo>
                    <a:pt x="1745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108"/>
            <p:cNvSpPr/>
            <p:nvPr/>
          </p:nvSpPr>
          <p:spPr>
            <a:xfrm>
              <a:off x="563345" y="3488705"/>
              <a:ext cx="130930" cy="382400"/>
            </a:xfrm>
            <a:custGeom>
              <a:rect b="b" l="l" r="r" t="t"/>
              <a:pathLst>
                <a:path extrusionOk="0" h="509867" w="174573">
                  <a:moveTo>
                    <a:pt x="174574" y="0"/>
                  </a:moveTo>
                  <a:lnTo>
                    <a:pt x="169169" y="8799"/>
                  </a:lnTo>
                  <a:cubicBezTo>
                    <a:pt x="76095" y="160550"/>
                    <a:pt x="76527" y="351612"/>
                    <a:pt x="170274" y="502941"/>
                  </a:cubicBezTo>
                  <a:lnTo>
                    <a:pt x="174574" y="509868"/>
                  </a:lnTo>
                  <a:lnTo>
                    <a:pt x="74909" y="509868"/>
                  </a:lnTo>
                  <a:lnTo>
                    <a:pt x="70620" y="502941"/>
                  </a:lnTo>
                  <a:cubicBezTo>
                    <a:pt x="-23138" y="351612"/>
                    <a:pt x="-23570" y="160550"/>
                    <a:pt x="69515" y="8799"/>
                  </a:cubicBezTo>
                  <a:lnTo>
                    <a:pt x="74909" y="0"/>
                  </a:lnTo>
                  <a:lnTo>
                    <a:pt x="1745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108"/>
            <p:cNvSpPr/>
            <p:nvPr/>
          </p:nvSpPr>
          <p:spPr>
            <a:xfrm>
              <a:off x="1403483" y="3412225"/>
              <a:ext cx="130930" cy="382400"/>
            </a:xfrm>
            <a:custGeom>
              <a:rect b="b" l="l" r="r" t="t"/>
              <a:pathLst>
                <a:path extrusionOk="0" h="509867" w="174573">
                  <a:moveTo>
                    <a:pt x="174573" y="0"/>
                  </a:moveTo>
                  <a:lnTo>
                    <a:pt x="169176" y="8806"/>
                  </a:lnTo>
                  <a:cubicBezTo>
                    <a:pt x="76099" y="160536"/>
                    <a:pt x="76521" y="351619"/>
                    <a:pt x="170282" y="502933"/>
                  </a:cubicBezTo>
                  <a:lnTo>
                    <a:pt x="174573" y="509868"/>
                  </a:lnTo>
                  <a:lnTo>
                    <a:pt x="74913" y="509868"/>
                  </a:lnTo>
                  <a:lnTo>
                    <a:pt x="70622" y="502933"/>
                  </a:lnTo>
                  <a:cubicBezTo>
                    <a:pt x="-23139" y="351619"/>
                    <a:pt x="-23568" y="160543"/>
                    <a:pt x="69509" y="8806"/>
                  </a:cubicBezTo>
                  <a:lnTo>
                    <a:pt x="74913" y="0"/>
                  </a:lnTo>
                  <a:lnTo>
                    <a:pt x="174573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108"/>
            <p:cNvSpPr/>
            <p:nvPr/>
          </p:nvSpPr>
          <p:spPr>
            <a:xfrm>
              <a:off x="1610789" y="2265023"/>
              <a:ext cx="130932" cy="382400"/>
            </a:xfrm>
            <a:custGeom>
              <a:rect b="b" l="l" r="r" t="t"/>
              <a:pathLst>
                <a:path extrusionOk="0" h="509867" w="174576">
                  <a:moveTo>
                    <a:pt x="0" y="0"/>
                  </a:moveTo>
                  <a:lnTo>
                    <a:pt x="5397" y="8799"/>
                  </a:lnTo>
                  <a:cubicBezTo>
                    <a:pt x="98482" y="160549"/>
                    <a:pt x="98052" y="351614"/>
                    <a:pt x="4292" y="502941"/>
                  </a:cubicBezTo>
                  <a:lnTo>
                    <a:pt x="0" y="509868"/>
                  </a:lnTo>
                  <a:lnTo>
                    <a:pt x="99660" y="509868"/>
                  </a:lnTo>
                  <a:lnTo>
                    <a:pt x="103959" y="502941"/>
                  </a:lnTo>
                  <a:cubicBezTo>
                    <a:pt x="197720" y="351614"/>
                    <a:pt x="198141" y="160549"/>
                    <a:pt x="105064" y="8799"/>
                  </a:cubicBezTo>
                  <a:lnTo>
                    <a:pt x="9966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108"/>
            <p:cNvSpPr/>
            <p:nvPr/>
          </p:nvSpPr>
          <p:spPr>
            <a:xfrm>
              <a:off x="847028" y="2112062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108"/>
            <p:cNvSpPr/>
            <p:nvPr/>
          </p:nvSpPr>
          <p:spPr>
            <a:xfrm>
              <a:off x="847028" y="2723903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108"/>
            <p:cNvSpPr/>
            <p:nvPr/>
          </p:nvSpPr>
          <p:spPr>
            <a:xfrm>
              <a:off x="770652" y="2417983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108"/>
            <p:cNvSpPr/>
            <p:nvPr/>
          </p:nvSpPr>
          <p:spPr>
            <a:xfrm>
              <a:off x="617900" y="3182784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108"/>
            <p:cNvSpPr/>
            <p:nvPr/>
          </p:nvSpPr>
          <p:spPr>
            <a:xfrm>
              <a:off x="770652" y="3947586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108"/>
            <p:cNvSpPr/>
            <p:nvPr/>
          </p:nvSpPr>
          <p:spPr>
            <a:xfrm>
              <a:off x="1610789" y="3871106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108"/>
            <p:cNvSpPr/>
            <p:nvPr/>
          </p:nvSpPr>
          <p:spPr>
            <a:xfrm>
              <a:off x="923405" y="3712682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108"/>
            <p:cNvSpPr/>
            <p:nvPr/>
          </p:nvSpPr>
          <p:spPr>
            <a:xfrm>
              <a:off x="2069046" y="3712682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108"/>
            <p:cNvSpPr/>
            <p:nvPr/>
          </p:nvSpPr>
          <p:spPr>
            <a:xfrm>
              <a:off x="2069046" y="3565185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108"/>
            <p:cNvSpPr/>
            <p:nvPr/>
          </p:nvSpPr>
          <p:spPr>
            <a:xfrm>
              <a:off x="2069046" y="3412225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108"/>
            <p:cNvSpPr/>
            <p:nvPr/>
          </p:nvSpPr>
          <p:spPr>
            <a:xfrm>
              <a:off x="2680055" y="3182784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108"/>
            <p:cNvSpPr/>
            <p:nvPr/>
          </p:nvSpPr>
          <p:spPr>
            <a:xfrm>
              <a:off x="923405" y="3565185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9300" lIns="78650" spcFirstLastPara="1" rIns="78650" wrap="square" tIns="393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t/>
              </a:r>
              <a:endParaRPr b="0" i="0" sz="1606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7" name="Google Shape;847;p108"/>
          <p:cNvGrpSpPr/>
          <p:nvPr/>
        </p:nvGrpSpPr>
        <p:grpSpPr>
          <a:xfrm>
            <a:off x="7021744" y="780099"/>
            <a:ext cx="205972" cy="324969"/>
            <a:chOff x="2983125" y="2248285"/>
            <a:chExt cx="284256" cy="448419"/>
          </a:xfrm>
        </p:grpSpPr>
        <p:sp>
          <p:nvSpPr>
            <p:cNvPr id="848" name="Google Shape;848;p108"/>
            <p:cNvSpPr/>
            <p:nvPr/>
          </p:nvSpPr>
          <p:spPr>
            <a:xfrm>
              <a:off x="3112077" y="224828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108"/>
            <p:cNvSpPr/>
            <p:nvPr/>
          </p:nvSpPr>
          <p:spPr>
            <a:xfrm>
              <a:off x="3147197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108"/>
            <p:cNvSpPr/>
            <p:nvPr/>
          </p:nvSpPr>
          <p:spPr>
            <a:xfrm>
              <a:off x="2983125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108"/>
            <p:cNvSpPr/>
            <p:nvPr/>
          </p:nvSpPr>
          <p:spPr>
            <a:xfrm>
              <a:off x="3027025" y="254723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52" name="Google Shape;852;p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389225"/>
            <a:ext cx="9144000" cy="754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53" name="Google Shape;853;p108"/>
          <p:cNvGrpSpPr/>
          <p:nvPr/>
        </p:nvGrpSpPr>
        <p:grpSpPr>
          <a:xfrm>
            <a:off x="323796" y="339727"/>
            <a:ext cx="2021022" cy="209865"/>
            <a:chOff x="2873419" y="4301979"/>
            <a:chExt cx="4264659" cy="442846"/>
          </a:xfrm>
        </p:grpSpPr>
        <p:sp>
          <p:nvSpPr>
            <p:cNvPr id="854" name="Google Shape;854;p108"/>
            <p:cNvSpPr/>
            <p:nvPr/>
          </p:nvSpPr>
          <p:spPr>
            <a:xfrm>
              <a:off x="2873419" y="4301979"/>
              <a:ext cx="2215704" cy="442846"/>
            </a:xfrm>
            <a:custGeom>
              <a:rect b="b" l="l" r="r" t="t"/>
              <a:pathLst>
                <a:path extrusionOk="0" h="442846" w="2215704">
                  <a:moveTo>
                    <a:pt x="1744976" y="368317"/>
                  </a:moveTo>
                  <a:lnTo>
                    <a:pt x="1748950" y="432967"/>
                  </a:lnTo>
                  <a:cubicBezTo>
                    <a:pt x="1738301" y="438262"/>
                    <a:pt x="1711124" y="440871"/>
                    <a:pt x="1697142" y="440871"/>
                  </a:cubicBezTo>
                  <a:cubicBezTo>
                    <a:pt x="1627057" y="440871"/>
                    <a:pt x="1577391" y="397165"/>
                    <a:pt x="1575404" y="320421"/>
                  </a:cubicBezTo>
                  <a:lnTo>
                    <a:pt x="1649224" y="320421"/>
                  </a:lnTo>
                  <a:cubicBezTo>
                    <a:pt x="1650363" y="334913"/>
                    <a:pt x="1657095" y="348405"/>
                    <a:pt x="1668012" y="358070"/>
                  </a:cubicBezTo>
                  <a:cubicBezTo>
                    <a:pt x="1678929" y="367735"/>
                    <a:pt x="1693184" y="372823"/>
                    <a:pt x="1707786" y="372268"/>
                  </a:cubicBezTo>
                  <a:cubicBezTo>
                    <a:pt x="1720274" y="371997"/>
                    <a:pt x="1732716" y="370675"/>
                    <a:pt x="1744976" y="368317"/>
                  </a:cubicBezTo>
                  <a:close/>
                  <a:moveTo>
                    <a:pt x="741695" y="436286"/>
                  </a:moveTo>
                  <a:lnTo>
                    <a:pt x="815277" y="436286"/>
                  </a:lnTo>
                  <a:lnTo>
                    <a:pt x="815277" y="27434"/>
                  </a:lnTo>
                  <a:lnTo>
                    <a:pt x="741695" y="27434"/>
                  </a:lnTo>
                  <a:lnTo>
                    <a:pt x="741695" y="436286"/>
                  </a:lnTo>
                  <a:close/>
                  <a:moveTo>
                    <a:pt x="1391055" y="177761"/>
                  </a:moveTo>
                  <a:cubicBezTo>
                    <a:pt x="1426175" y="177761"/>
                    <a:pt x="1455339" y="194912"/>
                    <a:pt x="1468610" y="220598"/>
                  </a:cubicBezTo>
                  <a:lnTo>
                    <a:pt x="1530907" y="185664"/>
                  </a:lnTo>
                  <a:cubicBezTo>
                    <a:pt x="1507067" y="138243"/>
                    <a:pt x="1454067" y="107182"/>
                    <a:pt x="1391055" y="107182"/>
                  </a:cubicBezTo>
                  <a:cubicBezTo>
                    <a:pt x="1368721" y="106718"/>
                    <a:pt x="1346524" y="110752"/>
                    <a:pt x="1325798" y="119041"/>
                  </a:cubicBezTo>
                  <a:cubicBezTo>
                    <a:pt x="1305073" y="127329"/>
                    <a:pt x="1286243" y="139701"/>
                    <a:pt x="1270449" y="155412"/>
                  </a:cubicBezTo>
                  <a:cubicBezTo>
                    <a:pt x="1254654" y="171123"/>
                    <a:pt x="1242216" y="189849"/>
                    <a:pt x="1233883" y="210463"/>
                  </a:cubicBezTo>
                  <a:cubicBezTo>
                    <a:pt x="1225551" y="231078"/>
                    <a:pt x="1221494" y="253156"/>
                    <a:pt x="1221959" y="275370"/>
                  </a:cubicBezTo>
                  <a:cubicBezTo>
                    <a:pt x="1221959" y="371004"/>
                    <a:pt x="1295620" y="442847"/>
                    <a:pt x="1391691" y="442847"/>
                  </a:cubicBezTo>
                  <a:cubicBezTo>
                    <a:pt x="1451207" y="442847"/>
                    <a:pt x="1502458" y="415819"/>
                    <a:pt x="1530669" y="372980"/>
                  </a:cubicBezTo>
                  <a:lnTo>
                    <a:pt x="1469007" y="335358"/>
                  </a:lnTo>
                  <a:cubicBezTo>
                    <a:pt x="1460145" y="347338"/>
                    <a:pt x="1448456" y="356969"/>
                    <a:pt x="1434977" y="363404"/>
                  </a:cubicBezTo>
                  <a:cubicBezTo>
                    <a:pt x="1421494" y="369840"/>
                    <a:pt x="1406630" y="372884"/>
                    <a:pt x="1391691" y="372268"/>
                  </a:cubicBezTo>
                  <a:cubicBezTo>
                    <a:pt x="1378900" y="372420"/>
                    <a:pt x="1366209" y="370010"/>
                    <a:pt x="1354372" y="365182"/>
                  </a:cubicBezTo>
                  <a:cubicBezTo>
                    <a:pt x="1342535" y="360354"/>
                    <a:pt x="1331800" y="353206"/>
                    <a:pt x="1322798" y="344165"/>
                  </a:cubicBezTo>
                  <a:cubicBezTo>
                    <a:pt x="1313799" y="335124"/>
                    <a:pt x="1306719" y="324375"/>
                    <a:pt x="1301981" y="312556"/>
                  </a:cubicBezTo>
                  <a:cubicBezTo>
                    <a:pt x="1297244" y="300737"/>
                    <a:pt x="1294947" y="288091"/>
                    <a:pt x="1295223" y="275370"/>
                  </a:cubicBezTo>
                  <a:cubicBezTo>
                    <a:pt x="1295223" y="220045"/>
                    <a:pt x="1335671" y="177761"/>
                    <a:pt x="1391373" y="177761"/>
                  </a:cubicBezTo>
                  <a:lnTo>
                    <a:pt x="1391055" y="177761"/>
                  </a:lnTo>
                  <a:close/>
                  <a:moveTo>
                    <a:pt x="699737" y="260906"/>
                  </a:moveTo>
                  <a:cubicBezTo>
                    <a:pt x="699911" y="240565"/>
                    <a:pt x="695987" y="220394"/>
                    <a:pt x="688203" y="201582"/>
                  </a:cubicBezTo>
                  <a:cubicBezTo>
                    <a:pt x="680416" y="182771"/>
                    <a:pt x="668923" y="165700"/>
                    <a:pt x="654404" y="151375"/>
                  </a:cubicBezTo>
                  <a:cubicBezTo>
                    <a:pt x="639884" y="137049"/>
                    <a:pt x="622625" y="125759"/>
                    <a:pt x="603652" y="118169"/>
                  </a:cubicBezTo>
                  <a:cubicBezTo>
                    <a:pt x="584675" y="110579"/>
                    <a:pt x="564366" y="106843"/>
                    <a:pt x="543913" y="107182"/>
                  </a:cubicBezTo>
                  <a:cubicBezTo>
                    <a:pt x="521935" y="106949"/>
                    <a:pt x="500131" y="111083"/>
                    <a:pt x="479780" y="119342"/>
                  </a:cubicBezTo>
                  <a:cubicBezTo>
                    <a:pt x="459429" y="127600"/>
                    <a:pt x="440940" y="139817"/>
                    <a:pt x="425399" y="155276"/>
                  </a:cubicBezTo>
                  <a:cubicBezTo>
                    <a:pt x="409858" y="170735"/>
                    <a:pt x="397575" y="189124"/>
                    <a:pt x="389272" y="209367"/>
                  </a:cubicBezTo>
                  <a:cubicBezTo>
                    <a:pt x="380966" y="229609"/>
                    <a:pt x="376811" y="251296"/>
                    <a:pt x="377045" y="273157"/>
                  </a:cubicBezTo>
                  <a:cubicBezTo>
                    <a:pt x="376643" y="295344"/>
                    <a:pt x="380701" y="317387"/>
                    <a:pt x="388985" y="337992"/>
                  </a:cubicBezTo>
                  <a:cubicBezTo>
                    <a:pt x="397268" y="358596"/>
                    <a:pt x="409608" y="377345"/>
                    <a:pt x="425282" y="393142"/>
                  </a:cubicBezTo>
                  <a:cubicBezTo>
                    <a:pt x="440951" y="408935"/>
                    <a:pt x="459641" y="421453"/>
                    <a:pt x="480245" y="429963"/>
                  </a:cubicBezTo>
                  <a:cubicBezTo>
                    <a:pt x="500850" y="438469"/>
                    <a:pt x="522956" y="442798"/>
                    <a:pt x="545263" y="442688"/>
                  </a:cubicBezTo>
                  <a:cubicBezTo>
                    <a:pt x="612253" y="442688"/>
                    <a:pt x="666604" y="416293"/>
                    <a:pt x="690440" y="372822"/>
                  </a:cubicBezTo>
                  <a:lnTo>
                    <a:pt x="631480" y="335200"/>
                  </a:lnTo>
                  <a:cubicBezTo>
                    <a:pt x="616223" y="360255"/>
                    <a:pt x="583089" y="376062"/>
                    <a:pt x="546614" y="376062"/>
                  </a:cubicBezTo>
                  <a:cubicBezTo>
                    <a:pt x="494250" y="376062"/>
                    <a:pt x="458415" y="344448"/>
                    <a:pt x="450468" y="292363"/>
                  </a:cubicBezTo>
                  <a:lnTo>
                    <a:pt x="696797" y="292363"/>
                  </a:lnTo>
                  <a:cubicBezTo>
                    <a:pt x="698602" y="281922"/>
                    <a:pt x="699480" y="271343"/>
                    <a:pt x="699419" y="260748"/>
                  </a:cubicBezTo>
                  <a:lnTo>
                    <a:pt x="699737" y="260906"/>
                  </a:lnTo>
                  <a:close/>
                  <a:moveTo>
                    <a:pt x="452932" y="236485"/>
                  </a:moveTo>
                  <a:cubicBezTo>
                    <a:pt x="464216" y="194279"/>
                    <a:pt x="495363" y="167881"/>
                    <a:pt x="539784" y="167881"/>
                  </a:cubicBezTo>
                  <a:cubicBezTo>
                    <a:pt x="584202" y="167881"/>
                    <a:pt x="618050" y="196255"/>
                    <a:pt x="622024" y="236485"/>
                  </a:cubicBezTo>
                  <a:lnTo>
                    <a:pt x="452932" y="236485"/>
                  </a:lnTo>
                  <a:close/>
                  <a:moveTo>
                    <a:pt x="1180085" y="260906"/>
                  </a:moveTo>
                  <a:cubicBezTo>
                    <a:pt x="1180255" y="240565"/>
                    <a:pt x="1176335" y="220394"/>
                    <a:pt x="1168547" y="201582"/>
                  </a:cubicBezTo>
                  <a:cubicBezTo>
                    <a:pt x="1160763" y="182771"/>
                    <a:pt x="1149271" y="165700"/>
                    <a:pt x="1134748" y="151375"/>
                  </a:cubicBezTo>
                  <a:cubicBezTo>
                    <a:pt x="1120228" y="137049"/>
                    <a:pt x="1102973" y="125759"/>
                    <a:pt x="1083996" y="118169"/>
                  </a:cubicBezTo>
                  <a:cubicBezTo>
                    <a:pt x="1065018" y="110579"/>
                    <a:pt x="1044709" y="106843"/>
                    <a:pt x="1024260" y="107182"/>
                  </a:cubicBezTo>
                  <a:cubicBezTo>
                    <a:pt x="1002282" y="106949"/>
                    <a:pt x="980478" y="111083"/>
                    <a:pt x="960127" y="119342"/>
                  </a:cubicBezTo>
                  <a:cubicBezTo>
                    <a:pt x="939773" y="127600"/>
                    <a:pt x="921288" y="139817"/>
                    <a:pt x="905743" y="155276"/>
                  </a:cubicBezTo>
                  <a:cubicBezTo>
                    <a:pt x="890201" y="170735"/>
                    <a:pt x="877918" y="189124"/>
                    <a:pt x="869616" y="209367"/>
                  </a:cubicBezTo>
                  <a:cubicBezTo>
                    <a:pt x="861314" y="229609"/>
                    <a:pt x="857155" y="251296"/>
                    <a:pt x="857390" y="273157"/>
                  </a:cubicBezTo>
                  <a:cubicBezTo>
                    <a:pt x="856977" y="295347"/>
                    <a:pt x="861030" y="317395"/>
                    <a:pt x="869310" y="338004"/>
                  </a:cubicBezTo>
                  <a:cubicBezTo>
                    <a:pt x="877589" y="358614"/>
                    <a:pt x="889929" y="377367"/>
                    <a:pt x="905603" y="393164"/>
                  </a:cubicBezTo>
                  <a:cubicBezTo>
                    <a:pt x="921276" y="408961"/>
                    <a:pt x="939966" y="421479"/>
                    <a:pt x="960578" y="429986"/>
                  </a:cubicBezTo>
                  <a:cubicBezTo>
                    <a:pt x="981186" y="438488"/>
                    <a:pt x="1003296" y="442809"/>
                    <a:pt x="1025611" y="442688"/>
                  </a:cubicBezTo>
                  <a:cubicBezTo>
                    <a:pt x="1092597" y="442688"/>
                    <a:pt x="1146948" y="416293"/>
                    <a:pt x="1170787" y="372822"/>
                  </a:cubicBezTo>
                  <a:lnTo>
                    <a:pt x="1111748" y="335200"/>
                  </a:lnTo>
                  <a:cubicBezTo>
                    <a:pt x="1096570" y="360255"/>
                    <a:pt x="1063353" y="376062"/>
                    <a:pt x="1026962" y="376062"/>
                  </a:cubicBezTo>
                  <a:cubicBezTo>
                    <a:pt x="974518" y="376062"/>
                    <a:pt x="938759" y="344448"/>
                    <a:pt x="930812" y="292363"/>
                  </a:cubicBezTo>
                  <a:lnTo>
                    <a:pt x="1177145" y="292363"/>
                  </a:lnTo>
                  <a:cubicBezTo>
                    <a:pt x="1178972" y="281924"/>
                    <a:pt x="1179877" y="271345"/>
                    <a:pt x="1179846" y="260748"/>
                  </a:cubicBezTo>
                  <a:lnTo>
                    <a:pt x="1180085" y="260906"/>
                  </a:lnTo>
                  <a:close/>
                  <a:moveTo>
                    <a:pt x="933514" y="236406"/>
                  </a:moveTo>
                  <a:cubicBezTo>
                    <a:pt x="944798" y="194200"/>
                    <a:pt x="975949" y="167802"/>
                    <a:pt x="1020366" y="167802"/>
                  </a:cubicBezTo>
                  <a:cubicBezTo>
                    <a:pt x="1064784" y="167802"/>
                    <a:pt x="1098636" y="196176"/>
                    <a:pt x="1102610" y="236406"/>
                  </a:cubicBezTo>
                  <a:lnTo>
                    <a:pt x="933514" y="236406"/>
                  </a:lnTo>
                  <a:close/>
                  <a:moveTo>
                    <a:pt x="2100169" y="260906"/>
                  </a:moveTo>
                  <a:cubicBezTo>
                    <a:pt x="2100332" y="240571"/>
                    <a:pt x="2096400" y="220409"/>
                    <a:pt x="2088609" y="201607"/>
                  </a:cubicBezTo>
                  <a:cubicBezTo>
                    <a:pt x="2080821" y="182805"/>
                    <a:pt x="2069325" y="165743"/>
                    <a:pt x="2054806" y="151426"/>
                  </a:cubicBezTo>
                  <a:cubicBezTo>
                    <a:pt x="2040286" y="137109"/>
                    <a:pt x="2023034" y="125826"/>
                    <a:pt x="2004061" y="118241"/>
                  </a:cubicBezTo>
                  <a:cubicBezTo>
                    <a:pt x="1985092" y="110656"/>
                    <a:pt x="1964786" y="106923"/>
                    <a:pt x="1944345" y="107261"/>
                  </a:cubicBezTo>
                  <a:cubicBezTo>
                    <a:pt x="1922370" y="107039"/>
                    <a:pt x="1900570" y="111180"/>
                    <a:pt x="1880223" y="119443"/>
                  </a:cubicBezTo>
                  <a:cubicBezTo>
                    <a:pt x="1859876" y="127705"/>
                    <a:pt x="1841395" y="139922"/>
                    <a:pt x="1825854" y="155379"/>
                  </a:cubicBezTo>
                  <a:cubicBezTo>
                    <a:pt x="1810312" y="170836"/>
                    <a:pt x="1798029" y="189221"/>
                    <a:pt x="1789723" y="209458"/>
                  </a:cubicBezTo>
                  <a:cubicBezTo>
                    <a:pt x="1781417" y="229696"/>
                    <a:pt x="1777251" y="251378"/>
                    <a:pt x="1777474" y="273236"/>
                  </a:cubicBezTo>
                  <a:cubicBezTo>
                    <a:pt x="1777084" y="295416"/>
                    <a:pt x="1781152" y="317451"/>
                    <a:pt x="1789439" y="338047"/>
                  </a:cubicBezTo>
                  <a:cubicBezTo>
                    <a:pt x="1797726" y="358642"/>
                    <a:pt x="1810070" y="377383"/>
                    <a:pt x="1825740" y="393168"/>
                  </a:cubicBezTo>
                  <a:cubicBezTo>
                    <a:pt x="1841410" y="408953"/>
                    <a:pt x="1860096" y="421464"/>
                    <a:pt x="1880692" y="429971"/>
                  </a:cubicBezTo>
                  <a:cubicBezTo>
                    <a:pt x="1901293" y="438473"/>
                    <a:pt x="1923392" y="442798"/>
                    <a:pt x="1945695" y="442688"/>
                  </a:cubicBezTo>
                  <a:cubicBezTo>
                    <a:pt x="2012602" y="442688"/>
                    <a:pt x="2067032" y="416293"/>
                    <a:pt x="2090872" y="372822"/>
                  </a:cubicBezTo>
                  <a:lnTo>
                    <a:pt x="2031832" y="335200"/>
                  </a:lnTo>
                  <a:cubicBezTo>
                    <a:pt x="2016575" y="360255"/>
                    <a:pt x="1983442" y="376062"/>
                    <a:pt x="1946967" y="376062"/>
                  </a:cubicBezTo>
                  <a:cubicBezTo>
                    <a:pt x="1894603" y="376062"/>
                    <a:pt x="1858843" y="344448"/>
                    <a:pt x="1850897" y="292363"/>
                  </a:cubicBezTo>
                  <a:lnTo>
                    <a:pt x="2097229" y="292363"/>
                  </a:lnTo>
                  <a:cubicBezTo>
                    <a:pt x="2099057" y="281924"/>
                    <a:pt x="2099961" y="271345"/>
                    <a:pt x="2099931" y="260748"/>
                  </a:cubicBezTo>
                  <a:lnTo>
                    <a:pt x="2100169" y="260906"/>
                  </a:lnTo>
                  <a:close/>
                  <a:moveTo>
                    <a:pt x="1853598" y="236406"/>
                  </a:moveTo>
                  <a:cubicBezTo>
                    <a:pt x="1864883" y="194200"/>
                    <a:pt x="1896033" y="167802"/>
                    <a:pt x="1940451" y="167802"/>
                  </a:cubicBezTo>
                  <a:cubicBezTo>
                    <a:pt x="1984872" y="167802"/>
                    <a:pt x="2018641" y="196176"/>
                    <a:pt x="2022694" y="236406"/>
                  </a:cubicBezTo>
                  <a:lnTo>
                    <a:pt x="1853598" y="236406"/>
                  </a:lnTo>
                  <a:close/>
                  <a:moveTo>
                    <a:pt x="2142123" y="436207"/>
                  </a:moveTo>
                  <a:lnTo>
                    <a:pt x="2215705" y="436207"/>
                  </a:lnTo>
                  <a:lnTo>
                    <a:pt x="2215705" y="27434"/>
                  </a:lnTo>
                  <a:lnTo>
                    <a:pt x="2142123" y="27434"/>
                  </a:lnTo>
                  <a:lnTo>
                    <a:pt x="2142123" y="436207"/>
                  </a:lnTo>
                  <a:close/>
                  <a:moveTo>
                    <a:pt x="244424" y="360571"/>
                  </a:moveTo>
                  <a:cubicBezTo>
                    <a:pt x="225266" y="372030"/>
                    <a:pt x="203199" y="377763"/>
                    <a:pt x="180855" y="377089"/>
                  </a:cubicBezTo>
                  <a:cubicBezTo>
                    <a:pt x="156126" y="377654"/>
                    <a:pt x="131867" y="370311"/>
                    <a:pt x="111644" y="356145"/>
                  </a:cubicBezTo>
                  <a:cubicBezTo>
                    <a:pt x="92021" y="341871"/>
                    <a:pt x="78316" y="320960"/>
                    <a:pt x="73105" y="297342"/>
                  </a:cubicBezTo>
                  <a:lnTo>
                    <a:pt x="0" y="308328"/>
                  </a:lnTo>
                  <a:cubicBezTo>
                    <a:pt x="3851" y="334269"/>
                    <a:pt x="14391" y="358775"/>
                    <a:pt x="30593" y="379460"/>
                  </a:cubicBezTo>
                  <a:cubicBezTo>
                    <a:pt x="46903" y="399954"/>
                    <a:pt x="68173" y="415999"/>
                    <a:pt x="92414" y="426090"/>
                  </a:cubicBezTo>
                  <a:cubicBezTo>
                    <a:pt x="119170" y="437370"/>
                    <a:pt x="147983" y="443020"/>
                    <a:pt x="177041" y="442688"/>
                  </a:cubicBezTo>
                  <a:cubicBezTo>
                    <a:pt x="205487" y="442982"/>
                    <a:pt x="233727" y="437860"/>
                    <a:pt x="260237" y="427592"/>
                  </a:cubicBezTo>
                  <a:cubicBezTo>
                    <a:pt x="284361" y="418453"/>
                    <a:pt x="305442" y="402796"/>
                    <a:pt x="321104" y="382385"/>
                  </a:cubicBezTo>
                  <a:cubicBezTo>
                    <a:pt x="334616" y="364407"/>
                    <a:pt x="342444" y="342837"/>
                    <a:pt x="343592" y="320421"/>
                  </a:cubicBezTo>
                  <a:lnTo>
                    <a:pt x="270567" y="320421"/>
                  </a:lnTo>
                  <a:cubicBezTo>
                    <a:pt x="269816" y="328722"/>
                    <a:pt x="267044" y="336717"/>
                    <a:pt x="262489" y="343713"/>
                  </a:cubicBezTo>
                  <a:cubicBezTo>
                    <a:pt x="257934" y="350708"/>
                    <a:pt x="251733" y="356495"/>
                    <a:pt x="244424" y="360571"/>
                  </a:cubicBezTo>
                  <a:lnTo>
                    <a:pt x="244424" y="360571"/>
                  </a:lnTo>
                  <a:close/>
                  <a:moveTo>
                    <a:pt x="1648747" y="292521"/>
                  </a:moveTo>
                  <a:lnTo>
                    <a:pt x="1575166" y="292521"/>
                  </a:lnTo>
                  <a:lnTo>
                    <a:pt x="1575166" y="183688"/>
                  </a:lnTo>
                  <a:lnTo>
                    <a:pt x="1575166" y="27434"/>
                  </a:lnTo>
                  <a:lnTo>
                    <a:pt x="1648747" y="27434"/>
                  </a:lnTo>
                  <a:lnTo>
                    <a:pt x="1648747" y="113821"/>
                  </a:lnTo>
                  <a:lnTo>
                    <a:pt x="1745612" y="113821"/>
                  </a:lnTo>
                  <a:lnTo>
                    <a:pt x="1745612" y="183688"/>
                  </a:lnTo>
                  <a:lnTo>
                    <a:pt x="1648747" y="183688"/>
                  </a:lnTo>
                  <a:lnTo>
                    <a:pt x="1648747" y="292521"/>
                  </a:lnTo>
                  <a:close/>
                  <a:moveTo>
                    <a:pt x="325792" y="247707"/>
                  </a:moveTo>
                  <a:cubicBezTo>
                    <a:pt x="314882" y="233073"/>
                    <a:pt x="300531" y="221323"/>
                    <a:pt x="283996" y="213485"/>
                  </a:cubicBezTo>
                  <a:cubicBezTo>
                    <a:pt x="266524" y="205582"/>
                    <a:pt x="248425" y="199131"/>
                    <a:pt x="229882" y="194200"/>
                  </a:cubicBezTo>
                  <a:lnTo>
                    <a:pt x="153281" y="172386"/>
                  </a:lnTo>
                  <a:cubicBezTo>
                    <a:pt x="137117" y="168812"/>
                    <a:pt x="121654" y="162617"/>
                    <a:pt x="107511" y="154050"/>
                  </a:cubicBezTo>
                  <a:cubicBezTo>
                    <a:pt x="101958" y="150532"/>
                    <a:pt x="97437" y="145616"/>
                    <a:pt x="94409" y="139800"/>
                  </a:cubicBezTo>
                  <a:cubicBezTo>
                    <a:pt x="91381" y="133985"/>
                    <a:pt x="89952" y="127476"/>
                    <a:pt x="90269" y="120934"/>
                  </a:cubicBezTo>
                  <a:cubicBezTo>
                    <a:pt x="90230" y="110127"/>
                    <a:pt x="94255" y="99697"/>
                    <a:pt x="101552" y="91691"/>
                  </a:cubicBezTo>
                  <a:cubicBezTo>
                    <a:pt x="109761" y="82800"/>
                    <a:pt x="120092" y="76113"/>
                    <a:pt x="131588" y="72248"/>
                  </a:cubicBezTo>
                  <a:cubicBezTo>
                    <a:pt x="144435" y="67615"/>
                    <a:pt x="158061" y="65495"/>
                    <a:pt x="171716" y="66004"/>
                  </a:cubicBezTo>
                  <a:cubicBezTo>
                    <a:pt x="193510" y="66025"/>
                    <a:pt x="214726" y="72976"/>
                    <a:pt x="232266" y="85842"/>
                  </a:cubicBezTo>
                  <a:cubicBezTo>
                    <a:pt x="249476" y="98321"/>
                    <a:pt x="261356" y="116765"/>
                    <a:pt x="265560" y="137532"/>
                  </a:cubicBezTo>
                  <a:lnTo>
                    <a:pt x="340970" y="125123"/>
                  </a:lnTo>
                  <a:cubicBezTo>
                    <a:pt x="335538" y="100502"/>
                    <a:pt x="324471" y="77459"/>
                    <a:pt x="308629" y="57784"/>
                  </a:cubicBezTo>
                  <a:cubicBezTo>
                    <a:pt x="293255" y="39149"/>
                    <a:pt x="273455" y="24616"/>
                    <a:pt x="251019" y="15500"/>
                  </a:cubicBezTo>
                  <a:cubicBezTo>
                    <a:pt x="226220" y="5419"/>
                    <a:pt x="199699" y="186"/>
                    <a:pt x="172908" y="88"/>
                  </a:cubicBezTo>
                  <a:cubicBezTo>
                    <a:pt x="145590" y="-717"/>
                    <a:pt x="118391" y="4015"/>
                    <a:pt x="92970" y="13998"/>
                  </a:cubicBezTo>
                  <a:cubicBezTo>
                    <a:pt x="70787" y="22703"/>
                    <a:pt x="51512" y="37438"/>
                    <a:pt x="37347" y="56520"/>
                  </a:cubicBezTo>
                  <a:cubicBezTo>
                    <a:pt x="23268" y="76251"/>
                    <a:pt x="15992" y="99986"/>
                    <a:pt x="16607" y="124174"/>
                  </a:cubicBezTo>
                  <a:cubicBezTo>
                    <a:pt x="16607" y="156895"/>
                    <a:pt x="25719" y="181239"/>
                    <a:pt x="43942" y="197204"/>
                  </a:cubicBezTo>
                  <a:cubicBezTo>
                    <a:pt x="63546" y="213894"/>
                    <a:pt x="86732" y="225898"/>
                    <a:pt x="111723" y="232295"/>
                  </a:cubicBezTo>
                  <a:lnTo>
                    <a:pt x="222492" y="264858"/>
                  </a:lnTo>
                  <a:cubicBezTo>
                    <a:pt x="236109" y="268393"/>
                    <a:pt x="248655" y="275175"/>
                    <a:pt x="259045" y="284617"/>
                  </a:cubicBezTo>
                  <a:cubicBezTo>
                    <a:pt x="261281" y="287037"/>
                    <a:pt x="263252" y="289687"/>
                    <a:pt x="264925" y="292521"/>
                  </a:cubicBezTo>
                  <a:lnTo>
                    <a:pt x="342877" y="292521"/>
                  </a:lnTo>
                  <a:cubicBezTo>
                    <a:pt x="341358" y="276322"/>
                    <a:pt x="335454" y="260835"/>
                    <a:pt x="325792" y="247707"/>
                  </a:cubicBezTo>
                  <a:lnTo>
                    <a:pt x="325792" y="24770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55" name="Google Shape;855;p108"/>
            <p:cNvGrpSpPr/>
            <p:nvPr/>
          </p:nvGrpSpPr>
          <p:grpSpPr>
            <a:xfrm>
              <a:off x="5355155" y="4328914"/>
              <a:ext cx="1782923" cy="413885"/>
              <a:chOff x="5355155" y="4328914"/>
              <a:chExt cx="1782923" cy="413885"/>
            </a:xfrm>
          </p:grpSpPr>
          <p:sp>
            <p:nvSpPr>
              <p:cNvPr id="856" name="Google Shape;856;p108"/>
              <p:cNvSpPr/>
              <p:nvPr/>
            </p:nvSpPr>
            <p:spPr>
              <a:xfrm>
                <a:off x="5601949" y="4668282"/>
                <a:ext cx="374591" cy="74517"/>
              </a:xfrm>
              <a:custGeom>
                <a:rect b="b" l="l" r="r" t="t"/>
                <a:pathLst>
                  <a:path extrusionOk="0" h="74517" w="374591">
                    <a:moveTo>
                      <a:pt x="0" y="0"/>
                    </a:moveTo>
                    <a:lnTo>
                      <a:pt x="374591" y="0"/>
                    </a:lnTo>
                    <a:lnTo>
                      <a:pt x="374591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7" name="Google Shape;857;p108"/>
              <p:cNvSpPr/>
              <p:nvPr/>
            </p:nvSpPr>
            <p:spPr>
              <a:xfrm>
                <a:off x="6299518" y="4556507"/>
                <a:ext cx="74918" cy="74517"/>
              </a:xfrm>
              <a:custGeom>
                <a:rect b="b" l="l" r="r" t="t"/>
                <a:pathLst>
                  <a:path extrusionOk="0" h="74517" w="74918">
                    <a:moveTo>
                      <a:pt x="0" y="0"/>
                    </a:moveTo>
                    <a:lnTo>
                      <a:pt x="74918" y="0"/>
                    </a:lnTo>
                    <a:lnTo>
                      <a:pt x="74918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8" name="Google Shape;858;p108"/>
              <p:cNvSpPr/>
              <p:nvPr/>
            </p:nvSpPr>
            <p:spPr>
              <a:xfrm>
                <a:off x="6299518" y="4328914"/>
                <a:ext cx="227567" cy="74516"/>
              </a:xfrm>
              <a:custGeom>
                <a:rect b="b" l="l" r="r" t="t"/>
                <a:pathLst>
                  <a:path extrusionOk="0" h="74516" w="227567">
                    <a:moveTo>
                      <a:pt x="0" y="0"/>
                    </a:moveTo>
                    <a:lnTo>
                      <a:pt x="227567" y="0"/>
                    </a:lnTo>
                    <a:lnTo>
                      <a:pt x="227567" y="74517"/>
                    </a:lnTo>
                    <a:lnTo>
                      <a:pt x="0" y="745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9" name="Google Shape;859;p108"/>
              <p:cNvSpPr/>
              <p:nvPr/>
            </p:nvSpPr>
            <p:spPr>
              <a:xfrm>
                <a:off x="6854121" y="4478577"/>
                <a:ext cx="74918" cy="74517"/>
              </a:xfrm>
              <a:custGeom>
                <a:rect b="b" l="l" r="r" t="t"/>
                <a:pathLst>
                  <a:path extrusionOk="0" h="74517" w="74918">
                    <a:moveTo>
                      <a:pt x="0" y="0"/>
                    </a:moveTo>
                    <a:lnTo>
                      <a:pt x="74918" y="0"/>
                    </a:lnTo>
                    <a:lnTo>
                      <a:pt x="74918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0" name="Google Shape;860;p108"/>
              <p:cNvSpPr/>
              <p:nvPr/>
            </p:nvSpPr>
            <p:spPr>
              <a:xfrm>
                <a:off x="6929084" y="4404058"/>
                <a:ext cx="74918" cy="74517"/>
              </a:xfrm>
              <a:custGeom>
                <a:rect b="b" l="l" r="r" t="t"/>
                <a:pathLst>
                  <a:path extrusionOk="0" h="74517" w="74918">
                    <a:moveTo>
                      <a:pt x="0" y="0"/>
                    </a:moveTo>
                    <a:lnTo>
                      <a:pt x="74919" y="0"/>
                    </a:lnTo>
                    <a:lnTo>
                      <a:pt x="74919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1" name="Google Shape;861;p108"/>
              <p:cNvSpPr/>
              <p:nvPr/>
            </p:nvSpPr>
            <p:spPr>
              <a:xfrm>
                <a:off x="6779234" y="4404058"/>
                <a:ext cx="74918" cy="74517"/>
              </a:xfrm>
              <a:custGeom>
                <a:rect b="b" l="l" r="r" t="t"/>
                <a:pathLst>
                  <a:path extrusionOk="0" h="74517" w="74918">
                    <a:moveTo>
                      <a:pt x="0" y="0"/>
                    </a:moveTo>
                    <a:lnTo>
                      <a:pt x="74919" y="0"/>
                    </a:lnTo>
                    <a:lnTo>
                      <a:pt x="74919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2" name="Google Shape;862;p108"/>
              <p:cNvSpPr/>
              <p:nvPr/>
            </p:nvSpPr>
            <p:spPr>
              <a:xfrm>
                <a:off x="5395929" y="4366494"/>
                <a:ext cx="186358" cy="372585"/>
              </a:xfrm>
              <a:custGeom>
                <a:rect b="b" l="l" r="r" t="t"/>
                <a:pathLst>
                  <a:path extrusionOk="0" h="372585" w="186358">
                    <a:moveTo>
                      <a:pt x="186358" y="0"/>
                    </a:moveTo>
                    <a:lnTo>
                      <a:pt x="73048" y="372585"/>
                    </a:lnTo>
                    <a:lnTo>
                      <a:pt x="0" y="372585"/>
                    </a:lnTo>
                    <a:lnTo>
                      <a:pt x="113314" y="0"/>
                    </a:lnTo>
                    <a:lnTo>
                      <a:pt x="186358" y="0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3" name="Google Shape;863;p108"/>
              <p:cNvSpPr/>
              <p:nvPr/>
            </p:nvSpPr>
            <p:spPr>
              <a:xfrm>
                <a:off x="5355155" y="4328914"/>
                <a:ext cx="374591" cy="74517"/>
              </a:xfrm>
              <a:custGeom>
                <a:rect b="b" l="l" r="r" t="t"/>
                <a:pathLst>
                  <a:path extrusionOk="0" h="74517" w="374591">
                    <a:moveTo>
                      <a:pt x="0" y="0"/>
                    </a:moveTo>
                    <a:lnTo>
                      <a:pt x="374591" y="0"/>
                    </a:lnTo>
                    <a:lnTo>
                      <a:pt x="374591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4" name="Google Shape;864;p108"/>
              <p:cNvSpPr/>
              <p:nvPr/>
            </p:nvSpPr>
            <p:spPr>
              <a:xfrm>
                <a:off x="5804678" y="4328914"/>
                <a:ext cx="374591" cy="74517"/>
              </a:xfrm>
              <a:custGeom>
                <a:rect b="b" l="l" r="r" t="t"/>
                <a:pathLst>
                  <a:path extrusionOk="0" h="74517" w="374591">
                    <a:moveTo>
                      <a:pt x="0" y="0"/>
                    </a:moveTo>
                    <a:lnTo>
                      <a:pt x="374591" y="0"/>
                    </a:lnTo>
                    <a:lnTo>
                      <a:pt x="374591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5" name="Google Shape;865;p108"/>
              <p:cNvSpPr/>
              <p:nvPr/>
            </p:nvSpPr>
            <p:spPr>
              <a:xfrm>
                <a:off x="5706454" y="4497992"/>
                <a:ext cx="374591" cy="74517"/>
              </a:xfrm>
              <a:custGeom>
                <a:rect b="b" l="l" r="r" t="t"/>
                <a:pathLst>
                  <a:path extrusionOk="0" h="74517" w="374591">
                    <a:moveTo>
                      <a:pt x="0" y="0"/>
                    </a:moveTo>
                    <a:lnTo>
                      <a:pt x="374591" y="0"/>
                    </a:lnTo>
                    <a:lnTo>
                      <a:pt x="374591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6" name="Google Shape;866;p108"/>
              <p:cNvSpPr/>
              <p:nvPr/>
            </p:nvSpPr>
            <p:spPr>
              <a:xfrm>
                <a:off x="6129541" y="4328914"/>
                <a:ext cx="196424" cy="410160"/>
              </a:xfrm>
              <a:custGeom>
                <a:rect b="b" l="l" r="r" t="t"/>
                <a:pathLst>
                  <a:path extrusionOk="0" h="410160" w="196424">
                    <a:moveTo>
                      <a:pt x="196424" y="0"/>
                    </a:moveTo>
                    <a:lnTo>
                      <a:pt x="73048" y="410161"/>
                    </a:lnTo>
                    <a:lnTo>
                      <a:pt x="0" y="410161"/>
                    </a:lnTo>
                    <a:lnTo>
                      <a:pt x="123376" y="0"/>
                    </a:lnTo>
                    <a:lnTo>
                      <a:pt x="196424" y="0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7" name="Google Shape;867;p108"/>
              <p:cNvSpPr/>
              <p:nvPr/>
            </p:nvSpPr>
            <p:spPr>
              <a:xfrm>
                <a:off x="6390159" y="4328914"/>
                <a:ext cx="196420" cy="410160"/>
              </a:xfrm>
              <a:custGeom>
                <a:rect b="b" l="l" r="r" t="t"/>
                <a:pathLst>
                  <a:path extrusionOk="0" h="410160" w="196420">
                    <a:moveTo>
                      <a:pt x="196420" y="0"/>
                    </a:moveTo>
                    <a:lnTo>
                      <a:pt x="73044" y="410161"/>
                    </a:lnTo>
                    <a:lnTo>
                      <a:pt x="0" y="410161"/>
                    </a:lnTo>
                    <a:lnTo>
                      <a:pt x="123376" y="0"/>
                    </a:lnTo>
                    <a:lnTo>
                      <a:pt x="196420" y="0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8" name="Google Shape;868;p108"/>
              <p:cNvSpPr/>
              <p:nvPr/>
            </p:nvSpPr>
            <p:spPr>
              <a:xfrm>
                <a:off x="6582806" y="4328914"/>
                <a:ext cx="196428" cy="410160"/>
              </a:xfrm>
              <a:custGeom>
                <a:rect b="b" l="l" r="r" t="t"/>
                <a:pathLst>
                  <a:path extrusionOk="0" h="410160" w="196428">
                    <a:moveTo>
                      <a:pt x="196428" y="0"/>
                    </a:moveTo>
                    <a:lnTo>
                      <a:pt x="73044" y="410161"/>
                    </a:lnTo>
                    <a:lnTo>
                      <a:pt x="0" y="410161"/>
                    </a:lnTo>
                    <a:lnTo>
                      <a:pt x="123357" y="0"/>
                    </a:lnTo>
                    <a:lnTo>
                      <a:pt x="196428" y="0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9" name="Google Shape;869;p108"/>
              <p:cNvSpPr/>
              <p:nvPr/>
            </p:nvSpPr>
            <p:spPr>
              <a:xfrm>
                <a:off x="6941647" y="4328914"/>
                <a:ext cx="196431" cy="410160"/>
              </a:xfrm>
              <a:custGeom>
                <a:rect b="b" l="l" r="r" t="t"/>
                <a:pathLst>
                  <a:path extrusionOk="0" h="410160" w="196431">
                    <a:moveTo>
                      <a:pt x="196432" y="0"/>
                    </a:moveTo>
                    <a:lnTo>
                      <a:pt x="73071" y="410161"/>
                    </a:lnTo>
                    <a:lnTo>
                      <a:pt x="0" y="410161"/>
                    </a:lnTo>
                    <a:lnTo>
                      <a:pt x="123399" y="0"/>
                    </a:lnTo>
                    <a:lnTo>
                      <a:pt x="196432" y="0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09"/>
          <p:cNvSpPr txBox="1"/>
          <p:nvPr>
            <p:ph type="title"/>
          </p:nvPr>
        </p:nvSpPr>
        <p:spPr>
          <a:xfrm>
            <a:off x="323850" y="303471"/>
            <a:ext cx="8496300" cy="739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75" name="Google Shape;875;p1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946"/>
            <a:ext cx="8884675" cy="4997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76" name="Google Shape;876;p109" title="Снимок экрана 2026-08-12 в 21.47.0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79650" y="147421"/>
            <a:ext cx="1066800" cy="7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1F1"/>
        </a:solidFill>
      </p:bgPr>
    </p:bg>
    <p:spTree>
      <p:nvGrpSpPr>
        <p:cNvPr id="880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1" name="Google Shape;881;p110"/>
          <p:cNvPicPr preferRelativeResize="0"/>
          <p:nvPr/>
        </p:nvPicPr>
        <p:blipFill rotWithShape="1">
          <a:blip r:embed="rId3">
            <a:alphaModFix/>
          </a:blip>
          <a:srcRect b="7792" l="0" r="0" t="0"/>
          <a:stretch/>
        </p:blipFill>
        <p:spPr>
          <a:xfrm>
            <a:off x="6524" y="1242173"/>
            <a:ext cx="9144000" cy="3914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82" name="Google Shape;882;p1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44850" y="1837861"/>
            <a:ext cx="293825" cy="29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44900" y="2557886"/>
            <a:ext cx="293825" cy="293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84" name="Google Shape;884;p110"/>
          <p:cNvCxnSpPr/>
          <p:nvPr/>
        </p:nvCxnSpPr>
        <p:spPr>
          <a:xfrm>
            <a:off x="352429" y="3019125"/>
            <a:ext cx="6395400" cy="0"/>
          </a:xfrm>
          <a:prstGeom prst="straightConnector1">
            <a:avLst/>
          </a:prstGeom>
          <a:noFill/>
          <a:ln cap="flat" cmpd="sng" w="9525">
            <a:solidFill>
              <a:srgbClr val="E2E6E7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85" name="Google Shape;885;p110"/>
          <p:cNvCxnSpPr/>
          <p:nvPr/>
        </p:nvCxnSpPr>
        <p:spPr>
          <a:xfrm>
            <a:off x="352425" y="3642671"/>
            <a:ext cx="6395400" cy="0"/>
          </a:xfrm>
          <a:prstGeom prst="straightConnector1">
            <a:avLst/>
          </a:prstGeom>
          <a:noFill/>
          <a:ln cap="flat" cmpd="sng" w="9525">
            <a:solidFill>
              <a:srgbClr val="E2E6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86" name="Google Shape;886;p110"/>
          <p:cNvSpPr/>
          <p:nvPr/>
        </p:nvSpPr>
        <p:spPr>
          <a:xfrm>
            <a:off x="291824" y="1853425"/>
            <a:ext cx="5616600" cy="293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Доля затрат на персонал в выручке. Ориентир </a:t>
            </a:r>
            <a:br>
              <a:rPr lang="ru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ru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в последние годы – </a:t>
            </a:r>
            <a:r>
              <a:rPr b="1" lang="ru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не более 32%.</a:t>
            </a:r>
            <a:endParaRPr b="1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887" name="Google Shape;887;p110"/>
          <p:cNvSpPr/>
          <p:nvPr/>
        </p:nvSpPr>
        <p:spPr>
          <a:xfrm>
            <a:off x="291825" y="2544501"/>
            <a:ext cx="4998600" cy="405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92533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888" name="Google Shape;888;p110"/>
          <p:cNvSpPr/>
          <p:nvPr/>
        </p:nvSpPr>
        <p:spPr>
          <a:xfrm>
            <a:off x="291837" y="3184340"/>
            <a:ext cx="3941100" cy="293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92533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889" name="Google Shape;889;p110"/>
          <p:cNvCxnSpPr/>
          <p:nvPr/>
        </p:nvCxnSpPr>
        <p:spPr>
          <a:xfrm>
            <a:off x="380578" y="2375675"/>
            <a:ext cx="6347100" cy="0"/>
          </a:xfrm>
          <a:prstGeom prst="straightConnector1">
            <a:avLst/>
          </a:prstGeom>
          <a:noFill/>
          <a:ln cap="flat" cmpd="sng" w="9525">
            <a:solidFill>
              <a:srgbClr val="E2E6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90" name="Google Shape;890;p110"/>
          <p:cNvSpPr txBox="1"/>
          <p:nvPr>
            <p:ph type="title"/>
          </p:nvPr>
        </p:nvSpPr>
        <p:spPr>
          <a:xfrm>
            <a:off x="310037" y="255446"/>
            <a:ext cx="84963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>
                <a:latin typeface="Manrope"/>
                <a:ea typeface="Manrope"/>
                <a:cs typeface="Manrope"/>
                <a:sym typeface="Manrope"/>
              </a:rPr>
              <a:t>Финансовые ориентиры при планировании</a:t>
            </a:r>
            <a:endParaRPr sz="2800"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891" name="Google Shape;891;p1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44900" y="3184023"/>
            <a:ext cx="293825" cy="29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2" name="Google Shape;892;p1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389225"/>
            <a:ext cx="9144000" cy="754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93" name="Google Shape;893;p110"/>
          <p:cNvGrpSpPr/>
          <p:nvPr/>
        </p:nvGrpSpPr>
        <p:grpSpPr>
          <a:xfrm>
            <a:off x="8604196" y="339735"/>
            <a:ext cx="205972" cy="324969"/>
            <a:chOff x="2983125" y="2248285"/>
            <a:chExt cx="284256" cy="448419"/>
          </a:xfrm>
        </p:grpSpPr>
        <p:sp>
          <p:nvSpPr>
            <p:cNvPr id="894" name="Google Shape;894;p110"/>
            <p:cNvSpPr/>
            <p:nvPr/>
          </p:nvSpPr>
          <p:spPr>
            <a:xfrm>
              <a:off x="3112077" y="224828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110"/>
            <p:cNvSpPr/>
            <p:nvPr/>
          </p:nvSpPr>
          <p:spPr>
            <a:xfrm>
              <a:off x="3147197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110"/>
            <p:cNvSpPr/>
            <p:nvPr/>
          </p:nvSpPr>
          <p:spPr>
            <a:xfrm>
              <a:off x="2983125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110"/>
            <p:cNvSpPr/>
            <p:nvPr/>
          </p:nvSpPr>
          <p:spPr>
            <a:xfrm>
              <a:off x="3027025" y="254723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1F1"/>
        </a:solidFill>
      </p:bgPr>
    </p:bg>
    <p:spTree>
      <p:nvGrpSpPr>
        <p:cNvPr id="90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2" name="Google Shape;902;p111"/>
          <p:cNvPicPr preferRelativeResize="0"/>
          <p:nvPr/>
        </p:nvPicPr>
        <p:blipFill rotWithShape="1">
          <a:blip r:embed="rId3">
            <a:alphaModFix/>
          </a:blip>
          <a:srcRect b="7792" l="0" r="0" t="0"/>
          <a:stretch/>
        </p:blipFill>
        <p:spPr>
          <a:xfrm>
            <a:off x="0" y="1229125"/>
            <a:ext cx="9144000" cy="3914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03" name="Google Shape;903;p1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44850" y="1837861"/>
            <a:ext cx="293825" cy="29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4" name="Google Shape;904;p1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44900" y="2557886"/>
            <a:ext cx="293825" cy="293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05" name="Google Shape;905;p111"/>
          <p:cNvCxnSpPr/>
          <p:nvPr/>
        </p:nvCxnSpPr>
        <p:spPr>
          <a:xfrm>
            <a:off x="352429" y="3019125"/>
            <a:ext cx="6395400" cy="0"/>
          </a:xfrm>
          <a:prstGeom prst="straightConnector1">
            <a:avLst/>
          </a:prstGeom>
          <a:noFill/>
          <a:ln cap="flat" cmpd="sng" w="9525">
            <a:solidFill>
              <a:srgbClr val="E2E6E7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06" name="Google Shape;906;p111"/>
          <p:cNvCxnSpPr/>
          <p:nvPr/>
        </p:nvCxnSpPr>
        <p:spPr>
          <a:xfrm>
            <a:off x="352425" y="3642671"/>
            <a:ext cx="6395400" cy="0"/>
          </a:xfrm>
          <a:prstGeom prst="straightConnector1">
            <a:avLst/>
          </a:prstGeom>
          <a:noFill/>
          <a:ln cap="flat" cmpd="sng" w="9525">
            <a:solidFill>
              <a:srgbClr val="E2E6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07" name="Google Shape;907;p111"/>
          <p:cNvSpPr/>
          <p:nvPr/>
        </p:nvSpPr>
        <p:spPr>
          <a:xfrm>
            <a:off x="291833" y="1853423"/>
            <a:ext cx="4998600" cy="293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Доля затрат на персонал в выручке. Ориентир </a:t>
            </a:r>
            <a:br>
              <a:rPr lang="ru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ru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в последние годы – </a:t>
            </a:r>
            <a:r>
              <a:rPr b="1" lang="ru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не более 32%.</a:t>
            </a:r>
            <a:endParaRPr b="1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908" name="Google Shape;908;p111"/>
          <p:cNvSpPr/>
          <p:nvPr/>
        </p:nvSpPr>
        <p:spPr>
          <a:xfrm>
            <a:off x="291825" y="2544501"/>
            <a:ext cx="4998600" cy="405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92533"/>
                </a:solidFill>
                <a:latin typeface="Manrope"/>
                <a:ea typeface="Manrope"/>
                <a:cs typeface="Manrope"/>
                <a:sym typeface="Manrope"/>
              </a:rPr>
              <a:t>Темп роста затрат на персонал не должны превышать темпы роста выручки </a:t>
            </a:r>
            <a:endParaRPr>
              <a:solidFill>
                <a:srgbClr val="092533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909" name="Google Shape;909;p111"/>
          <p:cNvSpPr/>
          <p:nvPr/>
        </p:nvSpPr>
        <p:spPr>
          <a:xfrm>
            <a:off x="291837" y="3184340"/>
            <a:ext cx="3941100" cy="293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92533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910" name="Google Shape;910;p111"/>
          <p:cNvCxnSpPr/>
          <p:nvPr/>
        </p:nvCxnSpPr>
        <p:spPr>
          <a:xfrm>
            <a:off x="380578" y="2375675"/>
            <a:ext cx="6347100" cy="0"/>
          </a:xfrm>
          <a:prstGeom prst="straightConnector1">
            <a:avLst/>
          </a:prstGeom>
          <a:noFill/>
          <a:ln cap="flat" cmpd="sng" w="9525">
            <a:solidFill>
              <a:srgbClr val="E2E6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11" name="Google Shape;911;p111"/>
          <p:cNvSpPr txBox="1"/>
          <p:nvPr>
            <p:ph type="title"/>
          </p:nvPr>
        </p:nvSpPr>
        <p:spPr>
          <a:xfrm>
            <a:off x="310037" y="255446"/>
            <a:ext cx="84963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>
                <a:latin typeface="Manrope"/>
                <a:ea typeface="Manrope"/>
                <a:cs typeface="Manrope"/>
                <a:sym typeface="Manrope"/>
              </a:rPr>
              <a:t>Финансовые ориентиры при планировании</a:t>
            </a:r>
            <a:endParaRPr sz="2800"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912" name="Google Shape;912;p1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44900" y="3184023"/>
            <a:ext cx="293825" cy="29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3" name="Google Shape;913;p1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389225"/>
            <a:ext cx="9144000" cy="754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14" name="Google Shape;914;p111"/>
          <p:cNvGrpSpPr/>
          <p:nvPr/>
        </p:nvGrpSpPr>
        <p:grpSpPr>
          <a:xfrm>
            <a:off x="8604196" y="339735"/>
            <a:ext cx="205972" cy="324969"/>
            <a:chOff x="2983125" y="2248285"/>
            <a:chExt cx="284256" cy="448419"/>
          </a:xfrm>
        </p:grpSpPr>
        <p:sp>
          <p:nvSpPr>
            <p:cNvPr id="915" name="Google Shape;915;p111"/>
            <p:cNvSpPr/>
            <p:nvPr/>
          </p:nvSpPr>
          <p:spPr>
            <a:xfrm>
              <a:off x="3112077" y="224828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111"/>
            <p:cNvSpPr/>
            <p:nvPr/>
          </p:nvSpPr>
          <p:spPr>
            <a:xfrm>
              <a:off x="3147197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111"/>
            <p:cNvSpPr/>
            <p:nvPr/>
          </p:nvSpPr>
          <p:spPr>
            <a:xfrm>
              <a:off x="2983125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111"/>
            <p:cNvSpPr/>
            <p:nvPr/>
          </p:nvSpPr>
          <p:spPr>
            <a:xfrm>
              <a:off x="3027025" y="254723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1F1"/>
        </a:solidFill>
      </p:bgPr>
    </p:bg>
    <p:spTree>
      <p:nvGrpSpPr>
        <p:cNvPr id="922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3" name="Google Shape;923;p112"/>
          <p:cNvPicPr preferRelativeResize="0"/>
          <p:nvPr/>
        </p:nvPicPr>
        <p:blipFill rotWithShape="1">
          <a:blip r:embed="rId3">
            <a:alphaModFix/>
          </a:blip>
          <a:srcRect b="7792" l="0" r="0" t="0"/>
          <a:stretch/>
        </p:blipFill>
        <p:spPr>
          <a:xfrm>
            <a:off x="0" y="1229125"/>
            <a:ext cx="9144000" cy="3914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24" name="Google Shape;924;p1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44850" y="1837861"/>
            <a:ext cx="293825" cy="29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5" name="Google Shape;925;p1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44900" y="2557886"/>
            <a:ext cx="293825" cy="293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26" name="Google Shape;926;p112"/>
          <p:cNvCxnSpPr/>
          <p:nvPr/>
        </p:nvCxnSpPr>
        <p:spPr>
          <a:xfrm>
            <a:off x="352429" y="3019125"/>
            <a:ext cx="6395400" cy="0"/>
          </a:xfrm>
          <a:prstGeom prst="straightConnector1">
            <a:avLst/>
          </a:prstGeom>
          <a:noFill/>
          <a:ln cap="flat" cmpd="sng" w="9525">
            <a:solidFill>
              <a:srgbClr val="E2E6E7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27" name="Google Shape;927;p112"/>
          <p:cNvCxnSpPr/>
          <p:nvPr/>
        </p:nvCxnSpPr>
        <p:spPr>
          <a:xfrm>
            <a:off x="352425" y="3642671"/>
            <a:ext cx="6395400" cy="0"/>
          </a:xfrm>
          <a:prstGeom prst="straightConnector1">
            <a:avLst/>
          </a:prstGeom>
          <a:noFill/>
          <a:ln cap="flat" cmpd="sng" w="9525">
            <a:solidFill>
              <a:srgbClr val="E2E6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28" name="Google Shape;928;p112"/>
          <p:cNvSpPr/>
          <p:nvPr/>
        </p:nvSpPr>
        <p:spPr>
          <a:xfrm>
            <a:off x="291833" y="1853423"/>
            <a:ext cx="4998600" cy="293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Доля затрат на персонал в выручке. Ориентир </a:t>
            </a:r>
            <a:br>
              <a:rPr lang="ru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ru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в последние годы – </a:t>
            </a:r>
            <a:r>
              <a:rPr b="1" lang="ru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не более 32%.</a:t>
            </a:r>
            <a:endParaRPr b="1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929" name="Google Shape;929;p112"/>
          <p:cNvSpPr/>
          <p:nvPr/>
        </p:nvSpPr>
        <p:spPr>
          <a:xfrm>
            <a:off x="291825" y="2544501"/>
            <a:ext cx="4998600" cy="405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92533"/>
                </a:solidFill>
                <a:latin typeface="Manrope"/>
                <a:ea typeface="Manrope"/>
                <a:cs typeface="Manrope"/>
                <a:sym typeface="Manrope"/>
              </a:rPr>
              <a:t>Темп роста затрат на персонал не должны превышать темпы роста выручки </a:t>
            </a:r>
            <a:endParaRPr>
              <a:solidFill>
                <a:srgbClr val="092533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930" name="Google Shape;930;p112"/>
          <p:cNvSpPr/>
          <p:nvPr/>
        </p:nvSpPr>
        <p:spPr>
          <a:xfrm>
            <a:off x="291837" y="3184340"/>
            <a:ext cx="3941100" cy="293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92533"/>
                </a:solidFill>
                <a:latin typeface="Manrope"/>
                <a:ea typeface="Manrope"/>
                <a:cs typeface="Manrope"/>
                <a:sym typeface="Manrope"/>
              </a:rPr>
              <a:t>Показатель выручки на 1 сотрудника</a:t>
            </a:r>
            <a:endParaRPr>
              <a:solidFill>
                <a:srgbClr val="092533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931" name="Google Shape;931;p112"/>
          <p:cNvCxnSpPr/>
          <p:nvPr/>
        </p:nvCxnSpPr>
        <p:spPr>
          <a:xfrm>
            <a:off x="380578" y="2375675"/>
            <a:ext cx="6347100" cy="0"/>
          </a:xfrm>
          <a:prstGeom prst="straightConnector1">
            <a:avLst/>
          </a:prstGeom>
          <a:noFill/>
          <a:ln cap="flat" cmpd="sng" w="9525">
            <a:solidFill>
              <a:srgbClr val="E2E6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32" name="Google Shape;932;p112"/>
          <p:cNvSpPr txBox="1"/>
          <p:nvPr>
            <p:ph type="title"/>
          </p:nvPr>
        </p:nvSpPr>
        <p:spPr>
          <a:xfrm>
            <a:off x="310037" y="255446"/>
            <a:ext cx="84963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>
                <a:latin typeface="Manrope"/>
                <a:ea typeface="Manrope"/>
                <a:cs typeface="Manrope"/>
                <a:sym typeface="Manrope"/>
              </a:rPr>
              <a:t>Финансовые ориентиры при планировании</a:t>
            </a:r>
            <a:endParaRPr sz="2800"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933" name="Google Shape;933;p1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44900" y="3184023"/>
            <a:ext cx="293825" cy="29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4" name="Google Shape;934;p1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389225"/>
            <a:ext cx="9144000" cy="754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35" name="Google Shape;935;p112"/>
          <p:cNvGrpSpPr/>
          <p:nvPr/>
        </p:nvGrpSpPr>
        <p:grpSpPr>
          <a:xfrm>
            <a:off x="8604196" y="339735"/>
            <a:ext cx="205972" cy="324969"/>
            <a:chOff x="2983125" y="2248285"/>
            <a:chExt cx="284256" cy="448419"/>
          </a:xfrm>
        </p:grpSpPr>
        <p:sp>
          <p:nvSpPr>
            <p:cNvPr id="936" name="Google Shape;936;p112"/>
            <p:cNvSpPr/>
            <p:nvPr/>
          </p:nvSpPr>
          <p:spPr>
            <a:xfrm>
              <a:off x="3112077" y="224828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937;p112"/>
            <p:cNvSpPr/>
            <p:nvPr/>
          </p:nvSpPr>
          <p:spPr>
            <a:xfrm>
              <a:off x="3147197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112"/>
            <p:cNvSpPr/>
            <p:nvPr/>
          </p:nvSpPr>
          <p:spPr>
            <a:xfrm>
              <a:off x="2983125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112"/>
            <p:cNvSpPr/>
            <p:nvPr/>
          </p:nvSpPr>
          <p:spPr>
            <a:xfrm>
              <a:off x="3027025" y="254723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1F1"/>
        </a:solidFill>
      </p:bgPr>
    </p:bg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4" name="Google Shape;944;p113"/>
          <p:cNvPicPr preferRelativeResize="0"/>
          <p:nvPr/>
        </p:nvPicPr>
        <p:blipFill rotWithShape="1">
          <a:blip r:embed="rId3">
            <a:alphaModFix/>
          </a:blip>
          <a:srcRect b="7792" l="0" r="0" t="0"/>
          <a:stretch/>
        </p:blipFill>
        <p:spPr>
          <a:xfrm>
            <a:off x="0" y="1229125"/>
            <a:ext cx="9144000" cy="3914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45" name="Google Shape;945;p1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44850" y="1837861"/>
            <a:ext cx="293825" cy="29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6" name="Google Shape;946;p1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44900" y="2557886"/>
            <a:ext cx="293825" cy="293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47" name="Google Shape;947;p113"/>
          <p:cNvCxnSpPr/>
          <p:nvPr/>
        </p:nvCxnSpPr>
        <p:spPr>
          <a:xfrm>
            <a:off x="352429" y="3019125"/>
            <a:ext cx="6395400" cy="0"/>
          </a:xfrm>
          <a:prstGeom prst="straightConnector1">
            <a:avLst/>
          </a:prstGeom>
          <a:noFill/>
          <a:ln cap="flat" cmpd="sng" w="9525">
            <a:solidFill>
              <a:srgbClr val="E2E6E7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48" name="Google Shape;948;p113"/>
          <p:cNvCxnSpPr/>
          <p:nvPr/>
        </p:nvCxnSpPr>
        <p:spPr>
          <a:xfrm>
            <a:off x="352425" y="3642671"/>
            <a:ext cx="6395400" cy="0"/>
          </a:xfrm>
          <a:prstGeom prst="straightConnector1">
            <a:avLst/>
          </a:prstGeom>
          <a:noFill/>
          <a:ln cap="flat" cmpd="sng" w="9525">
            <a:solidFill>
              <a:srgbClr val="E2E6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49" name="Google Shape;949;p113"/>
          <p:cNvSpPr/>
          <p:nvPr/>
        </p:nvSpPr>
        <p:spPr>
          <a:xfrm>
            <a:off x="291833" y="1853423"/>
            <a:ext cx="4998600" cy="293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Доля затрат на персонал в выручке. Ориентир </a:t>
            </a:r>
            <a:br>
              <a:rPr lang="ru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ru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в последние годы – </a:t>
            </a:r>
            <a:r>
              <a:rPr b="1" lang="ru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не более 32%.</a:t>
            </a:r>
            <a:endParaRPr b="1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950" name="Google Shape;950;p113"/>
          <p:cNvSpPr/>
          <p:nvPr/>
        </p:nvSpPr>
        <p:spPr>
          <a:xfrm>
            <a:off x="291825" y="2544501"/>
            <a:ext cx="4998600" cy="405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92533"/>
                </a:solidFill>
                <a:latin typeface="Manrope"/>
                <a:ea typeface="Manrope"/>
                <a:cs typeface="Manrope"/>
                <a:sym typeface="Manrope"/>
              </a:rPr>
              <a:t>Темп роста затрат на персонал не должны превышать темпы роста выручки </a:t>
            </a:r>
            <a:endParaRPr>
              <a:solidFill>
                <a:srgbClr val="092533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951" name="Google Shape;951;p113"/>
          <p:cNvSpPr/>
          <p:nvPr/>
        </p:nvSpPr>
        <p:spPr>
          <a:xfrm>
            <a:off x="291837" y="3184340"/>
            <a:ext cx="3941100" cy="293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92533"/>
                </a:solidFill>
                <a:latin typeface="Manrope"/>
                <a:ea typeface="Manrope"/>
                <a:cs typeface="Manrope"/>
                <a:sym typeface="Manrope"/>
              </a:rPr>
              <a:t>Показатель выручки на 1 сотрудника</a:t>
            </a:r>
            <a:endParaRPr>
              <a:solidFill>
                <a:srgbClr val="092533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952" name="Google Shape;952;p113"/>
          <p:cNvCxnSpPr/>
          <p:nvPr/>
        </p:nvCxnSpPr>
        <p:spPr>
          <a:xfrm>
            <a:off x="380578" y="2375675"/>
            <a:ext cx="6347100" cy="0"/>
          </a:xfrm>
          <a:prstGeom prst="straightConnector1">
            <a:avLst/>
          </a:prstGeom>
          <a:noFill/>
          <a:ln cap="flat" cmpd="sng" w="9525">
            <a:solidFill>
              <a:srgbClr val="E2E6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53" name="Google Shape;953;p113"/>
          <p:cNvSpPr txBox="1"/>
          <p:nvPr>
            <p:ph type="title"/>
          </p:nvPr>
        </p:nvSpPr>
        <p:spPr>
          <a:xfrm>
            <a:off x="310037" y="255446"/>
            <a:ext cx="84963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>
                <a:latin typeface="Manrope"/>
                <a:ea typeface="Manrope"/>
                <a:cs typeface="Manrope"/>
                <a:sym typeface="Manrope"/>
              </a:rPr>
              <a:t>Финансовые ориентиры при планировании</a:t>
            </a:r>
            <a:endParaRPr sz="2800"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954" name="Google Shape;954;p1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44900" y="3184023"/>
            <a:ext cx="293825" cy="29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5" name="Google Shape;955;p1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389225"/>
            <a:ext cx="9144000" cy="754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56" name="Google Shape;956;p113"/>
          <p:cNvGrpSpPr/>
          <p:nvPr/>
        </p:nvGrpSpPr>
        <p:grpSpPr>
          <a:xfrm>
            <a:off x="8604196" y="339735"/>
            <a:ext cx="205972" cy="324969"/>
            <a:chOff x="2983125" y="2248285"/>
            <a:chExt cx="284256" cy="448419"/>
          </a:xfrm>
        </p:grpSpPr>
        <p:sp>
          <p:nvSpPr>
            <p:cNvPr id="957" name="Google Shape;957;p113"/>
            <p:cNvSpPr/>
            <p:nvPr/>
          </p:nvSpPr>
          <p:spPr>
            <a:xfrm>
              <a:off x="3112077" y="224828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113"/>
            <p:cNvSpPr/>
            <p:nvPr/>
          </p:nvSpPr>
          <p:spPr>
            <a:xfrm>
              <a:off x="3147197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113"/>
            <p:cNvSpPr/>
            <p:nvPr/>
          </p:nvSpPr>
          <p:spPr>
            <a:xfrm>
              <a:off x="2983125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113"/>
            <p:cNvSpPr/>
            <p:nvPr/>
          </p:nvSpPr>
          <p:spPr>
            <a:xfrm>
              <a:off x="3027025" y="254723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1" name="Google Shape;961;p113"/>
          <p:cNvSpPr/>
          <p:nvPr/>
        </p:nvSpPr>
        <p:spPr>
          <a:xfrm>
            <a:off x="310025" y="3807288"/>
            <a:ext cx="8496300" cy="887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Если план по выручке в следующем году растет, например, на 20%, то совокупные расходы </a:t>
            </a:r>
            <a:br>
              <a:rPr lang="ru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ru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на персонал </a:t>
            </a:r>
            <a:r>
              <a:rPr b="1" lang="ru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компании </a:t>
            </a:r>
            <a:r>
              <a:rPr lang="ru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должны расти не более, чем на 20%. Инвестиции – отдельно.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1F1"/>
        </a:solidFill>
      </p:bgPr>
    </p:bg>
    <p:spTree>
      <p:nvGrpSpPr>
        <p:cNvPr id="965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114"/>
          <p:cNvSpPr txBox="1"/>
          <p:nvPr>
            <p:ph idx="4294967295" type="title"/>
          </p:nvPr>
        </p:nvSpPr>
        <p:spPr>
          <a:xfrm>
            <a:off x="307842" y="255450"/>
            <a:ext cx="7056600" cy="861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ru" sz="2800">
                <a:solidFill>
                  <a:srgbClr val="000000"/>
                </a:solidFill>
                <a:latin typeface="Manrope"/>
                <a:ea typeface="Manrope"/>
                <a:cs typeface="Manrope"/>
                <a:sym typeface="Manrope"/>
              </a:rPr>
              <a:t>Как прогнозируем будущие расходы на привлечение и удержание </a:t>
            </a:r>
            <a:endParaRPr b="0" sz="28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967" name="Google Shape;967;p114"/>
          <p:cNvSpPr txBox="1"/>
          <p:nvPr/>
        </p:nvSpPr>
        <p:spPr>
          <a:xfrm>
            <a:off x="323846" y="1441504"/>
            <a:ext cx="7150200" cy="18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nrope"/>
              <a:buChar char="●"/>
            </a:pPr>
            <a:r>
              <a:rPr lang="ru">
                <a:latin typeface="Manrope"/>
                <a:ea typeface="Manrope"/>
                <a:cs typeface="Manrope"/>
                <a:sym typeface="Manrope"/>
              </a:rPr>
              <a:t>План работ и проектов на следующий год исходя из целей компании </a:t>
            </a:r>
            <a:r>
              <a:rPr lang="ru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(офисы, техника, HR брендинговые проекты и т.д.)</a:t>
            </a:r>
            <a:endParaRPr>
              <a:solidFill>
                <a:schemeClr val="lt2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317500" lvl="0" marL="457200" rtl="0" algn="l"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nrope"/>
              <a:buChar char="●"/>
            </a:pPr>
            <a:r>
              <a:rPr lang="ru">
                <a:latin typeface="Manrope"/>
                <a:ea typeface="Manrope"/>
                <a:cs typeface="Manrope"/>
                <a:sym typeface="Manrope"/>
              </a:rPr>
              <a:t>Исторические данные </a:t>
            </a:r>
            <a:br>
              <a:rPr lang="ru">
                <a:latin typeface="Manrope"/>
                <a:ea typeface="Manrope"/>
                <a:cs typeface="Manrope"/>
                <a:sym typeface="Manrope"/>
              </a:rPr>
            </a:br>
            <a:r>
              <a:rPr lang="ru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(спорт, психологи, корпоративы, ДМС)</a:t>
            </a:r>
            <a:endParaRPr>
              <a:solidFill>
                <a:schemeClr val="lt2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Clr>
                <a:schemeClr val="dk2"/>
              </a:buClr>
              <a:buSzPts val="1400"/>
              <a:buFont typeface="Manrope"/>
              <a:buChar char="●"/>
            </a:pPr>
            <a:r>
              <a:rPr lang="ru">
                <a:latin typeface="Manrope"/>
                <a:ea typeface="Manrope"/>
                <a:cs typeface="Manrope"/>
                <a:sym typeface="Manrope"/>
              </a:rPr>
              <a:t>Прогноз цен от поставщиков </a:t>
            </a:r>
            <a:br>
              <a:rPr lang="ru">
                <a:latin typeface="Manrope"/>
                <a:ea typeface="Manrope"/>
                <a:cs typeface="Manrope"/>
                <a:sym typeface="Manrope"/>
              </a:rPr>
            </a:br>
            <a:r>
              <a:rPr lang="ru">
                <a:solidFill>
                  <a:schemeClr val="lt2"/>
                </a:solidFill>
                <a:latin typeface="Manrope"/>
                <a:ea typeface="Manrope"/>
                <a:cs typeface="Manrope"/>
                <a:sym typeface="Manrope"/>
              </a:rPr>
              <a:t>(тендеры ДМС, переговоры, поиск поставщиков)</a:t>
            </a:r>
            <a:endParaRPr>
              <a:solidFill>
                <a:schemeClr val="lt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968" name="Google Shape;968;p1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389225"/>
            <a:ext cx="9144000" cy="754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69" name="Google Shape;969;p114"/>
          <p:cNvGrpSpPr/>
          <p:nvPr/>
        </p:nvGrpSpPr>
        <p:grpSpPr>
          <a:xfrm>
            <a:off x="8614169" y="339737"/>
            <a:ext cx="205972" cy="324969"/>
            <a:chOff x="2983125" y="2248285"/>
            <a:chExt cx="284256" cy="448419"/>
          </a:xfrm>
        </p:grpSpPr>
        <p:sp>
          <p:nvSpPr>
            <p:cNvPr id="970" name="Google Shape;970;p114"/>
            <p:cNvSpPr/>
            <p:nvPr/>
          </p:nvSpPr>
          <p:spPr>
            <a:xfrm>
              <a:off x="3112077" y="224828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114"/>
            <p:cNvSpPr/>
            <p:nvPr/>
          </p:nvSpPr>
          <p:spPr>
            <a:xfrm>
              <a:off x="3147197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114"/>
            <p:cNvSpPr/>
            <p:nvPr/>
          </p:nvSpPr>
          <p:spPr>
            <a:xfrm>
              <a:off x="2983125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114"/>
            <p:cNvSpPr/>
            <p:nvPr/>
          </p:nvSpPr>
          <p:spPr>
            <a:xfrm>
              <a:off x="3027025" y="254723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74" name="Google Shape;974;p1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6416165" y="2349438"/>
            <a:ext cx="1965371" cy="23944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8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p115"/>
          <p:cNvSpPr txBox="1"/>
          <p:nvPr>
            <p:ph type="title"/>
          </p:nvPr>
        </p:nvSpPr>
        <p:spPr>
          <a:xfrm>
            <a:off x="323862" y="2065596"/>
            <a:ext cx="8496300" cy="861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5600"/>
              <a:t>ФОТ</a:t>
            </a:r>
            <a:endParaRPr sz="5600"/>
          </a:p>
        </p:txBody>
      </p:sp>
      <p:grpSp>
        <p:nvGrpSpPr>
          <p:cNvPr id="980" name="Google Shape;980;p115"/>
          <p:cNvGrpSpPr/>
          <p:nvPr/>
        </p:nvGrpSpPr>
        <p:grpSpPr>
          <a:xfrm>
            <a:off x="2461819" y="3638099"/>
            <a:ext cx="205972" cy="324969"/>
            <a:chOff x="2983125" y="2248285"/>
            <a:chExt cx="284256" cy="448419"/>
          </a:xfrm>
        </p:grpSpPr>
        <p:sp>
          <p:nvSpPr>
            <p:cNvPr id="981" name="Google Shape;981;p115"/>
            <p:cNvSpPr/>
            <p:nvPr/>
          </p:nvSpPr>
          <p:spPr>
            <a:xfrm>
              <a:off x="3112077" y="224828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115"/>
            <p:cNvSpPr/>
            <p:nvPr/>
          </p:nvSpPr>
          <p:spPr>
            <a:xfrm>
              <a:off x="3147197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115"/>
            <p:cNvSpPr/>
            <p:nvPr/>
          </p:nvSpPr>
          <p:spPr>
            <a:xfrm>
              <a:off x="2983125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115"/>
            <p:cNvSpPr/>
            <p:nvPr/>
          </p:nvSpPr>
          <p:spPr>
            <a:xfrm>
              <a:off x="3027025" y="254723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5" name="Google Shape;985;p115"/>
          <p:cNvGrpSpPr/>
          <p:nvPr/>
        </p:nvGrpSpPr>
        <p:grpSpPr>
          <a:xfrm>
            <a:off x="7143632" y="979534"/>
            <a:ext cx="1867008" cy="1086070"/>
            <a:chOff x="6573202" y="486414"/>
            <a:chExt cx="1802132" cy="1048330"/>
          </a:xfrm>
        </p:grpSpPr>
        <p:sp>
          <p:nvSpPr>
            <p:cNvPr id="986" name="Google Shape;986;p115"/>
            <p:cNvSpPr/>
            <p:nvPr/>
          </p:nvSpPr>
          <p:spPr>
            <a:xfrm>
              <a:off x="7448095" y="591247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115"/>
            <p:cNvSpPr/>
            <p:nvPr/>
          </p:nvSpPr>
          <p:spPr>
            <a:xfrm>
              <a:off x="6872311" y="696080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115"/>
            <p:cNvSpPr/>
            <p:nvPr/>
          </p:nvSpPr>
          <p:spPr>
            <a:xfrm>
              <a:off x="6976999" y="643664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115"/>
            <p:cNvSpPr/>
            <p:nvPr/>
          </p:nvSpPr>
          <p:spPr>
            <a:xfrm>
              <a:off x="7343407" y="643664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115"/>
            <p:cNvSpPr/>
            <p:nvPr/>
          </p:nvSpPr>
          <p:spPr>
            <a:xfrm>
              <a:off x="6715279" y="1062995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115"/>
            <p:cNvSpPr/>
            <p:nvPr/>
          </p:nvSpPr>
          <p:spPr>
            <a:xfrm>
              <a:off x="8285600" y="1429911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115"/>
            <p:cNvSpPr/>
            <p:nvPr/>
          </p:nvSpPr>
          <p:spPr>
            <a:xfrm>
              <a:off x="7971536" y="538830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115"/>
            <p:cNvSpPr/>
            <p:nvPr/>
          </p:nvSpPr>
          <p:spPr>
            <a:xfrm>
              <a:off x="8076224" y="591247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115"/>
            <p:cNvSpPr/>
            <p:nvPr/>
          </p:nvSpPr>
          <p:spPr>
            <a:xfrm>
              <a:off x="8128568" y="696080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115"/>
            <p:cNvSpPr/>
            <p:nvPr/>
          </p:nvSpPr>
          <p:spPr>
            <a:xfrm>
              <a:off x="7552784" y="538830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115"/>
            <p:cNvSpPr/>
            <p:nvPr/>
          </p:nvSpPr>
          <p:spPr>
            <a:xfrm>
              <a:off x="6819967" y="1115412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115"/>
            <p:cNvSpPr/>
            <p:nvPr/>
          </p:nvSpPr>
          <p:spPr>
            <a:xfrm>
              <a:off x="6610591" y="1429911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115"/>
            <p:cNvSpPr/>
            <p:nvPr/>
          </p:nvSpPr>
          <p:spPr>
            <a:xfrm>
              <a:off x="7029343" y="538830"/>
              <a:ext cx="261720" cy="52416"/>
            </a:xfrm>
            <a:custGeom>
              <a:rect b="b" l="l" r="r" t="t"/>
              <a:pathLst>
                <a:path extrusionOk="0" h="69888" w="348960">
                  <a:moveTo>
                    <a:pt x="0" y="0"/>
                  </a:moveTo>
                  <a:lnTo>
                    <a:pt x="348960" y="0"/>
                  </a:lnTo>
                  <a:lnTo>
                    <a:pt x="348960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115"/>
            <p:cNvSpPr/>
            <p:nvPr/>
          </p:nvSpPr>
          <p:spPr>
            <a:xfrm>
              <a:off x="7657472" y="486414"/>
              <a:ext cx="261720" cy="52416"/>
            </a:xfrm>
            <a:custGeom>
              <a:rect b="b" l="l" r="r" t="t"/>
              <a:pathLst>
                <a:path extrusionOk="0" h="69888" w="348960">
                  <a:moveTo>
                    <a:pt x="0" y="0"/>
                  </a:moveTo>
                  <a:lnTo>
                    <a:pt x="348960" y="0"/>
                  </a:lnTo>
                  <a:lnTo>
                    <a:pt x="348960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115"/>
            <p:cNvSpPr/>
            <p:nvPr/>
          </p:nvSpPr>
          <p:spPr>
            <a:xfrm>
              <a:off x="6715279" y="1482328"/>
              <a:ext cx="261720" cy="52416"/>
            </a:xfrm>
            <a:custGeom>
              <a:rect b="b" l="l" r="r" t="t"/>
              <a:pathLst>
                <a:path extrusionOk="0" h="69888" w="348960">
                  <a:moveTo>
                    <a:pt x="0" y="0"/>
                  </a:moveTo>
                  <a:lnTo>
                    <a:pt x="348960" y="0"/>
                  </a:lnTo>
                  <a:lnTo>
                    <a:pt x="348960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115"/>
            <p:cNvSpPr/>
            <p:nvPr/>
          </p:nvSpPr>
          <p:spPr>
            <a:xfrm>
              <a:off x="7029343" y="1482328"/>
              <a:ext cx="261720" cy="52416"/>
            </a:xfrm>
            <a:custGeom>
              <a:rect b="b" l="l" r="r" t="t"/>
              <a:pathLst>
                <a:path extrusionOk="0" h="69888" w="348960">
                  <a:moveTo>
                    <a:pt x="0" y="0"/>
                  </a:moveTo>
                  <a:lnTo>
                    <a:pt x="348960" y="0"/>
                  </a:lnTo>
                  <a:lnTo>
                    <a:pt x="348960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115"/>
            <p:cNvSpPr/>
            <p:nvPr/>
          </p:nvSpPr>
          <p:spPr>
            <a:xfrm>
              <a:off x="7343407" y="1482328"/>
              <a:ext cx="261720" cy="52416"/>
            </a:xfrm>
            <a:custGeom>
              <a:rect b="b" l="l" r="r" t="t"/>
              <a:pathLst>
                <a:path extrusionOk="0" h="69888" w="348960">
                  <a:moveTo>
                    <a:pt x="0" y="0"/>
                  </a:moveTo>
                  <a:lnTo>
                    <a:pt x="348960" y="0"/>
                  </a:lnTo>
                  <a:lnTo>
                    <a:pt x="348960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115"/>
            <p:cNvSpPr/>
            <p:nvPr/>
          </p:nvSpPr>
          <p:spPr>
            <a:xfrm>
              <a:off x="7657472" y="1482328"/>
              <a:ext cx="261720" cy="52416"/>
            </a:xfrm>
            <a:custGeom>
              <a:rect b="b" l="l" r="r" t="t"/>
              <a:pathLst>
                <a:path extrusionOk="0" h="69888" w="348960">
                  <a:moveTo>
                    <a:pt x="0" y="0"/>
                  </a:moveTo>
                  <a:lnTo>
                    <a:pt x="348960" y="0"/>
                  </a:lnTo>
                  <a:lnTo>
                    <a:pt x="348960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115"/>
            <p:cNvSpPr/>
            <p:nvPr/>
          </p:nvSpPr>
          <p:spPr>
            <a:xfrm>
              <a:off x="7971536" y="1482328"/>
              <a:ext cx="261720" cy="52416"/>
            </a:xfrm>
            <a:custGeom>
              <a:rect b="b" l="l" r="r" t="t"/>
              <a:pathLst>
                <a:path extrusionOk="0" h="69888" w="348960">
                  <a:moveTo>
                    <a:pt x="0" y="0"/>
                  </a:moveTo>
                  <a:lnTo>
                    <a:pt x="348960" y="0"/>
                  </a:lnTo>
                  <a:lnTo>
                    <a:pt x="348960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115"/>
            <p:cNvSpPr/>
            <p:nvPr/>
          </p:nvSpPr>
          <p:spPr>
            <a:xfrm>
              <a:off x="6573202" y="1115412"/>
              <a:ext cx="89732" cy="262082"/>
            </a:xfrm>
            <a:custGeom>
              <a:rect b="b" l="l" r="r" t="t"/>
              <a:pathLst>
                <a:path extrusionOk="0" h="349443" w="119643">
                  <a:moveTo>
                    <a:pt x="119643" y="0"/>
                  </a:moveTo>
                  <a:lnTo>
                    <a:pt x="115946" y="6030"/>
                  </a:lnTo>
                  <a:cubicBezTo>
                    <a:pt x="52150" y="110035"/>
                    <a:pt x="52446" y="240981"/>
                    <a:pt x="116704" y="344696"/>
                  </a:cubicBezTo>
                  <a:lnTo>
                    <a:pt x="119643" y="349444"/>
                  </a:lnTo>
                  <a:lnTo>
                    <a:pt x="51344" y="349444"/>
                  </a:lnTo>
                  <a:lnTo>
                    <a:pt x="48397" y="344696"/>
                  </a:lnTo>
                  <a:cubicBezTo>
                    <a:pt x="-15860" y="240981"/>
                    <a:pt x="-16150" y="110035"/>
                    <a:pt x="47640" y="6030"/>
                  </a:cubicBezTo>
                  <a:lnTo>
                    <a:pt x="51344" y="0"/>
                  </a:lnTo>
                  <a:lnTo>
                    <a:pt x="119643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115"/>
            <p:cNvSpPr/>
            <p:nvPr/>
          </p:nvSpPr>
          <p:spPr>
            <a:xfrm>
              <a:off x="6741451" y="748496"/>
              <a:ext cx="89732" cy="262082"/>
            </a:xfrm>
            <a:custGeom>
              <a:rect b="b" l="l" r="r" t="t"/>
              <a:pathLst>
                <a:path extrusionOk="0" h="349443" w="119643">
                  <a:moveTo>
                    <a:pt x="119644" y="0"/>
                  </a:moveTo>
                  <a:lnTo>
                    <a:pt x="115946" y="6030"/>
                  </a:lnTo>
                  <a:cubicBezTo>
                    <a:pt x="52150" y="110034"/>
                    <a:pt x="52446" y="240981"/>
                    <a:pt x="116704" y="344696"/>
                  </a:cubicBezTo>
                  <a:lnTo>
                    <a:pt x="119644" y="349444"/>
                  </a:lnTo>
                  <a:lnTo>
                    <a:pt x="51344" y="349444"/>
                  </a:lnTo>
                  <a:lnTo>
                    <a:pt x="48397" y="344696"/>
                  </a:lnTo>
                  <a:cubicBezTo>
                    <a:pt x="-15861" y="240981"/>
                    <a:pt x="-16150" y="110034"/>
                    <a:pt x="47640" y="6030"/>
                  </a:cubicBezTo>
                  <a:lnTo>
                    <a:pt x="51344" y="0"/>
                  </a:lnTo>
                  <a:lnTo>
                    <a:pt x="11964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115"/>
            <p:cNvSpPr/>
            <p:nvPr/>
          </p:nvSpPr>
          <p:spPr>
            <a:xfrm>
              <a:off x="8285600" y="1115412"/>
              <a:ext cx="89734" cy="262082"/>
            </a:xfrm>
            <a:custGeom>
              <a:rect b="b" l="l" r="r" t="t"/>
              <a:pathLst>
                <a:path extrusionOk="0" h="349443" w="119645">
                  <a:moveTo>
                    <a:pt x="0" y="349444"/>
                  </a:moveTo>
                  <a:lnTo>
                    <a:pt x="3699" y="343413"/>
                  </a:lnTo>
                  <a:cubicBezTo>
                    <a:pt x="67494" y="239409"/>
                    <a:pt x="67200" y="108462"/>
                    <a:pt x="2941" y="4747"/>
                  </a:cubicBezTo>
                  <a:lnTo>
                    <a:pt x="0" y="0"/>
                  </a:lnTo>
                  <a:lnTo>
                    <a:pt x="68301" y="0"/>
                  </a:lnTo>
                  <a:lnTo>
                    <a:pt x="71248" y="4747"/>
                  </a:lnTo>
                  <a:cubicBezTo>
                    <a:pt x="135506" y="108462"/>
                    <a:pt x="135795" y="239409"/>
                    <a:pt x="72005" y="343413"/>
                  </a:cubicBezTo>
                  <a:lnTo>
                    <a:pt x="68301" y="349444"/>
                  </a:lnTo>
                  <a:lnTo>
                    <a:pt x="0" y="349444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115"/>
            <p:cNvSpPr/>
            <p:nvPr/>
          </p:nvSpPr>
          <p:spPr>
            <a:xfrm>
              <a:off x="8233256" y="800913"/>
              <a:ext cx="89734" cy="262082"/>
            </a:xfrm>
            <a:custGeom>
              <a:rect b="b" l="l" r="r" t="t"/>
              <a:pathLst>
                <a:path extrusionOk="0" h="349443" w="119645">
                  <a:moveTo>
                    <a:pt x="0" y="349444"/>
                  </a:moveTo>
                  <a:lnTo>
                    <a:pt x="3699" y="343413"/>
                  </a:lnTo>
                  <a:cubicBezTo>
                    <a:pt x="67494" y="239409"/>
                    <a:pt x="67200" y="108462"/>
                    <a:pt x="2941" y="4746"/>
                  </a:cubicBezTo>
                  <a:lnTo>
                    <a:pt x="0" y="0"/>
                  </a:lnTo>
                  <a:lnTo>
                    <a:pt x="68301" y="0"/>
                  </a:lnTo>
                  <a:lnTo>
                    <a:pt x="71248" y="4746"/>
                  </a:lnTo>
                  <a:cubicBezTo>
                    <a:pt x="135506" y="108462"/>
                    <a:pt x="135795" y="239409"/>
                    <a:pt x="72005" y="343413"/>
                  </a:cubicBezTo>
                  <a:lnTo>
                    <a:pt x="68301" y="349444"/>
                  </a:lnTo>
                  <a:lnTo>
                    <a:pt x="0" y="349444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115"/>
            <p:cNvSpPr/>
            <p:nvPr/>
          </p:nvSpPr>
          <p:spPr>
            <a:xfrm>
              <a:off x="7448095" y="748496"/>
              <a:ext cx="89734" cy="262082"/>
            </a:xfrm>
            <a:custGeom>
              <a:rect b="b" l="l" r="r" t="t"/>
              <a:pathLst>
                <a:path extrusionOk="0" h="349443" w="119645">
                  <a:moveTo>
                    <a:pt x="0" y="349444"/>
                  </a:moveTo>
                  <a:lnTo>
                    <a:pt x="3699" y="343413"/>
                  </a:lnTo>
                  <a:cubicBezTo>
                    <a:pt x="67494" y="239409"/>
                    <a:pt x="67200" y="108461"/>
                    <a:pt x="2941" y="4746"/>
                  </a:cubicBezTo>
                  <a:lnTo>
                    <a:pt x="0" y="0"/>
                  </a:lnTo>
                  <a:lnTo>
                    <a:pt x="68301" y="0"/>
                  </a:lnTo>
                  <a:lnTo>
                    <a:pt x="71248" y="4746"/>
                  </a:lnTo>
                  <a:cubicBezTo>
                    <a:pt x="135506" y="108461"/>
                    <a:pt x="135795" y="239409"/>
                    <a:pt x="72005" y="343413"/>
                  </a:cubicBezTo>
                  <a:lnTo>
                    <a:pt x="68301" y="349444"/>
                  </a:lnTo>
                  <a:lnTo>
                    <a:pt x="0" y="349444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0" name="Google Shape;1010;p115"/>
          <p:cNvGrpSpPr/>
          <p:nvPr/>
        </p:nvGrpSpPr>
        <p:grpSpPr>
          <a:xfrm>
            <a:off x="6315869" y="770574"/>
            <a:ext cx="205972" cy="324969"/>
            <a:chOff x="2983125" y="2248285"/>
            <a:chExt cx="284256" cy="448419"/>
          </a:xfrm>
        </p:grpSpPr>
        <p:sp>
          <p:nvSpPr>
            <p:cNvPr id="1011" name="Google Shape;1011;p115"/>
            <p:cNvSpPr/>
            <p:nvPr/>
          </p:nvSpPr>
          <p:spPr>
            <a:xfrm>
              <a:off x="3112077" y="224828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115"/>
            <p:cNvSpPr/>
            <p:nvPr/>
          </p:nvSpPr>
          <p:spPr>
            <a:xfrm>
              <a:off x="3147197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115"/>
            <p:cNvSpPr/>
            <p:nvPr/>
          </p:nvSpPr>
          <p:spPr>
            <a:xfrm>
              <a:off x="2983125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115"/>
            <p:cNvSpPr/>
            <p:nvPr/>
          </p:nvSpPr>
          <p:spPr>
            <a:xfrm>
              <a:off x="3027025" y="254723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15" name="Google Shape;1015;p1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389225"/>
            <a:ext cx="9144000" cy="754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16" name="Google Shape;1016;p115"/>
          <p:cNvGrpSpPr/>
          <p:nvPr/>
        </p:nvGrpSpPr>
        <p:grpSpPr>
          <a:xfrm>
            <a:off x="5508387" y="2744156"/>
            <a:ext cx="1938577" cy="1885755"/>
            <a:chOff x="541524" y="2035583"/>
            <a:chExt cx="2673163" cy="2600324"/>
          </a:xfrm>
        </p:grpSpPr>
        <p:sp>
          <p:nvSpPr>
            <p:cNvPr id="1017" name="Google Shape;1017;p115"/>
            <p:cNvSpPr/>
            <p:nvPr/>
          </p:nvSpPr>
          <p:spPr>
            <a:xfrm>
              <a:off x="1305285" y="2035583"/>
              <a:ext cx="76375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115"/>
            <p:cNvSpPr/>
            <p:nvPr/>
          </p:nvSpPr>
          <p:spPr>
            <a:xfrm>
              <a:off x="1458037" y="2035583"/>
              <a:ext cx="76375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115"/>
            <p:cNvSpPr/>
            <p:nvPr/>
          </p:nvSpPr>
          <p:spPr>
            <a:xfrm>
              <a:off x="1152533" y="2341503"/>
              <a:ext cx="76375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115"/>
            <p:cNvSpPr/>
            <p:nvPr/>
          </p:nvSpPr>
          <p:spPr>
            <a:xfrm>
              <a:off x="541524" y="3259264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115"/>
            <p:cNvSpPr/>
            <p:nvPr/>
          </p:nvSpPr>
          <p:spPr>
            <a:xfrm>
              <a:off x="694276" y="3259264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115"/>
            <p:cNvSpPr/>
            <p:nvPr/>
          </p:nvSpPr>
          <p:spPr>
            <a:xfrm>
              <a:off x="2527302" y="3259264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115"/>
            <p:cNvSpPr/>
            <p:nvPr/>
          </p:nvSpPr>
          <p:spPr>
            <a:xfrm>
              <a:off x="1916293" y="3335745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115"/>
            <p:cNvSpPr/>
            <p:nvPr/>
          </p:nvSpPr>
          <p:spPr>
            <a:xfrm>
              <a:off x="1839917" y="3182784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115"/>
            <p:cNvSpPr/>
            <p:nvPr/>
          </p:nvSpPr>
          <p:spPr>
            <a:xfrm>
              <a:off x="1763541" y="3335745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115"/>
            <p:cNvSpPr/>
            <p:nvPr/>
          </p:nvSpPr>
          <p:spPr>
            <a:xfrm>
              <a:off x="1687165" y="3182784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115"/>
            <p:cNvSpPr/>
            <p:nvPr/>
          </p:nvSpPr>
          <p:spPr>
            <a:xfrm>
              <a:off x="1610789" y="3335745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115"/>
            <p:cNvSpPr/>
            <p:nvPr/>
          </p:nvSpPr>
          <p:spPr>
            <a:xfrm>
              <a:off x="1228909" y="3947586"/>
              <a:ext cx="76375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115"/>
            <p:cNvSpPr/>
            <p:nvPr/>
          </p:nvSpPr>
          <p:spPr>
            <a:xfrm>
              <a:off x="2069046" y="3871106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115"/>
            <p:cNvSpPr/>
            <p:nvPr/>
          </p:nvSpPr>
          <p:spPr>
            <a:xfrm>
              <a:off x="1534413" y="3182784"/>
              <a:ext cx="76375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115"/>
            <p:cNvSpPr/>
            <p:nvPr/>
          </p:nvSpPr>
          <p:spPr>
            <a:xfrm>
              <a:off x="3138311" y="3182784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115"/>
            <p:cNvSpPr/>
            <p:nvPr/>
          </p:nvSpPr>
          <p:spPr>
            <a:xfrm>
              <a:off x="770652" y="4559427"/>
              <a:ext cx="76375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115"/>
            <p:cNvSpPr/>
            <p:nvPr/>
          </p:nvSpPr>
          <p:spPr>
            <a:xfrm>
              <a:off x="1610789" y="4482947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115"/>
            <p:cNvSpPr/>
            <p:nvPr/>
          </p:nvSpPr>
          <p:spPr>
            <a:xfrm>
              <a:off x="617899" y="4559427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115"/>
            <p:cNvSpPr/>
            <p:nvPr/>
          </p:nvSpPr>
          <p:spPr>
            <a:xfrm>
              <a:off x="1458037" y="4482947"/>
              <a:ext cx="76375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115"/>
            <p:cNvSpPr/>
            <p:nvPr/>
          </p:nvSpPr>
          <p:spPr>
            <a:xfrm>
              <a:off x="923405" y="4559427"/>
              <a:ext cx="76375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115"/>
            <p:cNvSpPr/>
            <p:nvPr/>
          </p:nvSpPr>
          <p:spPr>
            <a:xfrm>
              <a:off x="1763541" y="4482947"/>
              <a:ext cx="76376" cy="76480"/>
            </a:xfrm>
            <a:custGeom>
              <a:rect b="b" l="l" r="r" t="t"/>
              <a:pathLst>
                <a:path extrusionOk="0" h="101973" w="101834">
                  <a:moveTo>
                    <a:pt x="101835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101835" y="101974"/>
                  </a:lnTo>
                  <a:lnTo>
                    <a:pt x="101835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115"/>
            <p:cNvSpPr/>
            <p:nvPr/>
          </p:nvSpPr>
          <p:spPr>
            <a:xfrm>
              <a:off x="1687165" y="2723903"/>
              <a:ext cx="185485" cy="382400"/>
            </a:xfrm>
            <a:custGeom>
              <a:rect b="b" l="l" r="r" t="t"/>
              <a:pathLst>
                <a:path extrusionOk="0" h="509867" w="247313">
                  <a:moveTo>
                    <a:pt x="0" y="0"/>
                  </a:moveTo>
                  <a:lnTo>
                    <a:pt x="150388" y="509868"/>
                  </a:lnTo>
                  <a:lnTo>
                    <a:pt x="247313" y="509868"/>
                  </a:lnTo>
                  <a:lnTo>
                    <a:pt x="9694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115"/>
            <p:cNvSpPr/>
            <p:nvPr/>
          </p:nvSpPr>
          <p:spPr>
            <a:xfrm>
              <a:off x="1534413" y="2723903"/>
              <a:ext cx="190940" cy="382400"/>
            </a:xfrm>
            <a:custGeom>
              <a:rect b="b" l="l" r="r" t="t"/>
              <a:pathLst>
                <a:path extrusionOk="0" h="509867" w="254587">
                  <a:moveTo>
                    <a:pt x="0" y="0"/>
                  </a:moveTo>
                  <a:lnTo>
                    <a:pt x="154811" y="509868"/>
                  </a:lnTo>
                  <a:lnTo>
                    <a:pt x="254587" y="509868"/>
                  </a:lnTo>
                  <a:lnTo>
                    <a:pt x="9979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115"/>
            <p:cNvSpPr/>
            <p:nvPr/>
          </p:nvSpPr>
          <p:spPr>
            <a:xfrm>
              <a:off x="1381661" y="2723903"/>
              <a:ext cx="190940" cy="382400"/>
            </a:xfrm>
            <a:custGeom>
              <a:rect b="b" l="l" r="r" t="t"/>
              <a:pathLst>
                <a:path extrusionOk="0" h="509867" w="254587">
                  <a:moveTo>
                    <a:pt x="0" y="0"/>
                  </a:moveTo>
                  <a:lnTo>
                    <a:pt x="154803" y="509868"/>
                  </a:lnTo>
                  <a:lnTo>
                    <a:pt x="254587" y="509868"/>
                  </a:lnTo>
                  <a:lnTo>
                    <a:pt x="9976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115"/>
            <p:cNvSpPr/>
            <p:nvPr/>
          </p:nvSpPr>
          <p:spPr>
            <a:xfrm>
              <a:off x="923405" y="2723903"/>
              <a:ext cx="190940" cy="382400"/>
            </a:xfrm>
            <a:custGeom>
              <a:rect b="b" l="l" r="r" t="t"/>
              <a:pathLst>
                <a:path extrusionOk="0" h="509867" w="254587">
                  <a:moveTo>
                    <a:pt x="254587" y="0"/>
                  </a:moveTo>
                  <a:lnTo>
                    <a:pt x="99793" y="509868"/>
                  </a:lnTo>
                  <a:lnTo>
                    <a:pt x="0" y="509868"/>
                  </a:lnTo>
                  <a:lnTo>
                    <a:pt x="154804" y="0"/>
                  </a:lnTo>
                  <a:lnTo>
                    <a:pt x="254587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115"/>
            <p:cNvSpPr/>
            <p:nvPr/>
          </p:nvSpPr>
          <p:spPr>
            <a:xfrm>
              <a:off x="2521846" y="3412225"/>
              <a:ext cx="190940" cy="382400"/>
            </a:xfrm>
            <a:custGeom>
              <a:rect b="b" l="l" r="r" t="t"/>
              <a:pathLst>
                <a:path extrusionOk="0" h="509867" w="254587">
                  <a:moveTo>
                    <a:pt x="254587" y="0"/>
                  </a:moveTo>
                  <a:lnTo>
                    <a:pt x="99783" y="509868"/>
                  </a:lnTo>
                  <a:lnTo>
                    <a:pt x="0" y="509868"/>
                  </a:lnTo>
                  <a:lnTo>
                    <a:pt x="154804" y="0"/>
                  </a:lnTo>
                  <a:lnTo>
                    <a:pt x="254587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115"/>
            <p:cNvSpPr/>
            <p:nvPr/>
          </p:nvSpPr>
          <p:spPr>
            <a:xfrm>
              <a:off x="2674599" y="3412225"/>
              <a:ext cx="190940" cy="382400"/>
            </a:xfrm>
            <a:custGeom>
              <a:rect b="b" l="l" r="r" t="t"/>
              <a:pathLst>
                <a:path extrusionOk="0" h="509867" w="254587">
                  <a:moveTo>
                    <a:pt x="254587" y="0"/>
                  </a:moveTo>
                  <a:lnTo>
                    <a:pt x="99798" y="509868"/>
                  </a:lnTo>
                  <a:lnTo>
                    <a:pt x="0" y="509868"/>
                  </a:lnTo>
                  <a:lnTo>
                    <a:pt x="154811" y="0"/>
                  </a:lnTo>
                  <a:lnTo>
                    <a:pt x="254587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115"/>
            <p:cNvSpPr/>
            <p:nvPr/>
          </p:nvSpPr>
          <p:spPr>
            <a:xfrm>
              <a:off x="885216" y="4100546"/>
              <a:ext cx="190940" cy="382400"/>
            </a:xfrm>
            <a:custGeom>
              <a:rect b="b" l="l" r="r" t="t"/>
              <a:pathLst>
                <a:path extrusionOk="0" h="509867" w="254587">
                  <a:moveTo>
                    <a:pt x="254587" y="0"/>
                  </a:moveTo>
                  <a:lnTo>
                    <a:pt x="99783" y="509868"/>
                  </a:lnTo>
                  <a:lnTo>
                    <a:pt x="0" y="509868"/>
                  </a:lnTo>
                  <a:lnTo>
                    <a:pt x="154804" y="0"/>
                  </a:lnTo>
                  <a:lnTo>
                    <a:pt x="254587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115"/>
            <p:cNvSpPr/>
            <p:nvPr/>
          </p:nvSpPr>
          <p:spPr>
            <a:xfrm>
              <a:off x="1725353" y="4024066"/>
              <a:ext cx="190940" cy="382400"/>
            </a:xfrm>
            <a:custGeom>
              <a:rect b="b" l="l" r="r" t="t"/>
              <a:pathLst>
                <a:path extrusionOk="0" h="509867" w="254587">
                  <a:moveTo>
                    <a:pt x="254587" y="0"/>
                  </a:moveTo>
                  <a:lnTo>
                    <a:pt x="99784" y="509868"/>
                  </a:lnTo>
                  <a:lnTo>
                    <a:pt x="0" y="509868"/>
                  </a:lnTo>
                  <a:lnTo>
                    <a:pt x="154796" y="0"/>
                  </a:lnTo>
                  <a:lnTo>
                    <a:pt x="254587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115"/>
            <p:cNvSpPr/>
            <p:nvPr/>
          </p:nvSpPr>
          <p:spPr>
            <a:xfrm>
              <a:off x="1076156" y="4100546"/>
              <a:ext cx="190940" cy="382400"/>
            </a:xfrm>
            <a:custGeom>
              <a:rect b="b" l="l" r="r" t="t"/>
              <a:pathLst>
                <a:path extrusionOk="0" h="509867" w="254587">
                  <a:moveTo>
                    <a:pt x="254587" y="0"/>
                  </a:moveTo>
                  <a:lnTo>
                    <a:pt x="99791" y="509868"/>
                  </a:lnTo>
                  <a:lnTo>
                    <a:pt x="0" y="509868"/>
                  </a:lnTo>
                  <a:lnTo>
                    <a:pt x="154803" y="0"/>
                  </a:lnTo>
                  <a:lnTo>
                    <a:pt x="254587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115"/>
            <p:cNvSpPr/>
            <p:nvPr/>
          </p:nvSpPr>
          <p:spPr>
            <a:xfrm>
              <a:off x="1916293" y="4024066"/>
              <a:ext cx="190940" cy="382400"/>
            </a:xfrm>
            <a:custGeom>
              <a:rect b="b" l="l" r="r" t="t"/>
              <a:pathLst>
                <a:path extrusionOk="0" h="509867" w="254587">
                  <a:moveTo>
                    <a:pt x="254587" y="0"/>
                  </a:moveTo>
                  <a:lnTo>
                    <a:pt x="99791" y="509868"/>
                  </a:lnTo>
                  <a:lnTo>
                    <a:pt x="0" y="509868"/>
                  </a:lnTo>
                  <a:lnTo>
                    <a:pt x="154804" y="0"/>
                  </a:lnTo>
                  <a:lnTo>
                    <a:pt x="254587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115"/>
            <p:cNvSpPr/>
            <p:nvPr/>
          </p:nvSpPr>
          <p:spPr>
            <a:xfrm>
              <a:off x="579712" y="2265023"/>
              <a:ext cx="130930" cy="382400"/>
            </a:xfrm>
            <a:custGeom>
              <a:rect b="b" l="l" r="r" t="t"/>
              <a:pathLst>
                <a:path extrusionOk="0" h="509867" w="174573">
                  <a:moveTo>
                    <a:pt x="174574" y="0"/>
                  </a:moveTo>
                  <a:lnTo>
                    <a:pt x="169179" y="8799"/>
                  </a:lnTo>
                  <a:cubicBezTo>
                    <a:pt x="76092" y="160549"/>
                    <a:pt x="76524" y="351614"/>
                    <a:pt x="170284" y="502941"/>
                  </a:cubicBezTo>
                  <a:lnTo>
                    <a:pt x="174574" y="509868"/>
                  </a:lnTo>
                  <a:lnTo>
                    <a:pt x="74917" y="509868"/>
                  </a:lnTo>
                  <a:lnTo>
                    <a:pt x="70617" y="502941"/>
                  </a:lnTo>
                  <a:cubicBezTo>
                    <a:pt x="-23142" y="351614"/>
                    <a:pt x="-23564" y="160549"/>
                    <a:pt x="69512" y="8799"/>
                  </a:cubicBezTo>
                  <a:lnTo>
                    <a:pt x="74917" y="0"/>
                  </a:lnTo>
                  <a:lnTo>
                    <a:pt x="1745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115"/>
            <p:cNvSpPr/>
            <p:nvPr/>
          </p:nvSpPr>
          <p:spPr>
            <a:xfrm>
              <a:off x="563345" y="3488705"/>
              <a:ext cx="130930" cy="382400"/>
            </a:xfrm>
            <a:custGeom>
              <a:rect b="b" l="l" r="r" t="t"/>
              <a:pathLst>
                <a:path extrusionOk="0" h="509867" w="174573">
                  <a:moveTo>
                    <a:pt x="174574" y="0"/>
                  </a:moveTo>
                  <a:lnTo>
                    <a:pt x="169169" y="8799"/>
                  </a:lnTo>
                  <a:cubicBezTo>
                    <a:pt x="76095" y="160550"/>
                    <a:pt x="76527" y="351612"/>
                    <a:pt x="170274" y="502941"/>
                  </a:cubicBezTo>
                  <a:lnTo>
                    <a:pt x="174574" y="509868"/>
                  </a:lnTo>
                  <a:lnTo>
                    <a:pt x="74909" y="509868"/>
                  </a:lnTo>
                  <a:lnTo>
                    <a:pt x="70620" y="502941"/>
                  </a:lnTo>
                  <a:cubicBezTo>
                    <a:pt x="-23138" y="351612"/>
                    <a:pt x="-23570" y="160550"/>
                    <a:pt x="69515" y="8799"/>
                  </a:cubicBezTo>
                  <a:lnTo>
                    <a:pt x="74909" y="0"/>
                  </a:lnTo>
                  <a:lnTo>
                    <a:pt x="1745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115"/>
            <p:cNvSpPr/>
            <p:nvPr/>
          </p:nvSpPr>
          <p:spPr>
            <a:xfrm>
              <a:off x="1403483" y="3412225"/>
              <a:ext cx="130930" cy="382400"/>
            </a:xfrm>
            <a:custGeom>
              <a:rect b="b" l="l" r="r" t="t"/>
              <a:pathLst>
                <a:path extrusionOk="0" h="509867" w="174573">
                  <a:moveTo>
                    <a:pt x="174573" y="0"/>
                  </a:moveTo>
                  <a:lnTo>
                    <a:pt x="169176" y="8806"/>
                  </a:lnTo>
                  <a:cubicBezTo>
                    <a:pt x="76099" y="160536"/>
                    <a:pt x="76521" y="351619"/>
                    <a:pt x="170282" y="502933"/>
                  </a:cubicBezTo>
                  <a:lnTo>
                    <a:pt x="174573" y="509868"/>
                  </a:lnTo>
                  <a:lnTo>
                    <a:pt x="74913" y="509868"/>
                  </a:lnTo>
                  <a:lnTo>
                    <a:pt x="70622" y="502933"/>
                  </a:lnTo>
                  <a:cubicBezTo>
                    <a:pt x="-23139" y="351619"/>
                    <a:pt x="-23568" y="160543"/>
                    <a:pt x="69509" y="8806"/>
                  </a:cubicBezTo>
                  <a:lnTo>
                    <a:pt x="74913" y="0"/>
                  </a:lnTo>
                  <a:lnTo>
                    <a:pt x="174573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115"/>
            <p:cNvSpPr/>
            <p:nvPr/>
          </p:nvSpPr>
          <p:spPr>
            <a:xfrm>
              <a:off x="1610789" y="2265023"/>
              <a:ext cx="130932" cy="382400"/>
            </a:xfrm>
            <a:custGeom>
              <a:rect b="b" l="l" r="r" t="t"/>
              <a:pathLst>
                <a:path extrusionOk="0" h="509867" w="174576">
                  <a:moveTo>
                    <a:pt x="0" y="0"/>
                  </a:moveTo>
                  <a:lnTo>
                    <a:pt x="5397" y="8799"/>
                  </a:lnTo>
                  <a:cubicBezTo>
                    <a:pt x="98482" y="160549"/>
                    <a:pt x="98052" y="351614"/>
                    <a:pt x="4292" y="502941"/>
                  </a:cubicBezTo>
                  <a:lnTo>
                    <a:pt x="0" y="509868"/>
                  </a:lnTo>
                  <a:lnTo>
                    <a:pt x="99660" y="509868"/>
                  </a:lnTo>
                  <a:lnTo>
                    <a:pt x="103959" y="502941"/>
                  </a:lnTo>
                  <a:cubicBezTo>
                    <a:pt x="197720" y="351614"/>
                    <a:pt x="198141" y="160549"/>
                    <a:pt x="105064" y="8799"/>
                  </a:cubicBezTo>
                  <a:lnTo>
                    <a:pt x="9966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115"/>
            <p:cNvSpPr/>
            <p:nvPr/>
          </p:nvSpPr>
          <p:spPr>
            <a:xfrm>
              <a:off x="847028" y="2112062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115"/>
            <p:cNvSpPr/>
            <p:nvPr/>
          </p:nvSpPr>
          <p:spPr>
            <a:xfrm>
              <a:off x="847028" y="2723903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115"/>
            <p:cNvSpPr/>
            <p:nvPr/>
          </p:nvSpPr>
          <p:spPr>
            <a:xfrm>
              <a:off x="770652" y="2417983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115"/>
            <p:cNvSpPr/>
            <p:nvPr/>
          </p:nvSpPr>
          <p:spPr>
            <a:xfrm>
              <a:off x="617900" y="3182784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115"/>
            <p:cNvSpPr/>
            <p:nvPr/>
          </p:nvSpPr>
          <p:spPr>
            <a:xfrm>
              <a:off x="770652" y="3947586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115"/>
            <p:cNvSpPr/>
            <p:nvPr/>
          </p:nvSpPr>
          <p:spPr>
            <a:xfrm>
              <a:off x="1610789" y="3871106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115"/>
            <p:cNvSpPr/>
            <p:nvPr/>
          </p:nvSpPr>
          <p:spPr>
            <a:xfrm>
              <a:off x="923405" y="3712682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115"/>
            <p:cNvSpPr/>
            <p:nvPr/>
          </p:nvSpPr>
          <p:spPr>
            <a:xfrm>
              <a:off x="2069046" y="3712682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115"/>
            <p:cNvSpPr/>
            <p:nvPr/>
          </p:nvSpPr>
          <p:spPr>
            <a:xfrm>
              <a:off x="2069046" y="3565185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115"/>
            <p:cNvSpPr/>
            <p:nvPr/>
          </p:nvSpPr>
          <p:spPr>
            <a:xfrm>
              <a:off x="2069046" y="3412225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115"/>
            <p:cNvSpPr/>
            <p:nvPr/>
          </p:nvSpPr>
          <p:spPr>
            <a:xfrm>
              <a:off x="2680055" y="3182784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115"/>
            <p:cNvSpPr/>
            <p:nvPr/>
          </p:nvSpPr>
          <p:spPr>
            <a:xfrm>
              <a:off x="923405" y="3565185"/>
              <a:ext cx="381881" cy="76480"/>
            </a:xfrm>
            <a:custGeom>
              <a:rect b="b" l="l" r="r" t="t"/>
              <a:pathLst>
                <a:path extrusionOk="0" h="101973" w="509174">
                  <a:moveTo>
                    <a:pt x="509174" y="0"/>
                  </a:moveTo>
                  <a:lnTo>
                    <a:pt x="0" y="0"/>
                  </a:lnTo>
                  <a:lnTo>
                    <a:pt x="0" y="101974"/>
                  </a:lnTo>
                  <a:lnTo>
                    <a:pt x="509174" y="101974"/>
                  </a:lnTo>
                  <a:lnTo>
                    <a:pt x="50917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4" name="Google Shape;1064;p115"/>
          <p:cNvGrpSpPr/>
          <p:nvPr/>
        </p:nvGrpSpPr>
        <p:grpSpPr>
          <a:xfrm>
            <a:off x="323796" y="339727"/>
            <a:ext cx="2021022" cy="209865"/>
            <a:chOff x="2873419" y="4301979"/>
            <a:chExt cx="4264659" cy="442846"/>
          </a:xfrm>
        </p:grpSpPr>
        <p:sp>
          <p:nvSpPr>
            <p:cNvPr id="1065" name="Google Shape;1065;p115"/>
            <p:cNvSpPr/>
            <p:nvPr/>
          </p:nvSpPr>
          <p:spPr>
            <a:xfrm>
              <a:off x="2873419" y="4301979"/>
              <a:ext cx="2215704" cy="442846"/>
            </a:xfrm>
            <a:custGeom>
              <a:rect b="b" l="l" r="r" t="t"/>
              <a:pathLst>
                <a:path extrusionOk="0" h="442846" w="2215704">
                  <a:moveTo>
                    <a:pt x="1744976" y="368317"/>
                  </a:moveTo>
                  <a:lnTo>
                    <a:pt x="1748950" y="432967"/>
                  </a:lnTo>
                  <a:cubicBezTo>
                    <a:pt x="1738301" y="438262"/>
                    <a:pt x="1711124" y="440871"/>
                    <a:pt x="1697142" y="440871"/>
                  </a:cubicBezTo>
                  <a:cubicBezTo>
                    <a:pt x="1627057" y="440871"/>
                    <a:pt x="1577391" y="397165"/>
                    <a:pt x="1575404" y="320421"/>
                  </a:cubicBezTo>
                  <a:lnTo>
                    <a:pt x="1649224" y="320421"/>
                  </a:lnTo>
                  <a:cubicBezTo>
                    <a:pt x="1650363" y="334913"/>
                    <a:pt x="1657095" y="348405"/>
                    <a:pt x="1668012" y="358070"/>
                  </a:cubicBezTo>
                  <a:cubicBezTo>
                    <a:pt x="1678929" y="367735"/>
                    <a:pt x="1693184" y="372823"/>
                    <a:pt x="1707786" y="372268"/>
                  </a:cubicBezTo>
                  <a:cubicBezTo>
                    <a:pt x="1720274" y="371997"/>
                    <a:pt x="1732716" y="370675"/>
                    <a:pt x="1744976" y="368317"/>
                  </a:cubicBezTo>
                  <a:close/>
                  <a:moveTo>
                    <a:pt x="741695" y="436286"/>
                  </a:moveTo>
                  <a:lnTo>
                    <a:pt x="815277" y="436286"/>
                  </a:lnTo>
                  <a:lnTo>
                    <a:pt x="815277" y="27434"/>
                  </a:lnTo>
                  <a:lnTo>
                    <a:pt x="741695" y="27434"/>
                  </a:lnTo>
                  <a:lnTo>
                    <a:pt x="741695" y="436286"/>
                  </a:lnTo>
                  <a:close/>
                  <a:moveTo>
                    <a:pt x="1391055" y="177761"/>
                  </a:moveTo>
                  <a:cubicBezTo>
                    <a:pt x="1426175" y="177761"/>
                    <a:pt x="1455339" y="194912"/>
                    <a:pt x="1468610" y="220598"/>
                  </a:cubicBezTo>
                  <a:lnTo>
                    <a:pt x="1530907" y="185664"/>
                  </a:lnTo>
                  <a:cubicBezTo>
                    <a:pt x="1507067" y="138243"/>
                    <a:pt x="1454067" y="107182"/>
                    <a:pt x="1391055" y="107182"/>
                  </a:cubicBezTo>
                  <a:cubicBezTo>
                    <a:pt x="1368721" y="106718"/>
                    <a:pt x="1346524" y="110752"/>
                    <a:pt x="1325798" y="119041"/>
                  </a:cubicBezTo>
                  <a:cubicBezTo>
                    <a:pt x="1305073" y="127329"/>
                    <a:pt x="1286243" y="139701"/>
                    <a:pt x="1270449" y="155412"/>
                  </a:cubicBezTo>
                  <a:cubicBezTo>
                    <a:pt x="1254654" y="171123"/>
                    <a:pt x="1242216" y="189849"/>
                    <a:pt x="1233883" y="210463"/>
                  </a:cubicBezTo>
                  <a:cubicBezTo>
                    <a:pt x="1225551" y="231078"/>
                    <a:pt x="1221494" y="253156"/>
                    <a:pt x="1221959" y="275370"/>
                  </a:cubicBezTo>
                  <a:cubicBezTo>
                    <a:pt x="1221959" y="371004"/>
                    <a:pt x="1295620" y="442847"/>
                    <a:pt x="1391691" y="442847"/>
                  </a:cubicBezTo>
                  <a:cubicBezTo>
                    <a:pt x="1451207" y="442847"/>
                    <a:pt x="1502458" y="415819"/>
                    <a:pt x="1530669" y="372980"/>
                  </a:cubicBezTo>
                  <a:lnTo>
                    <a:pt x="1469007" y="335358"/>
                  </a:lnTo>
                  <a:cubicBezTo>
                    <a:pt x="1460145" y="347338"/>
                    <a:pt x="1448456" y="356969"/>
                    <a:pt x="1434977" y="363404"/>
                  </a:cubicBezTo>
                  <a:cubicBezTo>
                    <a:pt x="1421494" y="369840"/>
                    <a:pt x="1406630" y="372884"/>
                    <a:pt x="1391691" y="372268"/>
                  </a:cubicBezTo>
                  <a:cubicBezTo>
                    <a:pt x="1378900" y="372420"/>
                    <a:pt x="1366209" y="370010"/>
                    <a:pt x="1354372" y="365182"/>
                  </a:cubicBezTo>
                  <a:cubicBezTo>
                    <a:pt x="1342535" y="360354"/>
                    <a:pt x="1331800" y="353206"/>
                    <a:pt x="1322798" y="344165"/>
                  </a:cubicBezTo>
                  <a:cubicBezTo>
                    <a:pt x="1313799" y="335124"/>
                    <a:pt x="1306719" y="324375"/>
                    <a:pt x="1301981" y="312556"/>
                  </a:cubicBezTo>
                  <a:cubicBezTo>
                    <a:pt x="1297244" y="300737"/>
                    <a:pt x="1294947" y="288091"/>
                    <a:pt x="1295223" y="275370"/>
                  </a:cubicBezTo>
                  <a:cubicBezTo>
                    <a:pt x="1295223" y="220045"/>
                    <a:pt x="1335671" y="177761"/>
                    <a:pt x="1391373" y="177761"/>
                  </a:cubicBezTo>
                  <a:lnTo>
                    <a:pt x="1391055" y="177761"/>
                  </a:lnTo>
                  <a:close/>
                  <a:moveTo>
                    <a:pt x="699737" y="260906"/>
                  </a:moveTo>
                  <a:cubicBezTo>
                    <a:pt x="699911" y="240565"/>
                    <a:pt x="695987" y="220394"/>
                    <a:pt x="688203" y="201582"/>
                  </a:cubicBezTo>
                  <a:cubicBezTo>
                    <a:pt x="680416" y="182771"/>
                    <a:pt x="668923" y="165700"/>
                    <a:pt x="654404" y="151375"/>
                  </a:cubicBezTo>
                  <a:cubicBezTo>
                    <a:pt x="639884" y="137049"/>
                    <a:pt x="622625" y="125759"/>
                    <a:pt x="603652" y="118169"/>
                  </a:cubicBezTo>
                  <a:cubicBezTo>
                    <a:pt x="584675" y="110579"/>
                    <a:pt x="564366" y="106843"/>
                    <a:pt x="543913" y="107182"/>
                  </a:cubicBezTo>
                  <a:cubicBezTo>
                    <a:pt x="521935" y="106949"/>
                    <a:pt x="500131" y="111083"/>
                    <a:pt x="479780" y="119342"/>
                  </a:cubicBezTo>
                  <a:cubicBezTo>
                    <a:pt x="459429" y="127600"/>
                    <a:pt x="440940" y="139817"/>
                    <a:pt x="425399" y="155276"/>
                  </a:cubicBezTo>
                  <a:cubicBezTo>
                    <a:pt x="409858" y="170735"/>
                    <a:pt x="397575" y="189124"/>
                    <a:pt x="389272" y="209367"/>
                  </a:cubicBezTo>
                  <a:cubicBezTo>
                    <a:pt x="380966" y="229609"/>
                    <a:pt x="376811" y="251296"/>
                    <a:pt x="377045" y="273157"/>
                  </a:cubicBezTo>
                  <a:cubicBezTo>
                    <a:pt x="376643" y="295344"/>
                    <a:pt x="380701" y="317387"/>
                    <a:pt x="388985" y="337992"/>
                  </a:cubicBezTo>
                  <a:cubicBezTo>
                    <a:pt x="397268" y="358596"/>
                    <a:pt x="409608" y="377345"/>
                    <a:pt x="425282" y="393142"/>
                  </a:cubicBezTo>
                  <a:cubicBezTo>
                    <a:pt x="440951" y="408935"/>
                    <a:pt x="459641" y="421453"/>
                    <a:pt x="480245" y="429963"/>
                  </a:cubicBezTo>
                  <a:cubicBezTo>
                    <a:pt x="500850" y="438469"/>
                    <a:pt x="522956" y="442798"/>
                    <a:pt x="545263" y="442688"/>
                  </a:cubicBezTo>
                  <a:cubicBezTo>
                    <a:pt x="612253" y="442688"/>
                    <a:pt x="666604" y="416293"/>
                    <a:pt x="690440" y="372822"/>
                  </a:cubicBezTo>
                  <a:lnTo>
                    <a:pt x="631480" y="335200"/>
                  </a:lnTo>
                  <a:cubicBezTo>
                    <a:pt x="616223" y="360255"/>
                    <a:pt x="583089" y="376062"/>
                    <a:pt x="546614" y="376062"/>
                  </a:cubicBezTo>
                  <a:cubicBezTo>
                    <a:pt x="494250" y="376062"/>
                    <a:pt x="458415" y="344448"/>
                    <a:pt x="450468" y="292363"/>
                  </a:cubicBezTo>
                  <a:lnTo>
                    <a:pt x="696797" y="292363"/>
                  </a:lnTo>
                  <a:cubicBezTo>
                    <a:pt x="698602" y="281922"/>
                    <a:pt x="699480" y="271343"/>
                    <a:pt x="699419" y="260748"/>
                  </a:cubicBezTo>
                  <a:lnTo>
                    <a:pt x="699737" y="260906"/>
                  </a:lnTo>
                  <a:close/>
                  <a:moveTo>
                    <a:pt x="452932" y="236485"/>
                  </a:moveTo>
                  <a:cubicBezTo>
                    <a:pt x="464216" y="194279"/>
                    <a:pt x="495363" y="167881"/>
                    <a:pt x="539784" y="167881"/>
                  </a:cubicBezTo>
                  <a:cubicBezTo>
                    <a:pt x="584202" y="167881"/>
                    <a:pt x="618050" y="196255"/>
                    <a:pt x="622024" y="236485"/>
                  </a:cubicBezTo>
                  <a:lnTo>
                    <a:pt x="452932" y="236485"/>
                  </a:lnTo>
                  <a:close/>
                  <a:moveTo>
                    <a:pt x="1180085" y="260906"/>
                  </a:moveTo>
                  <a:cubicBezTo>
                    <a:pt x="1180255" y="240565"/>
                    <a:pt x="1176335" y="220394"/>
                    <a:pt x="1168547" y="201582"/>
                  </a:cubicBezTo>
                  <a:cubicBezTo>
                    <a:pt x="1160763" y="182771"/>
                    <a:pt x="1149271" y="165700"/>
                    <a:pt x="1134748" y="151375"/>
                  </a:cubicBezTo>
                  <a:cubicBezTo>
                    <a:pt x="1120228" y="137049"/>
                    <a:pt x="1102973" y="125759"/>
                    <a:pt x="1083996" y="118169"/>
                  </a:cubicBezTo>
                  <a:cubicBezTo>
                    <a:pt x="1065018" y="110579"/>
                    <a:pt x="1044709" y="106843"/>
                    <a:pt x="1024260" y="107182"/>
                  </a:cubicBezTo>
                  <a:cubicBezTo>
                    <a:pt x="1002282" y="106949"/>
                    <a:pt x="980478" y="111083"/>
                    <a:pt x="960127" y="119342"/>
                  </a:cubicBezTo>
                  <a:cubicBezTo>
                    <a:pt x="939773" y="127600"/>
                    <a:pt x="921288" y="139817"/>
                    <a:pt x="905743" y="155276"/>
                  </a:cubicBezTo>
                  <a:cubicBezTo>
                    <a:pt x="890201" y="170735"/>
                    <a:pt x="877918" y="189124"/>
                    <a:pt x="869616" y="209367"/>
                  </a:cubicBezTo>
                  <a:cubicBezTo>
                    <a:pt x="861314" y="229609"/>
                    <a:pt x="857155" y="251296"/>
                    <a:pt x="857390" y="273157"/>
                  </a:cubicBezTo>
                  <a:cubicBezTo>
                    <a:pt x="856977" y="295347"/>
                    <a:pt x="861030" y="317395"/>
                    <a:pt x="869310" y="338004"/>
                  </a:cubicBezTo>
                  <a:cubicBezTo>
                    <a:pt x="877589" y="358614"/>
                    <a:pt x="889929" y="377367"/>
                    <a:pt x="905603" y="393164"/>
                  </a:cubicBezTo>
                  <a:cubicBezTo>
                    <a:pt x="921276" y="408961"/>
                    <a:pt x="939966" y="421479"/>
                    <a:pt x="960578" y="429986"/>
                  </a:cubicBezTo>
                  <a:cubicBezTo>
                    <a:pt x="981186" y="438488"/>
                    <a:pt x="1003296" y="442809"/>
                    <a:pt x="1025611" y="442688"/>
                  </a:cubicBezTo>
                  <a:cubicBezTo>
                    <a:pt x="1092597" y="442688"/>
                    <a:pt x="1146948" y="416293"/>
                    <a:pt x="1170787" y="372822"/>
                  </a:cubicBezTo>
                  <a:lnTo>
                    <a:pt x="1111748" y="335200"/>
                  </a:lnTo>
                  <a:cubicBezTo>
                    <a:pt x="1096570" y="360255"/>
                    <a:pt x="1063353" y="376062"/>
                    <a:pt x="1026962" y="376062"/>
                  </a:cubicBezTo>
                  <a:cubicBezTo>
                    <a:pt x="974518" y="376062"/>
                    <a:pt x="938759" y="344448"/>
                    <a:pt x="930812" y="292363"/>
                  </a:cubicBezTo>
                  <a:lnTo>
                    <a:pt x="1177145" y="292363"/>
                  </a:lnTo>
                  <a:cubicBezTo>
                    <a:pt x="1178972" y="281924"/>
                    <a:pt x="1179877" y="271345"/>
                    <a:pt x="1179846" y="260748"/>
                  </a:cubicBezTo>
                  <a:lnTo>
                    <a:pt x="1180085" y="260906"/>
                  </a:lnTo>
                  <a:close/>
                  <a:moveTo>
                    <a:pt x="933514" y="236406"/>
                  </a:moveTo>
                  <a:cubicBezTo>
                    <a:pt x="944798" y="194200"/>
                    <a:pt x="975949" y="167802"/>
                    <a:pt x="1020366" y="167802"/>
                  </a:cubicBezTo>
                  <a:cubicBezTo>
                    <a:pt x="1064784" y="167802"/>
                    <a:pt x="1098636" y="196176"/>
                    <a:pt x="1102610" y="236406"/>
                  </a:cubicBezTo>
                  <a:lnTo>
                    <a:pt x="933514" y="236406"/>
                  </a:lnTo>
                  <a:close/>
                  <a:moveTo>
                    <a:pt x="2100169" y="260906"/>
                  </a:moveTo>
                  <a:cubicBezTo>
                    <a:pt x="2100332" y="240571"/>
                    <a:pt x="2096400" y="220409"/>
                    <a:pt x="2088609" y="201607"/>
                  </a:cubicBezTo>
                  <a:cubicBezTo>
                    <a:pt x="2080821" y="182805"/>
                    <a:pt x="2069325" y="165743"/>
                    <a:pt x="2054806" y="151426"/>
                  </a:cubicBezTo>
                  <a:cubicBezTo>
                    <a:pt x="2040286" y="137109"/>
                    <a:pt x="2023034" y="125826"/>
                    <a:pt x="2004061" y="118241"/>
                  </a:cubicBezTo>
                  <a:cubicBezTo>
                    <a:pt x="1985092" y="110656"/>
                    <a:pt x="1964786" y="106923"/>
                    <a:pt x="1944345" y="107261"/>
                  </a:cubicBezTo>
                  <a:cubicBezTo>
                    <a:pt x="1922370" y="107039"/>
                    <a:pt x="1900570" y="111180"/>
                    <a:pt x="1880223" y="119443"/>
                  </a:cubicBezTo>
                  <a:cubicBezTo>
                    <a:pt x="1859876" y="127705"/>
                    <a:pt x="1841395" y="139922"/>
                    <a:pt x="1825854" y="155379"/>
                  </a:cubicBezTo>
                  <a:cubicBezTo>
                    <a:pt x="1810312" y="170836"/>
                    <a:pt x="1798029" y="189221"/>
                    <a:pt x="1789723" y="209458"/>
                  </a:cubicBezTo>
                  <a:cubicBezTo>
                    <a:pt x="1781417" y="229696"/>
                    <a:pt x="1777251" y="251378"/>
                    <a:pt x="1777474" y="273236"/>
                  </a:cubicBezTo>
                  <a:cubicBezTo>
                    <a:pt x="1777084" y="295416"/>
                    <a:pt x="1781152" y="317451"/>
                    <a:pt x="1789439" y="338047"/>
                  </a:cubicBezTo>
                  <a:cubicBezTo>
                    <a:pt x="1797726" y="358642"/>
                    <a:pt x="1810070" y="377383"/>
                    <a:pt x="1825740" y="393168"/>
                  </a:cubicBezTo>
                  <a:cubicBezTo>
                    <a:pt x="1841410" y="408953"/>
                    <a:pt x="1860096" y="421464"/>
                    <a:pt x="1880692" y="429971"/>
                  </a:cubicBezTo>
                  <a:cubicBezTo>
                    <a:pt x="1901293" y="438473"/>
                    <a:pt x="1923392" y="442798"/>
                    <a:pt x="1945695" y="442688"/>
                  </a:cubicBezTo>
                  <a:cubicBezTo>
                    <a:pt x="2012602" y="442688"/>
                    <a:pt x="2067032" y="416293"/>
                    <a:pt x="2090872" y="372822"/>
                  </a:cubicBezTo>
                  <a:lnTo>
                    <a:pt x="2031832" y="335200"/>
                  </a:lnTo>
                  <a:cubicBezTo>
                    <a:pt x="2016575" y="360255"/>
                    <a:pt x="1983442" y="376062"/>
                    <a:pt x="1946967" y="376062"/>
                  </a:cubicBezTo>
                  <a:cubicBezTo>
                    <a:pt x="1894603" y="376062"/>
                    <a:pt x="1858843" y="344448"/>
                    <a:pt x="1850897" y="292363"/>
                  </a:cubicBezTo>
                  <a:lnTo>
                    <a:pt x="2097229" y="292363"/>
                  </a:lnTo>
                  <a:cubicBezTo>
                    <a:pt x="2099057" y="281924"/>
                    <a:pt x="2099961" y="271345"/>
                    <a:pt x="2099931" y="260748"/>
                  </a:cubicBezTo>
                  <a:lnTo>
                    <a:pt x="2100169" y="260906"/>
                  </a:lnTo>
                  <a:close/>
                  <a:moveTo>
                    <a:pt x="1853598" y="236406"/>
                  </a:moveTo>
                  <a:cubicBezTo>
                    <a:pt x="1864883" y="194200"/>
                    <a:pt x="1896033" y="167802"/>
                    <a:pt x="1940451" y="167802"/>
                  </a:cubicBezTo>
                  <a:cubicBezTo>
                    <a:pt x="1984872" y="167802"/>
                    <a:pt x="2018641" y="196176"/>
                    <a:pt x="2022694" y="236406"/>
                  </a:cubicBezTo>
                  <a:lnTo>
                    <a:pt x="1853598" y="236406"/>
                  </a:lnTo>
                  <a:close/>
                  <a:moveTo>
                    <a:pt x="2142123" y="436207"/>
                  </a:moveTo>
                  <a:lnTo>
                    <a:pt x="2215705" y="436207"/>
                  </a:lnTo>
                  <a:lnTo>
                    <a:pt x="2215705" y="27434"/>
                  </a:lnTo>
                  <a:lnTo>
                    <a:pt x="2142123" y="27434"/>
                  </a:lnTo>
                  <a:lnTo>
                    <a:pt x="2142123" y="436207"/>
                  </a:lnTo>
                  <a:close/>
                  <a:moveTo>
                    <a:pt x="244424" y="360571"/>
                  </a:moveTo>
                  <a:cubicBezTo>
                    <a:pt x="225266" y="372030"/>
                    <a:pt x="203199" y="377763"/>
                    <a:pt x="180855" y="377089"/>
                  </a:cubicBezTo>
                  <a:cubicBezTo>
                    <a:pt x="156126" y="377654"/>
                    <a:pt x="131867" y="370311"/>
                    <a:pt x="111644" y="356145"/>
                  </a:cubicBezTo>
                  <a:cubicBezTo>
                    <a:pt x="92021" y="341871"/>
                    <a:pt x="78316" y="320960"/>
                    <a:pt x="73105" y="297342"/>
                  </a:cubicBezTo>
                  <a:lnTo>
                    <a:pt x="0" y="308328"/>
                  </a:lnTo>
                  <a:cubicBezTo>
                    <a:pt x="3851" y="334269"/>
                    <a:pt x="14391" y="358775"/>
                    <a:pt x="30593" y="379460"/>
                  </a:cubicBezTo>
                  <a:cubicBezTo>
                    <a:pt x="46903" y="399954"/>
                    <a:pt x="68173" y="415999"/>
                    <a:pt x="92414" y="426090"/>
                  </a:cubicBezTo>
                  <a:cubicBezTo>
                    <a:pt x="119170" y="437370"/>
                    <a:pt x="147983" y="443020"/>
                    <a:pt x="177041" y="442688"/>
                  </a:cubicBezTo>
                  <a:cubicBezTo>
                    <a:pt x="205487" y="442982"/>
                    <a:pt x="233727" y="437860"/>
                    <a:pt x="260237" y="427592"/>
                  </a:cubicBezTo>
                  <a:cubicBezTo>
                    <a:pt x="284361" y="418453"/>
                    <a:pt x="305442" y="402796"/>
                    <a:pt x="321104" y="382385"/>
                  </a:cubicBezTo>
                  <a:cubicBezTo>
                    <a:pt x="334616" y="364407"/>
                    <a:pt x="342444" y="342837"/>
                    <a:pt x="343592" y="320421"/>
                  </a:cubicBezTo>
                  <a:lnTo>
                    <a:pt x="270567" y="320421"/>
                  </a:lnTo>
                  <a:cubicBezTo>
                    <a:pt x="269816" y="328722"/>
                    <a:pt x="267044" y="336717"/>
                    <a:pt x="262489" y="343713"/>
                  </a:cubicBezTo>
                  <a:cubicBezTo>
                    <a:pt x="257934" y="350708"/>
                    <a:pt x="251733" y="356495"/>
                    <a:pt x="244424" y="360571"/>
                  </a:cubicBezTo>
                  <a:lnTo>
                    <a:pt x="244424" y="360571"/>
                  </a:lnTo>
                  <a:close/>
                  <a:moveTo>
                    <a:pt x="1648747" y="292521"/>
                  </a:moveTo>
                  <a:lnTo>
                    <a:pt x="1575166" y="292521"/>
                  </a:lnTo>
                  <a:lnTo>
                    <a:pt x="1575166" y="183688"/>
                  </a:lnTo>
                  <a:lnTo>
                    <a:pt x="1575166" y="27434"/>
                  </a:lnTo>
                  <a:lnTo>
                    <a:pt x="1648747" y="27434"/>
                  </a:lnTo>
                  <a:lnTo>
                    <a:pt x="1648747" y="113821"/>
                  </a:lnTo>
                  <a:lnTo>
                    <a:pt x="1745612" y="113821"/>
                  </a:lnTo>
                  <a:lnTo>
                    <a:pt x="1745612" y="183688"/>
                  </a:lnTo>
                  <a:lnTo>
                    <a:pt x="1648747" y="183688"/>
                  </a:lnTo>
                  <a:lnTo>
                    <a:pt x="1648747" y="292521"/>
                  </a:lnTo>
                  <a:close/>
                  <a:moveTo>
                    <a:pt x="325792" y="247707"/>
                  </a:moveTo>
                  <a:cubicBezTo>
                    <a:pt x="314882" y="233073"/>
                    <a:pt x="300531" y="221323"/>
                    <a:pt x="283996" y="213485"/>
                  </a:cubicBezTo>
                  <a:cubicBezTo>
                    <a:pt x="266524" y="205582"/>
                    <a:pt x="248425" y="199131"/>
                    <a:pt x="229882" y="194200"/>
                  </a:cubicBezTo>
                  <a:lnTo>
                    <a:pt x="153281" y="172386"/>
                  </a:lnTo>
                  <a:cubicBezTo>
                    <a:pt x="137117" y="168812"/>
                    <a:pt x="121654" y="162617"/>
                    <a:pt x="107511" y="154050"/>
                  </a:cubicBezTo>
                  <a:cubicBezTo>
                    <a:pt x="101958" y="150532"/>
                    <a:pt x="97437" y="145616"/>
                    <a:pt x="94409" y="139800"/>
                  </a:cubicBezTo>
                  <a:cubicBezTo>
                    <a:pt x="91381" y="133985"/>
                    <a:pt x="89952" y="127476"/>
                    <a:pt x="90269" y="120934"/>
                  </a:cubicBezTo>
                  <a:cubicBezTo>
                    <a:pt x="90230" y="110127"/>
                    <a:pt x="94255" y="99697"/>
                    <a:pt x="101552" y="91691"/>
                  </a:cubicBezTo>
                  <a:cubicBezTo>
                    <a:pt x="109761" y="82800"/>
                    <a:pt x="120092" y="76113"/>
                    <a:pt x="131588" y="72248"/>
                  </a:cubicBezTo>
                  <a:cubicBezTo>
                    <a:pt x="144435" y="67615"/>
                    <a:pt x="158061" y="65495"/>
                    <a:pt x="171716" y="66004"/>
                  </a:cubicBezTo>
                  <a:cubicBezTo>
                    <a:pt x="193510" y="66025"/>
                    <a:pt x="214726" y="72976"/>
                    <a:pt x="232266" y="85842"/>
                  </a:cubicBezTo>
                  <a:cubicBezTo>
                    <a:pt x="249476" y="98321"/>
                    <a:pt x="261356" y="116765"/>
                    <a:pt x="265560" y="137532"/>
                  </a:cubicBezTo>
                  <a:lnTo>
                    <a:pt x="340970" y="125123"/>
                  </a:lnTo>
                  <a:cubicBezTo>
                    <a:pt x="335538" y="100502"/>
                    <a:pt x="324471" y="77459"/>
                    <a:pt x="308629" y="57784"/>
                  </a:cubicBezTo>
                  <a:cubicBezTo>
                    <a:pt x="293255" y="39149"/>
                    <a:pt x="273455" y="24616"/>
                    <a:pt x="251019" y="15500"/>
                  </a:cubicBezTo>
                  <a:cubicBezTo>
                    <a:pt x="226220" y="5419"/>
                    <a:pt x="199699" y="186"/>
                    <a:pt x="172908" y="88"/>
                  </a:cubicBezTo>
                  <a:cubicBezTo>
                    <a:pt x="145590" y="-717"/>
                    <a:pt x="118391" y="4015"/>
                    <a:pt x="92970" y="13998"/>
                  </a:cubicBezTo>
                  <a:cubicBezTo>
                    <a:pt x="70787" y="22703"/>
                    <a:pt x="51512" y="37438"/>
                    <a:pt x="37347" y="56520"/>
                  </a:cubicBezTo>
                  <a:cubicBezTo>
                    <a:pt x="23268" y="76251"/>
                    <a:pt x="15992" y="99986"/>
                    <a:pt x="16607" y="124174"/>
                  </a:cubicBezTo>
                  <a:cubicBezTo>
                    <a:pt x="16607" y="156895"/>
                    <a:pt x="25719" y="181239"/>
                    <a:pt x="43942" y="197204"/>
                  </a:cubicBezTo>
                  <a:cubicBezTo>
                    <a:pt x="63546" y="213894"/>
                    <a:pt x="86732" y="225898"/>
                    <a:pt x="111723" y="232295"/>
                  </a:cubicBezTo>
                  <a:lnTo>
                    <a:pt x="222492" y="264858"/>
                  </a:lnTo>
                  <a:cubicBezTo>
                    <a:pt x="236109" y="268393"/>
                    <a:pt x="248655" y="275175"/>
                    <a:pt x="259045" y="284617"/>
                  </a:cubicBezTo>
                  <a:cubicBezTo>
                    <a:pt x="261281" y="287037"/>
                    <a:pt x="263252" y="289687"/>
                    <a:pt x="264925" y="292521"/>
                  </a:cubicBezTo>
                  <a:lnTo>
                    <a:pt x="342877" y="292521"/>
                  </a:lnTo>
                  <a:cubicBezTo>
                    <a:pt x="341358" y="276322"/>
                    <a:pt x="335454" y="260835"/>
                    <a:pt x="325792" y="247707"/>
                  </a:cubicBezTo>
                  <a:lnTo>
                    <a:pt x="325792" y="24770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66" name="Google Shape;1066;p115"/>
            <p:cNvGrpSpPr/>
            <p:nvPr/>
          </p:nvGrpSpPr>
          <p:grpSpPr>
            <a:xfrm>
              <a:off x="5355155" y="4328914"/>
              <a:ext cx="1782923" cy="413885"/>
              <a:chOff x="5355155" y="4328914"/>
              <a:chExt cx="1782923" cy="413885"/>
            </a:xfrm>
          </p:grpSpPr>
          <p:sp>
            <p:nvSpPr>
              <p:cNvPr id="1067" name="Google Shape;1067;p115"/>
              <p:cNvSpPr/>
              <p:nvPr/>
            </p:nvSpPr>
            <p:spPr>
              <a:xfrm>
                <a:off x="5601949" y="4668282"/>
                <a:ext cx="374591" cy="74517"/>
              </a:xfrm>
              <a:custGeom>
                <a:rect b="b" l="l" r="r" t="t"/>
                <a:pathLst>
                  <a:path extrusionOk="0" h="74517" w="374591">
                    <a:moveTo>
                      <a:pt x="0" y="0"/>
                    </a:moveTo>
                    <a:lnTo>
                      <a:pt x="374591" y="0"/>
                    </a:lnTo>
                    <a:lnTo>
                      <a:pt x="374591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8" name="Google Shape;1068;p115"/>
              <p:cNvSpPr/>
              <p:nvPr/>
            </p:nvSpPr>
            <p:spPr>
              <a:xfrm>
                <a:off x="6299518" y="4556507"/>
                <a:ext cx="74918" cy="74517"/>
              </a:xfrm>
              <a:custGeom>
                <a:rect b="b" l="l" r="r" t="t"/>
                <a:pathLst>
                  <a:path extrusionOk="0" h="74517" w="74918">
                    <a:moveTo>
                      <a:pt x="0" y="0"/>
                    </a:moveTo>
                    <a:lnTo>
                      <a:pt x="74918" y="0"/>
                    </a:lnTo>
                    <a:lnTo>
                      <a:pt x="74918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9" name="Google Shape;1069;p115"/>
              <p:cNvSpPr/>
              <p:nvPr/>
            </p:nvSpPr>
            <p:spPr>
              <a:xfrm>
                <a:off x="6299518" y="4328914"/>
                <a:ext cx="227567" cy="74516"/>
              </a:xfrm>
              <a:custGeom>
                <a:rect b="b" l="l" r="r" t="t"/>
                <a:pathLst>
                  <a:path extrusionOk="0" h="74516" w="227567">
                    <a:moveTo>
                      <a:pt x="0" y="0"/>
                    </a:moveTo>
                    <a:lnTo>
                      <a:pt x="227567" y="0"/>
                    </a:lnTo>
                    <a:lnTo>
                      <a:pt x="227567" y="74517"/>
                    </a:lnTo>
                    <a:lnTo>
                      <a:pt x="0" y="745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0" name="Google Shape;1070;p115"/>
              <p:cNvSpPr/>
              <p:nvPr/>
            </p:nvSpPr>
            <p:spPr>
              <a:xfrm>
                <a:off x="6854121" y="4478577"/>
                <a:ext cx="74918" cy="74517"/>
              </a:xfrm>
              <a:custGeom>
                <a:rect b="b" l="l" r="r" t="t"/>
                <a:pathLst>
                  <a:path extrusionOk="0" h="74517" w="74918">
                    <a:moveTo>
                      <a:pt x="0" y="0"/>
                    </a:moveTo>
                    <a:lnTo>
                      <a:pt x="74918" y="0"/>
                    </a:lnTo>
                    <a:lnTo>
                      <a:pt x="74918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1" name="Google Shape;1071;p115"/>
              <p:cNvSpPr/>
              <p:nvPr/>
            </p:nvSpPr>
            <p:spPr>
              <a:xfrm>
                <a:off x="6929084" y="4404058"/>
                <a:ext cx="74918" cy="74517"/>
              </a:xfrm>
              <a:custGeom>
                <a:rect b="b" l="l" r="r" t="t"/>
                <a:pathLst>
                  <a:path extrusionOk="0" h="74517" w="74918">
                    <a:moveTo>
                      <a:pt x="0" y="0"/>
                    </a:moveTo>
                    <a:lnTo>
                      <a:pt x="74919" y="0"/>
                    </a:lnTo>
                    <a:lnTo>
                      <a:pt x="74919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2" name="Google Shape;1072;p115"/>
              <p:cNvSpPr/>
              <p:nvPr/>
            </p:nvSpPr>
            <p:spPr>
              <a:xfrm>
                <a:off x="6779234" y="4404058"/>
                <a:ext cx="74918" cy="74517"/>
              </a:xfrm>
              <a:custGeom>
                <a:rect b="b" l="l" r="r" t="t"/>
                <a:pathLst>
                  <a:path extrusionOk="0" h="74517" w="74918">
                    <a:moveTo>
                      <a:pt x="0" y="0"/>
                    </a:moveTo>
                    <a:lnTo>
                      <a:pt x="74919" y="0"/>
                    </a:lnTo>
                    <a:lnTo>
                      <a:pt x="74919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3" name="Google Shape;1073;p115"/>
              <p:cNvSpPr/>
              <p:nvPr/>
            </p:nvSpPr>
            <p:spPr>
              <a:xfrm>
                <a:off x="5395929" y="4366494"/>
                <a:ext cx="186358" cy="372585"/>
              </a:xfrm>
              <a:custGeom>
                <a:rect b="b" l="l" r="r" t="t"/>
                <a:pathLst>
                  <a:path extrusionOk="0" h="372585" w="186358">
                    <a:moveTo>
                      <a:pt x="186358" y="0"/>
                    </a:moveTo>
                    <a:lnTo>
                      <a:pt x="73048" y="372585"/>
                    </a:lnTo>
                    <a:lnTo>
                      <a:pt x="0" y="372585"/>
                    </a:lnTo>
                    <a:lnTo>
                      <a:pt x="113314" y="0"/>
                    </a:lnTo>
                    <a:lnTo>
                      <a:pt x="186358" y="0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4" name="Google Shape;1074;p115"/>
              <p:cNvSpPr/>
              <p:nvPr/>
            </p:nvSpPr>
            <p:spPr>
              <a:xfrm>
                <a:off x="5355155" y="4328914"/>
                <a:ext cx="374591" cy="74517"/>
              </a:xfrm>
              <a:custGeom>
                <a:rect b="b" l="l" r="r" t="t"/>
                <a:pathLst>
                  <a:path extrusionOk="0" h="74517" w="374591">
                    <a:moveTo>
                      <a:pt x="0" y="0"/>
                    </a:moveTo>
                    <a:lnTo>
                      <a:pt x="374591" y="0"/>
                    </a:lnTo>
                    <a:lnTo>
                      <a:pt x="374591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5" name="Google Shape;1075;p115"/>
              <p:cNvSpPr/>
              <p:nvPr/>
            </p:nvSpPr>
            <p:spPr>
              <a:xfrm>
                <a:off x="5804678" y="4328914"/>
                <a:ext cx="374591" cy="74517"/>
              </a:xfrm>
              <a:custGeom>
                <a:rect b="b" l="l" r="r" t="t"/>
                <a:pathLst>
                  <a:path extrusionOk="0" h="74517" w="374591">
                    <a:moveTo>
                      <a:pt x="0" y="0"/>
                    </a:moveTo>
                    <a:lnTo>
                      <a:pt x="374591" y="0"/>
                    </a:lnTo>
                    <a:lnTo>
                      <a:pt x="374591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6" name="Google Shape;1076;p115"/>
              <p:cNvSpPr/>
              <p:nvPr/>
            </p:nvSpPr>
            <p:spPr>
              <a:xfrm>
                <a:off x="5706454" y="4497992"/>
                <a:ext cx="374591" cy="74517"/>
              </a:xfrm>
              <a:custGeom>
                <a:rect b="b" l="l" r="r" t="t"/>
                <a:pathLst>
                  <a:path extrusionOk="0" h="74517" w="374591">
                    <a:moveTo>
                      <a:pt x="0" y="0"/>
                    </a:moveTo>
                    <a:lnTo>
                      <a:pt x="374591" y="0"/>
                    </a:lnTo>
                    <a:lnTo>
                      <a:pt x="374591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7" name="Google Shape;1077;p115"/>
              <p:cNvSpPr/>
              <p:nvPr/>
            </p:nvSpPr>
            <p:spPr>
              <a:xfrm>
                <a:off x="6129541" y="4328914"/>
                <a:ext cx="196424" cy="410160"/>
              </a:xfrm>
              <a:custGeom>
                <a:rect b="b" l="l" r="r" t="t"/>
                <a:pathLst>
                  <a:path extrusionOk="0" h="410160" w="196424">
                    <a:moveTo>
                      <a:pt x="196424" y="0"/>
                    </a:moveTo>
                    <a:lnTo>
                      <a:pt x="73048" y="410161"/>
                    </a:lnTo>
                    <a:lnTo>
                      <a:pt x="0" y="410161"/>
                    </a:lnTo>
                    <a:lnTo>
                      <a:pt x="123376" y="0"/>
                    </a:lnTo>
                    <a:lnTo>
                      <a:pt x="196424" y="0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8" name="Google Shape;1078;p115"/>
              <p:cNvSpPr/>
              <p:nvPr/>
            </p:nvSpPr>
            <p:spPr>
              <a:xfrm>
                <a:off x="6390159" y="4328914"/>
                <a:ext cx="196420" cy="410160"/>
              </a:xfrm>
              <a:custGeom>
                <a:rect b="b" l="l" r="r" t="t"/>
                <a:pathLst>
                  <a:path extrusionOk="0" h="410160" w="196420">
                    <a:moveTo>
                      <a:pt x="196420" y="0"/>
                    </a:moveTo>
                    <a:lnTo>
                      <a:pt x="73044" y="410161"/>
                    </a:lnTo>
                    <a:lnTo>
                      <a:pt x="0" y="410161"/>
                    </a:lnTo>
                    <a:lnTo>
                      <a:pt x="123376" y="0"/>
                    </a:lnTo>
                    <a:lnTo>
                      <a:pt x="196420" y="0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9" name="Google Shape;1079;p115"/>
              <p:cNvSpPr/>
              <p:nvPr/>
            </p:nvSpPr>
            <p:spPr>
              <a:xfrm>
                <a:off x="6582806" y="4328914"/>
                <a:ext cx="196428" cy="410160"/>
              </a:xfrm>
              <a:custGeom>
                <a:rect b="b" l="l" r="r" t="t"/>
                <a:pathLst>
                  <a:path extrusionOk="0" h="410160" w="196428">
                    <a:moveTo>
                      <a:pt x="196428" y="0"/>
                    </a:moveTo>
                    <a:lnTo>
                      <a:pt x="73044" y="410161"/>
                    </a:lnTo>
                    <a:lnTo>
                      <a:pt x="0" y="410161"/>
                    </a:lnTo>
                    <a:lnTo>
                      <a:pt x="123357" y="0"/>
                    </a:lnTo>
                    <a:lnTo>
                      <a:pt x="196428" y="0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0" name="Google Shape;1080;p115"/>
              <p:cNvSpPr/>
              <p:nvPr/>
            </p:nvSpPr>
            <p:spPr>
              <a:xfrm>
                <a:off x="6941647" y="4328914"/>
                <a:ext cx="196431" cy="410160"/>
              </a:xfrm>
              <a:custGeom>
                <a:rect b="b" l="l" r="r" t="t"/>
                <a:pathLst>
                  <a:path extrusionOk="0" h="410160" w="196431">
                    <a:moveTo>
                      <a:pt x="196432" y="0"/>
                    </a:moveTo>
                    <a:lnTo>
                      <a:pt x="73071" y="410161"/>
                    </a:lnTo>
                    <a:lnTo>
                      <a:pt x="0" y="410161"/>
                    </a:lnTo>
                    <a:lnTo>
                      <a:pt x="123399" y="0"/>
                    </a:lnTo>
                    <a:lnTo>
                      <a:pt x="196432" y="0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3F3"/>
        </a:solidFill>
      </p:bgPr>
    </p:bg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98"/>
          <p:cNvSpPr/>
          <p:nvPr/>
        </p:nvSpPr>
        <p:spPr>
          <a:xfrm>
            <a:off x="323850" y="1348100"/>
            <a:ext cx="8496300" cy="2453400"/>
          </a:xfrm>
          <a:prstGeom prst="roundRect">
            <a:avLst>
              <a:gd fmla="val 618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graphicFrame>
        <p:nvGraphicFramePr>
          <p:cNvPr id="514" name="Google Shape;514;p98"/>
          <p:cNvGraphicFramePr/>
          <p:nvPr/>
        </p:nvGraphicFramePr>
        <p:xfrm>
          <a:off x="805575" y="147089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{237F7E23-D43E-4D6A-B77A-5174DC6AFD89}</a:tableStyleId>
              </a:tblPr>
              <a:tblGrid>
                <a:gridCol w="7313650"/>
              </a:tblGrid>
              <a:tr h="7464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>
                          <a:solidFill>
                            <a:schemeClr val="dk1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Как устроен HR-бюджет в Selectel</a:t>
                      </a:r>
                      <a:endParaRPr sz="1600">
                        <a:latin typeface="Manrope"/>
                        <a:ea typeface="Manrope"/>
                        <a:cs typeface="Manrope"/>
                        <a:sym typeface="Manrop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464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ru" sz="1600">
                          <a:solidFill>
                            <a:schemeClr val="dk1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Какую аналитику и метрики мы собираем для подготовки бюджета</a:t>
                      </a:r>
                      <a:endParaRPr sz="1600">
                        <a:solidFill>
                          <a:schemeClr val="dk1"/>
                        </a:solidFill>
                        <a:latin typeface="Manrope"/>
                        <a:ea typeface="Manrope"/>
                        <a:cs typeface="Manrope"/>
                        <a:sym typeface="Manrope"/>
                      </a:endParaRPr>
                    </a:p>
                  </a:txBody>
                  <a:tcPr marT="91425" marB="91425" marR="91425" marL="91425" anchor="ctr">
                    <a:lnL cap="flat" cmpd="sng" w="28575">
                      <a:solidFill>
                        <a:srgbClr val="9E9E9E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9E9E9E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1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464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ru" sz="1600">
                          <a:solidFill>
                            <a:schemeClr val="dk1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Бюджет утвержден – что дальше?</a:t>
                      </a:r>
                      <a:endParaRPr sz="1600">
                        <a:latin typeface="Manrope"/>
                        <a:ea typeface="Manrope"/>
                        <a:cs typeface="Manrope"/>
                        <a:sym typeface="Manrop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1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515" name="Google Shape;515;p98"/>
          <p:cNvSpPr txBox="1"/>
          <p:nvPr/>
        </p:nvSpPr>
        <p:spPr>
          <a:xfrm>
            <a:off x="323862" y="260328"/>
            <a:ext cx="6062400" cy="4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>
                <a:solidFill>
                  <a:srgbClr val="092433"/>
                </a:solidFill>
                <a:latin typeface="Manrope"/>
                <a:ea typeface="Manrope"/>
                <a:cs typeface="Manrope"/>
                <a:sym typeface="Manrope"/>
              </a:rPr>
              <a:t>О чем сегодня говорим</a:t>
            </a:r>
            <a:endParaRPr sz="2800">
              <a:solidFill>
                <a:srgbClr val="092433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grpSp>
        <p:nvGrpSpPr>
          <p:cNvPr id="516" name="Google Shape;516;p98"/>
          <p:cNvGrpSpPr/>
          <p:nvPr/>
        </p:nvGrpSpPr>
        <p:grpSpPr>
          <a:xfrm>
            <a:off x="576270" y="1772996"/>
            <a:ext cx="101744" cy="147871"/>
            <a:chOff x="2583404" y="1921142"/>
            <a:chExt cx="210912" cy="306596"/>
          </a:xfrm>
        </p:grpSpPr>
        <p:sp>
          <p:nvSpPr>
            <p:cNvPr id="517" name="Google Shape;517;p98"/>
            <p:cNvSpPr/>
            <p:nvPr/>
          </p:nvSpPr>
          <p:spPr>
            <a:xfrm flipH="1" rot="-10788541">
              <a:off x="2583573" y="2125766"/>
              <a:ext cx="103215" cy="101800"/>
            </a:xfrm>
            <a:custGeom>
              <a:rect b="b" l="l" r="r" t="t"/>
              <a:pathLst>
                <a:path extrusionOk="0" h="135733" w="137619">
                  <a:moveTo>
                    <a:pt x="58" y="43"/>
                  </a:moveTo>
                  <a:lnTo>
                    <a:pt x="137677" y="43"/>
                  </a:lnTo>
                  <a:lnTo>
                    <a:pt x="137677" y="135777"/>
                  </a:lnTo>
                  <a:lnTo>
                    <a:pt x="58" y="135777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98"/>
            <p:cNvSpPr/>
            <p:nvPr/>
          </p:nvSpPr>
          <p:spPr>
            <a:xfrm rot="-10788541">
              <a:off x="2690932" y="2027236"/>
              <a:ext cx="103215" cy="101800"/>
            </a:xfrm>
            <a:custGeom>
              <a:rect b="b" l="l" r="r" t="t"/>
              <a:pathLst>
                <a:path extrusionOk="0" h="135733" w="137619">
                  <a:moveTo>
                    <a:pt x="-14" y="-14"/>
                  </a:moveTo>
                  <a:lnTo>
                    <a:pt x="137605" y="-14"/>
                  </a:lnTo>
                  <a:lnTo>
                    <a:pt x="137605" y="135719"/>
                  </a:lnTo>
                  <a:lnTo>
                    <a:pt x="-14" y="135719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98"/>
            <p:cNvSpPr/>
            <p:nvPr/>
          </p:nvSpPr>
          <p:spPr>
            <a:xfrm rot="-10788541">
              <a:off x="2584028" y="1921313"/>
              <a:ext cx="103215" cy="101800"/>
            </a:xfrm>
            <a:custGeom>
              <a:rect b="b" l="l" r="r" t="t"/>
              <a:pathLst>
                <a:path extrusionOk="0" h="135733" w="137619">
                  <a:moveTo>
                    <a:pt x="-14" y="-14"/>
                  </a:moveTo>
                  <a:lnTo>
                    <a:pt x="137605" y="-14"/>
                  </a:lnTo>
                  <a:lnTo>
                    <a:pt x="137605" y="135719"/>
                  </a:lnTo>
                  <a:lnTo>
                    <a:pt x="-14" y="135719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0" name="Google Shape;520;p98"/>
          <p:cNvGrpSpPr/>
          <p:nvPr/>
        </p:nvGrpSpPr>
        <p:grpSpPr>
          <a:xfrm>
            <a:off x="576270" y="2516671"/>
            <a:ext cx="101744" cy="147871"/>
            <a:chOff x="2583404" y="1921142"/>
            <a:chExt cx="210912" cy="306596"/>
          </a:xfrm>
        </p:grpSpPr>
        <p:sp>
          <p:nvSpPr>
            <p:cNvPr id="521" name="Google Shape;521;p98"/>
            <p:cNvSpPr/>
            <p:nvPr/>
          </p:nvSpPr>
          <p:spPr>
            <a:xfrm flipH="1" rot="-10788541">
              <a:off x="2583573" y="2125766"/>
              <a:ext cx="103215" cy="101800"/>
            </a:xfrm>
            <a:custGeom>
              <a:rect b="b" l="l" r="r" t="t"/>
              <a:pathLst>
                <a:path extrusionOk="0" h="135733" w="137619">
                  <a:moveTo>
                    <a:pt x="58" y="43"/>
                  </a:moveTo>
                  <a:lnTo>
                    <a:pt x="137677" y="43"/>
                  </a:lnTo>
                  <a:lnTo>
                    <a:pt x="137677" y="135777"/>
                  </a:lnTo>
                  <a:lnTo>
                    <a:pt x="58" y="135777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98"/>
            <p:cNvSpPr/>
            <p:nvPr/>
          </p:nvSpPr>
          <p:spPr>
            <a:xfrm rot="-10788541">
              <a:off x="2690932" y="2027236"/>
              <a:ext cx="103215" cy="101800"/>
            </a:xfrm>
            <a:custGeom>
              <a:rect b="b" l="l" r="r" t="t"/>
              <a:pathLst>
                <a:path extrusionOk="0" h="135733" w="137619">
                  <a:moveTo>
                    <a:pt x="-14" y="-14"/>
                  </a:moveTo>
                  <a:lnTo>
                    <a:pt x="137605" y="-14"/>
                  </a:lnTo>
                  <a:lnTo>
                    <a:pt x="137605" y="135719"/>
                  </a:lnTo>
                  <a:lnTo>
                    <a:pt x="-14" y="135719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98"/>
            <p:cNvSpPr/>
            <p:nvPr/>
          </p:nvSpPr>
          <p:spPr>
            <a:xfrm rot="-10788541">
              <a:off x="2584028" y="1921313"/>
              <a:ext cx="103215" cy="101800"/>
            </a:xfrm>
            <a:custGeom>
              <a:rect b="b" l="l" r="r" t="t"/>
              <a:pathLst>
                <a:path extrusionOk="0" h="135733" w="137619">
                  <a:moveTo>
                    <a:pt x="-14" y="-14"/>
                  </a:moveTo>
                  <a:lnTo>
                    <a:pt x="137605" y="-14"/>
                  </a:lnTo>
                  <a:lnTo>
                    <a:pt x="137605" y="135719"/>
                  </a:lnTo>
                  <a:lnTo>
                    <a:pt x="-14" y="135719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4" name="Google Shape;524;p98"/>
          <p:cNvGrpSpPr/>
          <p:nvPr/>
        </p:nvGrpSpPr>
        <p:grpSpPr>
          <a:xfrm>
            <a:off x="576270" y="3260346"/>
            <a:ext cx="101744" cy="147871"/>
            <a:chOff x="2583404" y="1921142"/>
            <a:chExt cx="210912" cy="306596"/>
          </a:xfrm>
        </p:grpSpPr>
        <p:sp>
          <p:nvSpPr>
            <p:cNvPr id="525" name="Google Shape;525;p98"/>
            <p:cNvSpPr/>
            <p:nvPr/>
          </p:nvSpPr>
          <p:spPr>
            <a:xfrm flipH="1" rot="-10788541">
              <a:off x="2583573" y="2125766"/>
              <a:ext cx="103215" cy="101800"/>
            </a:xfrm>
            <a:custGeom>
              <a:rect b="b" l="l" r="r" t="t"/>
              <a:pathLst>
                <a:path extrusionOk="0" h="135733" w="137619">
                  <a:moveTo>
                    <a:pt x="58" y="43"/>
                  </a:moveTo>
                  <a:lnTo>
                    <a:pt x="137677" y="43"/>
                  </a:lnTo>
                  <a:lnTo>
                    <a:pt x="137677" y="135777"/>
                  </a:lnTo>
                  <a:lnTo>
                    <a:pt x="58" y="135777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98"/>
            <p:cNvSpPr/>
            <p:nvPr/>
          </p:nvSpPr>
          <p:spPr>
            <a:xfrm rot="-10788541">
              <a:off x="2690932" y="2027236"/>
              <a:ext cx="103215" cy="101800"/>
            </a:xfrm>
            <a:custGeom>
              <a:rect b="b" l="l" r="r" t="t"/>
              <a:pathLst>
                <a:path extrusionOk="0" h="135733" w="137619">
                  <a:moveTo>
                    <a:pt x="-14" y="-14"/>
                  </a:moveTo>
                  <a:lnTo>
                    <a:pt x="137605" y="-14"/>
                  </a:lnTo>
                  <a:lnTo>
                    <a:pt x="137605" y="135719"/>
                  </a:lnTo>
                  <a:lnTo>
                    <a:pt x="-14" y="135719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98"/>
            <p:cNvSpPr/>
            <p:nvPr/>
          </p:nvSpPr>
          <p:spPr>
            <a:xfrm rot="-10788541">
              <a:off x="2584028" y="1921313"/>
              <a:ext cx="103215" cy="101800"/>
            </a:xfrm>
            <a:custGeom>
              <a:rect b="b" l="l" r="r" t="t"/>
              <a:pathLst>
                <a:path extrusionOk="0" h="135733" w="137619">
                  <a:moveTo>
                    <a:pt x="-14" y="-14"/>
                  </a:moveTo>
                  <a:lnTo>
                    <a:pt x="137605" y="-14"/>
                  </a:lnTo>
                  <a:lnTo>
                    <a:pt x="137605" y="135719"/>
                  </a:lnTo>
                  <a:lnTo>
                    <a:pt x="-14" y="135719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28" name="Google Shape;528;p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389225"/>
            <a:ext cx="9144000" cy="754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29" name="Google Shape;529;p98"/>
          <p:cNvGrpSpPr/>
          <p:nvPr/>
        </p:nvGrpSpPr>
        <p:grpSpPr>
          <a:xfrm>
            <a:off x="8614170" y="338898"/>
            <a:ext cx="205972" cy="324969"/>
            <a:chOff x="2983125" y="2248285"/>
            <a:chExt cx="284256" cy="448419"/>
          </a:xfrm>
        </p:grpSpPr>
        <p:sp>
          <p:nvSpPr>
            <p:cNvPr id="530" name="Google Shape;530;p98"/>
            <p:cNvSpPr/>
            <p:nvPr/>
          </p:nvSpPr>
          <p:spPr>
            <a:xfrm>
              <a:off x="3112077" y="224828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98"/>
            <p:cNvSpPr/>
            <p:nvPr/>
          </p:nvSpPr>
          <p:spPr>
            <a:xfrm>
              <a:off x="3147197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98"/>
            <p:cNvSpPr/>
            <p:nvPr/>
          </p:nvSpPr>
          <p:spPr>
            <a:xfrm>
              <a:off x="2983125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98"/>
            <p:cNvSpPr/>
            <p:nvPr/>
          </p:nvSpPr>
          <p:spPr>
            <a:xfrm>
              <a:off x="3027025" y="254723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1F1"/>
        </a:solidFill>
      </p:bgPr>
    </p:bg>
    <p:spTree>
      <p:nvGrpSpPr>
        <p:cNvPr id="1084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p116"/>
          <p:cNvSpPr txBox="1"/>
          <p:nvPr>
            <p:ph type="title"/>
          </p:nvPr>
        </p:nvSpPr>
        <p:spPr>
          <a:xfrm>
            <a:off x="310037" y="255446"/>
            <a:ext cx="8496300" cy="40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>
                <a:latin typeface="Manrope"/>
                <a:ea typeface="Manrope"/>
                <a:cs typeface="Manrope"/>
                <a:sym typeface="Manrope"/>
              </a:rPr>
              <a:t>Подготовка рыночной аналитики</a:t>
            </a:r>
            <a:endParaRPr sz="28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086" name="Google Shape;1086;p116"/>
          <p:cNvSpPr txBox="1"/>
          <p:nvPr/>
        </p:nvSpPr>
        <p:spPr>
          <a:xfrm>
            <a:off x="309600" y="1136850"/>
            <a:ext cx="7327500" cy="15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92433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Источники:</a:t>
            </a:r>
            <a:endParaRPr>
              <a:solidFill>
                <a:srgbClr val="092433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92433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indent="-262550" lvl="0" marL="3240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Manrope"/>
              <a:buChar char="一"/>
            </a:pPr>
            <a:r>
              <a:rPr lang="ru">
                <a:solidFill>
                  <a:srgbClr val="092433"/>
                </a:solidFill>
                <a:latin typeface="Manrope"/>
                <a:ea typeface="Manrope"/>
                <a:cs typeface="Manrope"/>
                <a:sym typeface="Manrope"/>
              </a:rPr>
              <a:t>Внешние исследования </a:t>
            </a:r>
            <a:endParaRPr>
              <a:solidFill>
                <a:srgbClr val="0924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262550" lvl="0" marL="3240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Manrope"/>
              <a:buChar char="一"/>
            </a:pPr>
            <a:r>
              <a:rPr lang="ru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Собственная аналитика от отдела рекрутинга и привлеченных сорсеров</a:t>
            </a:r>
            <a:endParaRPr>
              <a:solidFill>
                <a:srgbClr val="0924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262550" lvl="0" marL="3240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Manrope"/>
              <a:buChar char="一"/>
            </a:pPr>
            <a:r>
              <a:rPr lang="ru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Собственные данные (экзит-интервью и др.)</a:t>
            </a:r>
            <a:endParaRPr>
              <a:solidFill>
                <a:srgbClr val="092433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087" name="Google Shape;1087;p116"/>
          <p:cNvSpPr txBox="1"/>
          <p:nvPr/>
        </p:nvSpPr>
        <p:spPr>
          <a:xfrm>
            <a:off x="5481350" y="1843625"/>
            <a:ext cx="3588600" cy="31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pic>
        <p:nvPicPr>
          <p:cNvPr id="1088" name="Google Shape;1088;p1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389225"/>
            <a:ext cx="9144000" cy="75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9" name="Google Shape;1089;p116"/>
          <p:cNvPicPr preferRelativeResize="0"/>
          <p:nvPr/>
        </p:nvPicPr>
        <p:blipFill rotWithShape="1">
          <a:blip r:embed="rId4">
            <a:alphaModFix/>
          </a:blip>
          <a:srcRect b="0" l="0" r="21765" t="0"/>
          <a:stretch/>
        </p:blipFill>
        <p:spPr>
          <a:xfrm>
            <a:off x="7657500" y="3384675"/>
            <a:ext cx="1486500" cy="10649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0" name="Google Shape;1090;p116"/>
          <p:cNvGrpSpPr/>
          <p:nvPr/>
        </p:nvGrpSpPr>
        <p:grpSpPr>
          <a:xfrm>
            <a:off x="8614169" y="339737"/>
            <a:ext cx="205972" cy="324969"/>
            <a:chOff x="2983125" y="2248285"/>
            <a:chExt cx="284256" cy="448419"/>
          </a:xfrm>
        </p:grpSpPr>
        <p:sp>
          <p:nvSpPr>
            <p:cNvPr id="1091" name="Google Shape;1091;p116"/>
            <p:cNvSpPr/>
            <p:nvPr/>
          </p:nvSpPr>
          <p:spPr>
            <a:xfrm>
              <a:off x="3112077" y="224828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116"/>
            <p:cNvSpPr/>
            <p:nvPr/>
          </p:nvSpPr>
          <p:spPr>
            <a:xfrm>
              <a:off x="3147197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116"/>
            <p:cNvSpPr/>
            <p:nvPr/>
          </p:nvSpPr>
          <p:spPr>
            <a:xfrm>
              <a:off x="2983125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116"/>
            <p:cNvSpPr/>
            <p:nvPr/>
          </p:nvSpPr>
          <p:spPr>
            <a:xfrm>
              <a:off x="3027025" y="254723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5" name="Google Shape;1095;p116"/>
          <p:cNvGrpSpPr/>
          <p:nvPr/>
        </p:nvGrpSpPr>
        <p:grpSpPr>
          <a:xfrm>
            <a:off x="7174319" y="3265162"/>
            <a:ext cx="205972" cy="324969"/>
            <a:chOff x="2983125" y="2248285"/>
            <a:chExt cx="284256" cy="448419"/>
          </a:xfrm>
        </p:grpSpPr>
        <p:sp>
          <p:nvSpPr>
            <p:cNvPr id="1096" name="Google Shape;1096;p116"/>
            <p:cNvSpPr/>
            <p:nvPr/>
          </p:nvSpPr>
          <p:spPr>
            <a:xfrm>
              <a:off x="3112077" y="224828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116"/>
            <p:cNvSpPr/>
            <p:nvPr/>
          </p:nvSpPr>
          <p:spPr>
            <a:xfrm>
              <a:off x="3147197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116"/>
            <p:cNvSpPr/>
            <p:nvPr/>
          </p:nvSpPr>
          <p:spPr>
            <a:xfrm>
              <a:off x="2983125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116"/>
            <p:cNvSpPr/>
            <p:nvPr/>
          </p:nvSpPr>
          <p:spPr>
            <a:xfrm>
              <a:off x="3027025" y="254723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1F1"/>
        </a:solidFill>
      </p:bgPr>
    </p:bg>
    <p:spTree>
      <p:nvGrpSpPr>
        <p:cNvPr id="1103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p117"/>
          <p:cNvSpPr txBox="1"/>
          <p:nvPr>
            <p:ph type="title"/>
          </p:nvPr>
        </p:nvSpPr>
        <p:spPr>
          <a:xfrm>
            <a:off x="310037" y="255446"/>
            <a:ext cx="8496300" cy="40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>
                <a:latin typeface="Manrope"/>
                <a:ea typeface="Manrope"/>
                <a:cs typeface="Manrope"/>
                <a:sym typeface="Manrope"/>
              </a:rPr>
              <a:t>Подготовка рыночной аналитики</a:t>
            </a:r>
            <a:endParaRPr sz="28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105" name="Google Shape;1105;p117"/>
          <p:cNvSpPr txBox="1"/>
          <p:nvPr/>
        </p:nvSpPr>
        <p:spPr>
          <a:xfrm>
            <a:off x="309600" y="1136850"/>
            <a:ext cx="7327500" cy="15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92433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Источники:</a:t>
            </a:r>
            <a:endParaRPr>
              <a:solidFill>
                <a:srgbClr val="092433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92433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indent="-262550" lvl="0" marL="3240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Manrope"/>
              <a:buChar char="一"/>
            </a:pPr>
            <a:r>
              <a:rPr lang="ru">
                <a:solidFill>
                  <a:srgbClr val="092433"/>
                </a:solidFill>
                <a:latin typeface="Manrope"/>
                <a:ea typeface="Manrope"/>
                <a:cs typeface="Manrope"/>
                <a:sym typeface="Manrope"/>
              </a:rPr>
              <a:t>Внешние исследования </a:t>
            </a:r>
            <a:endParaRPr>
              <a:solidFill>
                <a:srgbClr val="0924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262550" lvl="0" marL="3240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Manrope"/>
              <a:buChar char="一"/>
            </a:pPr>
            <a:r>
              <a:rPr lang="ru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Собственная аналитика от отдела рекрутинга и привлеченных сорсеров</a:t>
            </a:r>
            <a:endParaRPr>
              <a:solidFill>
                <a:srgbClr val="0924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262550" lvl="0" marL="3240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Manrope"/>
              <a:buChar char="一"/>
            </a:pPr>
            <a:r>
              <a:rPr lang="ru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Собственные данные (экзит-интервью и др.)</a:t>
            </a:r>
            <a:endParaRPr>
              <a:solidFill>
                <a:srgbClr val="092433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106" name="Google Shape;1106;p117"/>
          <p:cNvSpPr txBox="1"/>
          <p:nvPr/>
        </p:nvSpPr>
        <p:spPr>
          <a:xfrm>
            <a:off x="5481350" y="1843625"/>
            <a:ext cx="3588600" cy="31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pic>
        <p:nvPicPr>
          <p:cNvPr id="1107" name="Google Shape;1107;p1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389225"/>
            <a:ext cx="9144000" cy="75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8" name="Google Shape;1108;p117"/>
          <p:cNvPicPr preferRelativeResize="0"/>
          <p:nvPr/>
        </p:nvPicPr>
        <p:blipFill rotWithShape="1">
          <a:blip r:embed="rId4">
            <a:alphaModFix/>
          </a:blip>
          <a:srcRect b="0" l="0" r="21765" t="0"/>
          <a:stretch/>
        </p:blipFill>
        <p:spPr>
          <a:xfrm>
            <a:off x="7657500" y="3384675"/>
            <a:ext cx="1486500" cy="10649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09" name="Google Shape;1109;p117"/>
          <p:cNvGrpSpPr/>
          <p:nvPr/>
        </p:nvGrpSpPr>
        <p:grpSpPr>
          <a:xfrm>
            <a:off x="8614169" y="339737"/>
            <a:ext cx="205972" cy="324969"/>
            <a:chOff x="2983125" y="2248285"/>
            <a:chExt cx="284256" cy="448419"/>
          </a:xfrm>
        </p:grpSpPr>
        <p:sp>
          <p:nvSpPr>
            <p:cNvPr id="1110" name="Google Shape;1110;p117"/>
            <p:cNvSpPr/>
            <p:nvPr/>
          </p:nvSpPr>
          <p:spPr>
            <a:xfrm>
              <a:off x="3112077" y="224828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117"/>
            <p:cNvSpPr/>
            <p:nvPr/>
          </p:nvSpPr>
          <p:spPr>
            <a:xfrm>
              <a:off x="3147197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117"/>
            <p:cNvSpPr/>
            <p:nvPr/>
          </p:nvSpPr>
          <p:spPr>
            <a:xfrm>
              <a:off x="2983125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117"/>
            <p:cNvSpPr/>
            <p:nvPr/>
          </p:nvSpPr>
          <p:spPr>
            <a:xfrm>
              <a:off x="3027025" y="254723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4" name="Google Shape;1114;p117"/>
          <p:cNvGrpSpPr/>
          <p:nvPr/>
        </p:nvGrpSpPr>
        <p:grpSpPr>
          <a:xfrm>
            <a:off x="7174319" y="3265162"/>
            <a:ext cx="205972" cy="324969"/>
            <a:chOff x="2983125" y="2248285"/>
            <a:chExt cx="284256" cy="448419"/>
          </a:xfrm>
        </p:grpSpPr>
        <p:sp>
          <p:nvSpPr>
            <p:cNvPr id="1115" name="Google Shape;1115;p117"/>
            <p:cNvSpPr/>
            <p:nvPr/>
          </p:nvSpPr>
          <p:spPr>
            <a:xfrm>
              <a:off x="3112077" y="224828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117"/>
            <p:cNvSpPr/>
            <p:nvPr/>
          </p:nvSpPr>
          <p:spPr>
            <a:xfrm>
              <a:off x="3147197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117"/>
            <p:cNvSpPr/>
            <p:nvPr/>
          </p:nvSpPr>
          <p:spPr>
            <a:xfrm>
              <a:off x="2983125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117"/>
            <p:cNvSpPr/>
            <p:nvPr/>
          </p:nvSpPr>
          <p:spPr>
            <a:xfrm>
              <a:off x="3027025" y="254723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19" name="Google Shape;1119;p117"/>
          <p:cNvSpPr/>
          <p:nvPr/>
        </p:nvSpPr>
        <p:spPr>
          <a:xfrm>
            <a:off x="1463613" y="3153525"/>
            <a:ext cx="1486500" cy="988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Ожидания рынка труда</a:t>
            </a:r>
            <a:endParaRPr/>
          </a:p>
        </p:txBody>
      </p:sp>
      <p:sp>
        <p:nvSpPr>
          <p:cNvPr id="1120" name="Google Shape;1120;p117"/>
          <p:cNvSpPr/>
          <p:nvPr/>
        </p:nvSpPr>
        <p:spPr>
          <a:xfrm>
            <a:off x="4513788" y="3153525"/>
            <a:ext cx="1486500" cy="988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Предложения рынка труда</a:t>
            </a:r>
            <a:endParaRPr/>
          </a:p>
        </p:txBody>
      </p:sp>
      <p:cxnSp>
        <p:nvCxnSpPr>
          <p:cNvPr id="1121" name="Google Shape;1121;p117"/>
          <p:cNvCxnSpPr>
            <a:stCxn id="1119" idx="3"/>
            <a:endCxn id="1120" idx="1"/>
          </p:cNvCxnSpPr>
          <p:nvPr/>
        </p:nvCxnSpPr>
        <p:spPr>
          <a:xfrm>
            <a:off x="2950113" y="3647925"/>
            <a:ext cx="15636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5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" name="Google Shape;1126;p118" title="Снимок экрана 2025-03-20 в 00.07.41.png"/>
          <p:cNvPicPr preferRelativeResize="0"/>
          <p:nvPr/>
        </p:nvPicPr>
        <p:blipFill rotWithShape="1">
          <a:blip r:embed="rId3">
            <a:alphaModFix/>
          </a:blip>
          <a:srcRect b="0" l="8983" r="0" t="0"/>
          <a:stretch/>
        </p:blipFill>
        <p:spPr>
          <a:xfrm>
            <a:off x="501025" y="1154925"/>
            <a:ext cx="5964055" cy="3648850"/>
          </a:xfrm>
          <a:prstGeom prst="rect">
            <a:avLst/>
          </a:prstGeom>
          <a:noFill/>
          <a:ln>
            <a:noFill/>
          </a:ln>
        </p:spPr>
      </p:pic>
      <p:sp>
        <p:nvSpPr>
          <p:cNvPr id="1127" name="Google Shape;1127;p118"/>
          <p:cNvSpPr txBox="1"/>
          <p:nvPr>
            <p:ph type="title"/>
          </p:nvPr>
        </p:nvSpPr>
        <p:spPr>
          <a:xfrm>
            <a:off x="310037" y="271454"/>
            <a:ext cx="8496300" cy="646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latin typeface="Manrope"/>
                <a:ea typeface="Manrope"/>
                <a:cs typeface="Manrope"/>
                <a:sym typeface="Manrope"/>
              </a:rPr>
              <a:t>Смотрим отклонения от рыночной аналитики </a:t>
            </a:r>
            <a:endParaRPr sz="2400"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ABB4B8"/>
                </a:solidFill>
                <a:latin typeface="Manrope"/>
                <a:ea typeface="Manrope"/>
                <a:cs typeface="Manrope"/>
                <a:sym typeface="Manrope"/>
              </a:rPr>
              <a:t>(в целом по компании)</a:t>
            </a:r>
            <a:endParaRPr sz="1800">
              <a:solidFill>
                <a:srgbClr val="ABB4B8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grpSp>
        <p:nvGrpSpPr>
          <p:cNvPr id="1128" name="Google Shape;1128;p118"/>
          <p:cNvGrpSpPr/>
          <p:nvPr/>
        </p:nvGrpSpPr>
        <p:grpSpPr>
          <a:xfrm>
            <a:off x="8604196" y="339735"/>
            <a:ext cx="205972" cy="324969"/>
            <a:chOff x="2983125" y="2248285"/>
            <a:chExt cx="284256" cy="448419"/>
          </a:xfrm>
        </p:grpSpPr>
        <p:sp>
          <p:nvSpPr>
            <p:cNvPr id="1129" name="Google Shape;1129;p118"/>
            <p:cNvSpPr/>
            <p:nvPr/>
          </p:nvSpPr>
          <p:spPr>
            <a:xfrm>
              <a:off x="3112077" y="224828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118"/>
            <p:cNvSpPr/>
            <p:nvPr/>
          </p:nvSpPr>
          <p:spPr>
            <a:xfrm>
              <a:off x="3147197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118"/>
            <p:cNvSpPr/>
            <p:nvPr/>
          </p:nvSpPr>
          <p:spPr>
            <a:xfrm>
              <a:off x="2983125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118"/>
            <p:cNvSpPr/>
            <p:nvPr/>
          </p:nvSpPr>
          <p:spPr>
            <a:xfrm>
              <a:off x="3027025" y="254723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33" name="Google Shape;1133;p118"/>
          <p:cNvSpPr txBox="1"/>
          <p:nvPr/>
        </p:nvSpPr>
        <p:spPr>
          <a:xfrm>
            <a:off x="7018200" y="4495975"/>
            <a:ext cx="212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rPr lang="ru">
                <a:solidFill>
                  <a:srgbClr val="758289"/>
                </a:solidFill>
                <a:latin typeface="Manrope"/>
                <a:ea typeface="Manrope"/>
                <a:cs typeface="Manrope"/>
                <a:sym typeface="Manrope"/>
              </a:rPr>
              <a:t>Данные приведены для примера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7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p119"/>
          <p:cNvSpPr txBox="1"/>
          <p:nvPr>
            <p:ph type="title"/>
          </p:nvPr>
        </p:nvSpPr>
        <p:spPr>
          <a:xfrm>
            <a:off x="310037" y="263450"/>
            <a:ext cx="8496300" cy="646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latin typeface="Manrope"/>
                <a:ea typeface="Manrope"/>
                <a:cs typeface="Manrope"/>
                <a:sym typeface="Manrope"/>
              </a:rPr>
              <a:t>Смотрим отклонения от рыночной аналитики </a:t>
            </a:r>
            <a:endParaRPr sz="2400"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97A1B0"/>
                </a:solidFill>
                <a:latin typeface="Manrope"/>
                <a:ea typeface="Manrope"/>
                <a:cs typeface="Manrope"/>
                <a:sym typeface="Manrope"/>
              </a:rPr>
              <a:t>(по сотрудникам)</a:t>
            </a:r>
            <a:endParaRPr sz="1800">
              <a:solidFill>
                <a:srgbClr val="97A1B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grpSp>
        <p:nvGrpSpPr>
          <p:cNvPr id="1139" name="Google Shape;1139;p119"/>
          <p:cNvGrpSpPr/>
          <p:nvPr/>
        </p:nvGrpSpPr>
        <p:grpSpPr>
          <a:xfrm>
            <a:off x="8604196" y="339735"/>
            <a:ext cx="205972" cy="324969"/>
            <a:chOff x="2983125" y="2248285"/>
            <a:chExt cx="284256" cy="448419"/>
          </a:xfrm>
        </p:grpSpPr>
        <p:sp>
          <p:nvSpPr>
            <p:cNvPr id="1140" name="Google Shape;1140;p119"/>
            <p:cNvSpPr/>
            <p:nvPr/>
          </p:nvSpPr>
          <p:spPr>
            <a:xfrm>
              <a:off x="3112077" y="224828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119"/>
            <p:cNvSpPr/>
            <p:nvPr/>
          </p:nvSpPr>
          <p:spPr>
            <a:xfrm>
              <a:off x="3147197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119"/>
            <p:cNvSpPr/>
            <p:nvPr/>
          </p:nvSpPr>
          <p:spPr>
            <a:xfrm>
              <a:off x="2983125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119"/>
            <p:cNvSpPr/>
            <p:nvPr/>
          </p:nvSpPr>
          <p:spPr>
            <a:xfrm>
              <a:off x="3027025" y="254723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144" name="Google Shape;1144;p119" title="Снимок экрана 2026-08-12 в 21.31.4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2374" y="1219315"/>
            <a:ext cx="6904951" cy="3321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45" name="Google Shape;1145;p119"/>
          <p:cNvSpPr txBox="1"/>
          <p:nvPr/>
        </p:nvSpPr>
        <p:spPr>
          <a:xfrm>
            <a:off x="7018200" y="4495975"/>
            <a:ext cx="212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rPr lang="ru">
                <a:solidFill>
                  <a:srgbClr val="758289"/>
                </a:solidFill>
                <a:latin typeface="Manrope"/>
                <a:ea typeface="Manrope"/>
                <a:cs typeface="Manrope"/>
                <a:sym typeface="Manrope"/>
              </a:rPr>
              <a:t>Данные приведены для примера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1F1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20"/>
          <p:cNvSpPr txBox="1"/>
          <p:nvPr>
            <p:ph type="title"/>
          </p:nvPr>
        </p:nvSpPr>
        <p:spPr>
          <a:xfrm>
            <a:off x="323850" y="263510"/>
            <a:ext cx="8251800" cy="738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Этапы и сроки согласования ФОТ</a:t>
            </a:r>
            <a:r>
              <a:rPr lang="ru" sz="20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endParaRPr sz="200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solidFill>
                  <a:srgbClr val="A5A5A5"/>
                </a:solidFill>
                <a:latin typeface="Manrope"/>
                <a:ea typeface="Manrope"/>
                <a:cs typeface="Manrope"/>
                <a:sym typeface="Manrope"/>
              </a:rPr>
              <a:t>(пример 2025)</a:t>
            </a:r>
            <a:endParaRPr sz="2000">
              <a:solidFill>
                <a:srgbClr val="A5A5A5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1151" name="Google Shape;1151;p120"/>
          <p:cNvCxnSpPr/>
          <p:nvPr/>
        </p:nvCxnSpPr>
        <p:spPr>
          <a:xfrm rot="10800000">
            <a:off x="316307" y="1890160"/>
            <a:ext cx="7446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152" name="Google Shape;1152;p120"/>
          <p:cNvSpPr/>
          <p:nvPr/>
        </p:nvSpPr>
        <p:spPr>
          <a:xfrm>
            <a:off x="530513" y="2434405"/>
            <a:ext cx="2263800" cy="852000"/>
          </a:xfrm>
          <a:prstGeom prst="roundRect">
            <a:avLst>
              <a:gd fmla="val 8971" name="adj"/>
            </a:avLst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Manrope Medium"/>
                <a:ea typeface="Manrope Medium"/>
                <a:cs typeface="Manrope Medium"/>
                <a:sym typeface="Manrope Medium"/>
              </a:rPr>
              <a:t>сбор заявок </a:t>
            </a:r>
            <a:br>
              <a:rPr lang="ru" sz="1200">
                <a:latin typeface="Manrope Medium"/>
                <a:ea typeface="Manrope Medium"/>
                <a:cs typeface="Manrope Medium"/>
                <a:sym typeface="Manrope Medium"/>
              </a:rPr>
            </a:br>
            <a:r>
              <a:rPr lang="ru" sz="1200">
                <a:latin typeface="Manrope Medium"/>
                <a:ea typeface="Manrope Medium"/>
                <a:cs typeface="Manrope Medium"/>
                <a:sym typeface="Manrope Medium"/>
              </a:rPr>
              <a:t>от руководителей </a:t>
            </a:r>
            <a:br>
              <a:rPr lang="ru" sz="1200">
                <a:latin typeface="Manrope Medium"/>
                <a:ea typeface="Manrope Medium"/>
                <a:cs typeface="Manrope Medium"/>
                <a:sym typeface="Manrope Medium"/>
              </a:rPr>
            </a:br>
            <a:r>
              <a:rPr lang="ru" sz="1200">
                <a:latin typeface="Manrope Medium"/>
                <a:ea typeface="Manrope Medium"/>
                <a:cs typeface="Manrope Medium"/>
                <a:sym typeface="Manrope Medium"/>
              </a:rPr>
              <a:t>и согласование со всеми до уровня топ-менеджера</a:t>
            </a:r>
            <a:endParaRPr sz="1200"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sp>
        <p:nvSpPr>
          <p:cNvPr id="1153" name="Google Shape;1153;p120"/>
          <p:cNvSpPr/>
          <p:nvPr/>
        </p:nvSpPr>
        <p:spPr>
          <a:xfrm>
            <a:off x="2024800" y="3544625"/>
            <a:ext cx="2263800" cy="789600"/>
          </a:xfrm>
          <a:prstGeom prst="roundRect">
            <a:avLst>
              <a:gd fmla="val 12567" name="adj"/>
            </a:avLst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Manrope Medium"/>
                <a:ea typeface="Manrope Medium"/>
                <a:cs typeface="Manrope Medium"/>
                <a:sym typeface="Manrope Medium"/>
              </a:rPr>
              <a:t> аналитика, согласование с топ-менеджерами, доработки</a:t>
            </a:r>
            <a:endParaRPr sz="1200"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sp>
        <p:nvSpPr>
          <p:cNvPr id="1154" name="Google Shape;1154;p120"/>
          <p:cNvSpPr/>
          <p:nvPr/>
        </p:nvSpPr>
        <p:spPr>
          <a:xfrm>
            <a:off x="3538525" y="2434401"/>
            <a:ext cx="2263800" cy="665400"/>
          </a:xfrm>
          <a:prstGeom prst="roundRect">
            <a:avLst>
              <a:gd fmla="val 10466" name="adj"/>
            </a:avLst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Manrope Medium"/>
                <a:ea typeface="Manrope Medium"/>
                <a:cs typeface="Manrope Medium"/>
                <a:sym typeface="Manrope Medium"/>
              </a:rPr>
              <a:t>согласование </a:t>
            </a:r>
            <a:br>
              <a:rPr lang="ru" sz="1200">
                <a:latin typeface="Manrope Medium"/>
                <a:ea typeface="Manrope Medium"/>
                <a:cs typeface="Manrope Medium"/>
                <a:sym typeface="Manrope Medium"/>
              </a:rPr>
            </a:br>
            <a:r>
              <a:rPr lang="ru" sz="1200">
                <a:latin typeface="Manrope Medium"/>
                <a:ea typeface="Manrope Medium"/>
                <a:cs typeface="Manrope Medium"/>
                <a:sym typeface="Manrope Medium"/>
              </a:rPr>
              <a:t>с генеральным директором, доработки</a:t>
            </a:r>
            <a:endParaRPr sz="1200"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sp>
        <p:nvSpPr>
          <p:cNvPr id="1155" name="Google Shape;1155;p120"/>
          <p:cNvSpPr/>
          <p:nvPr/>
        </p:nvSpPr>
        <p:spPr>
          <a:xfrm>
            <a:off x="6546550" y="3223325"/>
            <a:ext cx="2263800" cy="554100"/>
          </a:xfrm>
          <a:prstGeom prst="roundRect">
            <a:avLst>
              <a:gd fmla="val 11696" name="adj"/>
            </a:avLst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Manrope Medium"/>
                <a:ea typeface="Manrope Medium"/>
                <a:cs typeface="Manrope Medium"/>
                <a:sym typeface="Manrope Medium"/>
              </a:rPr>
              <a:t>получение согласованного ФОТ</a:t>
            </a:r>
            <a:endParaRPr sz="1200"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sp>
        <p:nvSpPr>
          <p:cNvPr id="1156" name="Google Shape;1156;p120"/>
          <p:cNvSpPr/>
          <p:nvPr/>
        </p:nvSpPr>
        <p:spPr>
          <a:xfrm>
            <a:off x="1539407" y="1771960"/>
            <a:ext cx="246000" cy="236400"/>
          </a:xfrm>
          <a:prstGeom prst="flowChartConnector">
            <a:avLst/>
          </a:prstGeom>
          <a:solidFill>
            <a:schemeClr val="lt1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sp>
        <p:nvSpPr>
          <p:cNvPr id="1157" name="Google Shape;1157;p120"/>
          <p:cNvSpPr/>
          <p:nvPr/>
        </p:nvSpPr>
        <p:spPr>
          <a:xfrm>
            <a:off x="3033707" y="1779760"/>
            <a:ext cx="246000" cy="236400"/>
          </a:xfrm>
          <a:prstGeom prst="flowChartConnector">
            <a:avLst/>
          </a:prstGeom>
          <a:solidFill>
            <a:schemeClr val="lt1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sp>
        <p:nvSpPr>
          <p:cNvPr id="1158" name="Google Shape;1158;p120"/>
          <p:cNvSpPr/>
          <p:nvPr/>
        </p:nvSpPr>
        <p:spPr>
          <a:xfrm>
            <a:off x="4547432" y="1779760"/>
            <a:ext cx="246000" cy="236400"/>
          </a:xfrm>
          <a:prstGeom prst="flowChartConnector">
            <a:avLst/>
          </a:prstGeom>
          <a:solidFill>
            <a:schemeClr val="lt1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sp>
        <p:nvSpPr>
          <p:cNvPr id="1159" name="Google Shape;1159;p120"/>
          <p:cNvSpPr/>
          <p:nvPr/>
        </p:nvSpPr>
        <p:spPr>
          <a:xfrm>
            <a:off x="7555457" y="1779760"/>
            <a:ext cx="246000" cy="236400"/>
          </a:xfrm>
          <a:prstGeom prst="flowChartConnector">
            <a:avLst/>
          </a:prstGeom>
          <a:solidFill>
            <a:schemeClr val="lt1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sp>
        <p:nvSpPr>
          <p:cNvPr id="1160" name="Google Shape;1160;p120"/>
          <p:cNvSpPr txBox="1"/>
          <p:nvPr/>
        </p:nvSpPr>
        <p:spPr>
          <a:xfrm>
            <a:off x="218663" y="1388310"/>
            <a:ext cx="628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15.09</a:t>
            </a:r>
            <a:endParaRPr sz="1300">
              <a:solidFill>
                <a:schemeClr val="dk1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sp>
        <p:nvSpPr>
          <p:cNvPr id="1161" name="Google Shape;1161;p120"/>
          <p:cNvSpPr txBox="1"/>
          <p:nvPr/>
        </p:nvSpPr>
        <p:spPr>
          <a:xfrm>
            <a:off x="1274350" y="1387050"/>
            <a:ext cx="1016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до 03.10</a:t>
            </a:r>
            <a:endParaRPr sz="1300">
              <a:solidFill>
                <a:schemeClr val="dk1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sp>
        <p:nvSpPr>
          <p:cNvPr id="1162" name="Google Shape;1162;p120"/>
          <p:cNvSpPr txBox="1"/>
          <p:nvPr/>
        </p:nvSpPr>
        <p:spPr>
          <a:xfrm>
            <a:off x="2799325" y="1379250"/>
            <a:ext cx="8085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до 10.10</a:t>
            </a:r>
            <a:endParaRPr sz="1300">
              <a:solidFill>
                <a:schemeClr val="dk1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sp>
        <p:nvSpPr>
          <p:cNvPr id="1163" name="Google Shape;1163;p120"/>
          <p:cNvSpPr txBox="1"/>
          <p:nvPr/>
        </p:nvSpPr>
        <p:spPr>
          <a:xfrm>
            <a:off x="4335488" y="1379250"/>
            <a:ext cx="722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c 13.10</a:t>
            </a:r>
            <a:endParaRPr sz="1300">
              <a:solidFill>
                <a:schemeClr val="dk1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sp>
        <p:nvSpPr>
          <p:cNvPr id="1164" name="Google Shape;1164;p120"/>
          <p:cNvSpPr txBox="1"/>
          <p:nvPr/>
        </p:nvSpPr>
        <p:spPr>
          <a:xfrm>
            <a:off x="7102054" y="1222845"/>
            <a:ext cx="12819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½</a:t>
            </a:r>
            <a:endParaRPr sz="1300">
              <a:solidFill>
                <a:schemeClr val="dk1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декабря</a:t>
            </a:r>
            <a:endParaRPr sz="1300">
              <a:solidFill>
                <a:schemeClr val="dk1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cxnSp>
        <p:nvCxnSpPr>
          <p:cNvPr id="1165" name="Google Shape;1165;p120"/>
          <p:cNvCxnSpPr>
            <a:stCxn id="1158" idx="7"/>
            <a:endCxn id="1159" idx="1"/>
          </p:cNvCxnSpPr>
          <p:nvPr/>
        </p:nvCxnSpPr>
        <p:spPr>
          <a:xfrm flipH="1" rot="-5400000">
            <a:off x="6174156" y="397630"/>
            <a:ext cx="600" cy="2834100"/>
          </a:xfrm>
          <a:prstGeom prst="curvedConnector3">
            <a:avLst>
              <a:gd fmla="val -17941717" name="adj1"/>
            </a:avLst>
          </a:prstGeom>
          <a:noFill/>
          <a:ln cap="flat" cmpd="sng" w="19050">
            <a:solidFill>
              <a:schemeClr val="dk2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1166" name="Google Shape;1166;p120"/>
          <p:cNvSpPr txBox="1"/>
          <p:nvPr/>
        </p:nvSpPr>
        <p:spPr>
          <a:xfrm>
            <a:off x="5042563" y="1222855"/>
            <a:ext cx="2263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97A1B0"/>
                </a:solidFill>
                <a:latin typeface="Manrope"/>
                <a:ea typeface="Manrope"/>
                <a:cs typeface="Manrope"/>
                <a:sym typeface="Manrope"/>
              </a:rPr>
              <a:t>разные итерации сведения бюджета компании</a:t>
            </a:r>
            <a:endParaRPr sz="1000">
              <a:solidFill>
                <a:srgbClr val="97A1B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1167" name="Google Shape;1167;p120"/>
          <p:cNvCxnSpPr/>
          <p:nvPr/>
        </p:nvCxnSpPr>
        <p:spPr>
          <a:xfrm>
            <a:off x="7690450" y="2016125"/>
            <a:ext cx="0" cy="12072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68" name="Google Shape;1168;p120"/>
          <p:cNvCxnSpPr/>
          <p:nvPr/>
        </p:nvCxnSpPr>
        <p:spPr>
          <a:xfrm flipH="1">
            <a:off x="3150552" y="2016155"/>
            <a:ext cx="12300" cy="1520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69" name="Google Shape;1169;p120"/>
          <p:cNvCxnSpPr>
            <a:stCxn id="1158" idx="4"/>
            <a:endCxn id="1154" idx="0"/>
          </p:cNvCxnSpPr>
          <p:nvPr/>
        </p:nvCxnSpPr>
        <p:spPr>
          <a:xfrm>
            <a:off x="4670432" y="2016160"/>
            <a:ext cx="0" cy="4182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70" name="Google Shape;1170;p120"/>
          <p:cNvCxnSpPr>
            <a:stCxn id="1156" idx="4"/>
            <a:endCxn id="1152" idx="0"/>
          </p:cNvCxnSpPr>
          <p:nvPr/>
        </p:nvCxnSpPr>
        <p:spPr>
          <a:xfrm>
            <a:off x="1662407" y="2008360"/>
            <a:ext cx="0" cy="4260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71" name="Google Shape;1171;p120"/>
          <p:cNvSpPr txBox="1"/>
          <p:nvPr/>
        </p:nvSpPr>
        <p:spPr>
          <a:xfrm>
            <a:off x="6552768" y="3777432"/>
            <a:ext cx="2263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до этого момента повышения и вакансии не считаются согласованными</a:t>
            </a:r>
            <a:endParaRPr sz="800">
              <a:solidFill>
                <a:schemeClr val="dk1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1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pic>
        <p:nvPicPr>
          <p:cNvPr id="1172" name="Google Shape;1172;p1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389225"/>
            <a:ext cx="9144000" cy="754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73" name="Google Shape;1173;p120"/>
          <p:cNvGrpSpPr/>
          <p:nvPr/>
        </p:nvGrpSpPr>
        <p:grpSpPr>
          <a:xfrm>
            <a:off x="8604196" y="339735"/>
            <a:ext cx="205972" cy="324969"/>
            <a:chOff x="2983125" y="2248285"/>
            <a:chExt cx="284256" cy="448419"/>
          </a:xfrm>
        </p:grpSpPr>
        <p:sp>
          <p:nvSpPr>
            <p:cNvPr id="1174" name="Google Shape;1174;p120"/>
            <p:cNvSpPr/>
            <p:nvPr/>
          </p:nvSpPr>
          <p:spPr>
            <a:xfrm>
              <a:off x="3112077" y="224828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120"/>
            <p:cNvSpPr/>
            <p:nvPr/>
          </p:nvSpPr>
          <p:spPr>
            <a:xfrm>
              <a:off x="3147197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120"/>
            <p:cNvSpPr/>
            <p:nvPr/>
          </p:nvSpPr>
          <p:spPr>
            <a:xfrm>
              <a:off x="2983125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120"/>
            <p:cNvSpPr/>
            <p:nvPr/>
          </p:nvSpPr>
          <p:spPr>
            <a:xfrm>
              <a:off x="3027025" y="254723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1F1"/>
        </a:solidFill>
      </p:bgPr>
    </p:bg>
    <p:spTree>
      <p:nvGrpSpPr>
        <p:cNvPr id="118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Google Shape;1182;p121"/>
          <p:cNvSpPr/>
          <p:nvPr/>
        </p:nvSpPr>
        <p:spPr>
          <a:xfrm>
            <a:off x="323850" y="3303586"/>
            <a:ext cx="8482200" cy="759600"/>
          </a:xfrm>
          <a:prstGeom prst="roundRect">
            <a:avLst>
              <a:gd fmla="val 1286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3" name="Google Shape;1183;p121"/>
          <p:cNvSpPr/>
          <p:nvPr/>
        </p:nvSpPr>
        <p:spPr>
          <a:xfrm>
            <a:off x="323850" y="2356911"/>
            <a:ext cx="8482200" cy="759600"/>
          </a:xfrm>
          <a:prstGeom prst="roundRect">
            <a:avLst>
              <a:gd fmla="val 1286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4" name="Google Shape;1184;p121"/>
          <p:cNvSpPr/>
          <p:nvPr/>
        </p:nvSpPr>
        <p:spPr>
          <a:xfrm>
            <a:off x="323850" y="1222500"/>
            <a:ext cx="8482200" cy="936600"/>
          </a:xfrm>
          <a:prstGeom prst="roundRect">
            <a:avLst>
              <a:gd fmla="val 1286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85" name="Google Shape;1185;p1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0140" y="1495251"/>
            <a:ext cx="391093" cy="391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6" name="Google Shape;1186;p1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0140" y="2597855"/>
            <a:ext cx="391093" cy="391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7" name="Google Shape;1187;p1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0140" y="3488126"/>
            <a:ext cx="391093" cy="391093"/>
          </a:xfrm>
          <a:prstGeom prst="rect">
            <a:avLst/>
          </a:prstGeom>
          <a:noFill/>
          <a:ln>
            <a:noFill/>
          </a:ln>
        </p:spPr>
      </p:pic>
      <p:sp>
        <p:nvSpPr>
          <p:cNvPr id="1188" name="Google Shape;1188;p121"/>
          <p:cNvSpPr txBox="1"/>
          <p:nvPr>
            <p:ph type="title"/>
          </p:nvPr>
        </p:nvSpPr>
        <p:spPr>
          <a:xfrm>
            <a:off x="310037" y="252183"/>
            <a:ext cx="8496300" cy="431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>
                <a:latin typeface="Manrope"/>
                <a:ea typeface="Manrope"/>
                <a:cs typeface="Manrope"/>
                <a:sym typeface="Manrope"/>
              </a:rPr>
              <a:t>Принципы планирования ФОТ</a:t>
            </a:r>
            <a:endParaRPr sz="28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189" name="Google Shape;1189;p121"/>
          <p:cNvSpPr txBox="1"/>
          <p:nvPr/>
        </p:nvSpPr>
        <p:spPr>
          <a:xfrm>
            <a:off x="225358" y="609192"/>
            <a:ext cx="68001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Индивидуальный и комплексный подход планирования</a:t>
            </a:r>
            <a:endParaRPr sz="1500">
              <a:solidFill>
                <a:schemeClr val="dk1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sp>
        <p:nvSpPr>
          <p:cNvPr id="1190" name="Google Shape;1190;p121"/>
          <p:cNvSpPr txBox="1"/>
          <p:nvPr/>
        </p:nvSpPr>
        <p:spPr>
          <a:xfrm>
            <a:off x="1043812" y="1409924"/>
            <a:ext cx="6800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Планируем зарплату у каждого сотрудника в отдельности с индивидуальными обоснованиями от руководителей</a:t>
            </a:r>
            <a:endParaRPr sz="150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191" name="Google Shape;1191;p121"/>
          <p:cNvSpPr txBox="1"/>
          <p:nvPr/>
        </p:nvSpPr>
        <p:spPr>
          <a:xfrm>
            <a:off x="1038315" y="2429483"/>
            <a:ext cx="6800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Ориентируемся не на что-то одно, а на все факторы: </a:t>
            </a:r>
            <a:br>
              <a:rPr lang="ru" sz="15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ru" sz="15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результаты сотрудника, его мотивация, рыночная аналитика</a:t>
            </a:r>
            <a:endParaRPr sz="150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192" name="Google Shape;1192;p121"/>
          <p:cNvSpPr txBox="1"/>
          <p:nvPr/>
        </p:nvSpPr>
        <p:spPr>
          <a:xfrm>
            <a:off x="1033155" y="3475924"/>
            <a:ext cx="68001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Сроки повышений могут быть разные</a:t>
            </a:r>
            <a:endParaRPr sz="150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grpSp>
        <p:nvGrpSpPr>
          <p:cNvPr id="1193" name="Google Shape;1193;p121"/>
          <p:cNvGrpSpPr/>
          <p:nvPr/>
        </p:nvGrpSpPr>
        <p:grpSpPr>
          <a:xfrm>
            <a:off x="8604196" y="339735"/>
            <a:ext cx="205972" cy="324969"/>
            <a:chOff x="2983125" y="2248285"/>
            <a:chExt cx="284256" cy="448419"/>
          </a:xfrm>
        </p:grpSpPr>
        <p:sp>
          <p:nvSpPr>
            <p:cNvPr id="1194" name="Google Shape;1194;p121"/>
            <p:cNvSpPr/>
            <p:nvPr/>
          </p:nvSpPr>
          <p:spPr>
            <a:xfrm>
              <a:off x="3112077" y="224828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121"/>
            <p:cNvSpPr/>
            <p:nvPr/>
          </p:nvSpPr>
          <p:spPr>
            <a:xfrm>
              <a:off x="3147197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121"/>
            <p:cNvSpPr/>
            <p:nvPr/>
          </p:nvSpPr>
          <p:spPr>
            <a:xfrm>
              <a:off x="2983125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121"/>
            <p:cNvSpPr/>
            <p:nvPr/>
          </p:nvSpPr>
          <p:spPr>
            <a:xfrm>
              <a:off x="3027025" y="254723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p122"/>
          <p:cNvSpPr txBox="1"/>
          <p:nvPr>
            <p:ph type="title"/>
          </p:nvPr>
        </p:nvSpPr>
        <p:spPr>
          <a:xfrm>
            <a:off x="315575" y="259169"/>
            <a:ext cx="8496300" cy="40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>
                <a:latin typeface="Manrope"/>
                <a:ea typeface="Manrope"/>
                <a:cs typeface="Manrope"/>
                <a:sym typeface="Manrope"/>
              </a:rPr>
              <a:t>Анализируем факторы роста ФОТ</a:t>
            </a:r>
            <a:endParaRPr sz="2800"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203" name="Google Shape;1203;p122" title="image_2025-01-29_17-45-12.png"/>
          <p:cNvPicPr preferRelativeResize="0"/>
          <p:nvPr/>
        </p:nvPicPr>
        <p:blipFill rotWithShape="1">
          <a:blip r:embed="rId3">
            <a:alphaModFix/>
          </a:blip>
          <a:srcRect b="6061" l="0" r="606" t="6472"/>
          <a:stretch/>
        </p:blipFill>
        <p:spPr>
          <a:xfrm>
            <a:off x="315575" y="1090450"/>
            <a:ext cx="7655275" cy="379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1F1"/>
        </a:solidFill>
      </p:bgPr>
    </p:bg>
    <p:spTree>
      <p:nvGrpSpPr>
        <p:cNvPr id="1207" name="Shape 1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" name="Google Shape;1208;p123"/>
          <p:cNvSpPr txBox="1"/>
          <p:nvPr>
            <p:ph type="ctrTitle"/>
          </p:nvPr>
        </p:nvSpPr>
        <p:spPr>
          <a:xfrm>
            <a:off x="309197" y="1957739"/>
            <a:ext cx="8496300" cy="1828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5600">
                <a:latin typeface="Manrope Medium"/>
                <a:ea typeface="Manrope Medium"/>
                <a:cs typeface="Manrope Medium"/>
                <a:sym typeface="Manrope Medium"/>
              </a:rPr>
              <a:t>Согласовать бюджет — это только начало</a:t>
            </a:r>
            <a:endParaRPr sz="5600"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grpSp>
        <p:nvGrpSpPr>
          <p:cNvPr id="1209" name="Google Shape;1209;p123"/>
          <p:cNvGrpSpPr/>
          <p:nvPr/>
        </p:nvGrpSpPr>
        <p:grpSpPr>
          <a:xfrm>
            <a:off x="7041057" y="269009"/>
            <a:ext cx="1867008" cy="1086070"/>
            <a:chOff x="6573202" y="486414"/>
            <a:chExt cx="1802132" cy="1048330"/>
          </a:xfrm>
        </p:grpSpPr>
        <p:sp>
          <p:nvSpPr>
            <p:cNvPr id="1210" name="Google Shape;1210;p123"/>
            <p:cNvSpPr/>
            <p:nvPr/>
          </p:nvSpPr>
          <p:spPr>
            <a:xfrm>
              <a:off x="7448095" y="591247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123"/>
            <p:cNvSpPr/>
            <p:nvPr/>
          </p:nvSpPr>
          <p:spPr>
            <a:xfrm>
              <a:off x="6872311" y="696080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123"/>
            <p:cNvSpPr/>
            <p:nvPr/>
          </p:nvSpPr>
          <p:spPr>
            <a:xfrm>
              <a:off x="6976999" y="643664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123"/>
            <p:cNvSpPr/>
            <p:nvPr/>
          </p:nvSpPr>
          <p:spPr>
            <a:xfrm>
              <a:off x="7343407" y="643664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123"/>
            <p:cNvSpPr/>
            <p:nvPr/>
          </p:nvSpPr>
          <p:spPr>
            <a:xfrm>
              <a:off x="6715279" y="1062995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123"/>
            <p:cNvSpPr/>
            <p:nvPr/>
          </p:nvSpPr>
          <p:spPr>
            <a:xfrm>
              <a:off x="8285600" y="1429911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6" name="Google Shape;1216;p123"/>
            <p:cNvSpPr/>
            <p:nvPr/>
          </p:nvSpPr>
          <p:spPr>
            <a:xfrm>
              <a:off x="7971536" y="538830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123"/>
            <p:cNvSpPr/>
            <p:nvPr/>
          </p:nvSpPr>
          <p:spPr>
            <a:xfrm>
              <a:off x="8076224" y="591247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123"/>
            <p:cNvSpPr/>
            <p:nvPr/>
          </p:nvSpPr>
          <p:spPr>
            <a:xfrm>
              <a:off x="8128568" y="696080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123"/>
            <p:cNvSpPr/>
            <p:nvPr/>
          </p:nvSpPr>
          <p:spPr>
            <a:xfrm>
              <a:off x="7552784" y="538830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0" name="Google Shape;1220;p123"/>
            <p:cNvSpPr/>
            <p:nvPr/>
          </p:nvSpPr>
          <p:spPr>
            <a:xfrm>
              <a:off x="6819967" y="1115412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p123"/>
            <p:cNvSpPr/>
            <p:nvPr/>
          </p:nvSpPr>
          <p:spPr>
            <a:xfrm>
              <a:off x="6610591" y="1429911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2" name="Google Shape;1222;p123"/>
            <p:cNvSpPr/>
            <p:nvPr/>
          </p:nvSpPr>
          <p:spPr>
            <a:xfrm>
              <a:off x="7029343" y="538830"/>
              <a:ext cx="261720" cy="52416"/>
            </a:xfrm>
            <a:custGeom>
              <a:rect b="b" l="l" r="r" t="t"/>
              <a:pathLst>
                <a:path extrusionOk="0" h="69888" w="348960">
                  <a:moveTo>
                    <a:pt x="0" y="0"/>
                  </a:moveTo>
                  <a:lnTo>
                    <a:pt x="348960" y="0"/>
                  </a:lnTo>
                  <a:lnTo>
                    <a:pt x="348960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3" name="Google Shape;1223;p123"/>
            <p:cNvSpPr/>
            <p:nvPr/>
          </p:nvSpPr>
          <p:spPr>
            <a:xfrm>
              <a:off x="7657472" y="486414"/>
              <a:ext cx="261720" cy="52416"/>
            </a:xfrm>
            <a:custGeom>
              <a:rect b="b" l="l" r="r" t="t"/>
              <a:pathLst>
                <a:path extrusionOk="0" h="69888" w="348960">
                  <a:moveTo>
                    <a:pt x="0" y="0"/>
                  </a:moveTo>
                  <a:lnTo>
                    <a:pt x="348960" y="0"/>
                  </a:lnTo>
                  <a:lnTo>
                    <a:pt x="348960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123"/>
            <p:cNvSpPr/>
            <p:nvPr/>
          </p:nvSpPr>
          <p:spPr>
            <a:xfrm>
              <a:off x="6715279" y="1482328"/>
              <a:ext cx="261720" cy="52416"/>
            </a:xfrm>
            <a:custGeom>
              <a:rect b="b" l="l" r="r" t="t"/>
              <a:pathLst>
                <a:path extrusionOk="0" h="69888" w="348960">
                  <a:moveTo>
                    <a:pt x="0" y="0"/>
                  </a:moveTo>
                  <a:lnTo>
                    <a:pt x="348960" y="0"/>
                  </a:lnTo>
                  <a:lnTo>
                    <a:pt x="348960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p123"/>
            <p:cNvSpPr/>
            <p:nvPr/>
          </p:nvSpPr>
          <p:spPr>
            <a:xfrm>
              <a:off x="7029343" y="1482328"/>
              <a:ext cx="261720" cy="52416"/>
            </a:xfrm>
            <a:custGeom>
              <a:rect b="b" l="l" r="r" t="t"/>
              <a:pathLst>
                <a:path extrusionOk="0" h="69888" w="348960">
                  <a:moveTo>
                    <a:pt x="0" y="0"/>
                  </a:moveTo>
                  <a:lnTo>
                    <a:pt x="348960" y="0"/>
                  </a:lnTo>
                  <a:lnTo>
                    <a:pt x="348960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123"/>
            <p:cNvSpPr/>
            <p:nvPr/>
          </p:nvSpPr>
          <p:spPr>
            <a:xfrm>
              <a:off x="7343407" y="1482328"/>
              <a:ext cx="261720" cy="52416"/>
            </a:xfrm>
            <a:custGeom>
              <a:rect b="b" l="l" r="r" t="t"/>
              <a:pathLst>
                <a:path extrusionOk="0" h="69888" w="348960">
                  <a:moveTo>
                    <a:pt x="0" y="0"/>
                  </a:moveTo>
                  <a:lnTo>
                    <a:pt x="348960" y="0"/>
                  </a:lnTo>
                  <a:lnTo>
                    <a:pt x="348960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123"/>
            <p:cNvSpPr/>
            <p:nvPr/>
          </p:nvSpPr>
          <p:spPr>
            <a:xfrm>
              <a:off x="7657472" y="1482328"/>
              <a:ext cx="261720" cy="52416"/>
            </a:xfrm>
            <a:custGeom>
              <a:rect b="b" l="l" r="r" t="t"/>
              <a:pathLst>
                <a:path extrusionOk="0" h="69888" w="348960">
                  <a:moveTo>
                    <a:pt x="0" y="0"/>
                  </a:moveTo>
                  <a:lnTo>
                    <a:pt x="348960" y="0"/>
                  </a:lnTo>
                  <a:lnTo>
                    <a:pt x="348960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p123"/>
            <p:cNvSpPr/>
            <p:nvPr/>
          </p:nvSpPr>
          <p:spPr>
            <a:xfrm>
              <a:off x="7971536" y="1482328"/>
              <a:ext cx="261720" cy="52416"/>
            </a:xfrm>
            <a:custGeom>
              <a:rect b="b" l="l" r="r" t="t"/>
              <a:pathLst>
                <a:path extrusionOk="0" h="69888" w="348960">
                  <a:moveTo>
                    <a:pt x="0" y="0"/>
                  </a:moveTo>
                  <a:lnTo>
                    <a:pt x="348960" y="0"/>
                  </a:lnTo>
                  <a:lnTo>
                    <a:pt x="348960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123"/>
            <p:cNvSpPr/>
            <p:nvPr/>
          </p:nvSpPr>
          <p:spPr>
            <a:xfrm>
              <a:off x="6573202" y="1115412"/>
              <a:ext cx="89732" cy="262082"/>
            </a:xfrm>
            <a:custGeom>
              <a:rect b="b" l="l" r="r" t="t"/>
              <a:pathLst>
                <a:path extrusionOk="0" h="349443" w="119643">
                  <a:moveTo>
                    <a:pt x="119643" y="0"/>
                  </a:moveTo>
                  <a:lnTo>
                    <a:pt x="115946" y="6030"/>
                  </a:lnTo>
                  <a:cubicBezTo>
                    <a:pt x="52150" y="110035"/>
                    <a:pt x="52446" y="240981"/>
                    <a:pt x="116704" y="344696"/>
                  </a:cubicBezTo>
                  <a:lnTo>
                    <a:pt x="119643" y="349444"/>
                  </a:lnTo>
                  <a:lnTo>
                    <a:pt x="51344" y="349444"/>
                  </a:lnTo>
                  <a:lnTo>
                    <a:pt x="48397" y="344696"/>
                  </a:lnTo>
                  <a:cubicBezTo>
                    <a:pt x="-15860" y="240981"/>
                    <a:pt x="-16150" y="110035"/>
                    <a:pt x="47640" y="6030"/>
                  </a:cubicBezTo>
                  <a:lnTo>
                    <a:pt x="51344" y="0"/>
                  </a:lnTo>
                  <a:lnTo>
                    <a:pt x="119643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123"/>
            <p:cNvSpPr/>
            <p:nvPr/>
          </p:nvSpPr>
          <p:spPr>
            <a:xfrm>
              <a:off x="6741451" y="748496"/>
              <a:ext cx="89732" cy="262082"/>
            </a:xfrm>
            <a:custGeom>
              <a:rect b="b" l="l" r="r" t="t"/>
              <a:pathLst>
                <a:path extrusionOk="0" h="349443" w="119643">
                  <a:moveTo>
                    <a:pt x="119644" y="0"/>
                  </a:moveTo>
                  <a:lnTo>
                    <a:pt x="115946" y="6030"/>
                  </a:lnTo>
                  <a:cubicBezTo>
                    <a:pt x="52150" y="110034"/>
                    <a:pt x="52446" y="240981"/>
                    <a:pt x="116704" y="344696"/>
                  </a:cubicBezTo>
                  <a:lnTo>
                    <a:pt x="119644" y="349444"/>
                  </a:lnTo>
                  <a:lnTo>
                    <a:pt x="51344" y="349444"/>
                  </a:lnTo>
                  <a:lnTo>
                    <a:pt x="48397" y="344696"/>
                  </a:lnTo>
                  <a:cubicBezTo>
                    <a:pt x="-15861" y="240981"/>
                    <a:pt x="-16150" y="110034"/>
                    <a:pt x="47640" y="6030"/>
                  </a:cubicBezTo>
                  <a:lnTo>
                    <a:pt x="51344" y="0"/>
                  </a:lnTo>
                  <a:lnTo>
                    <a:pt x="11964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123"/>
            <p:cNvSpPr/>
            <p:nvPr/>
          </p:nvSpPr>
          <p:spPr>
            <a:xfrm>
              <a:off x="8285600" y="1115412"/>
              <a:ext cx="89734" cy="262082"/>
            </a:xfrm>
            <a:custGeom>
              <a:rect b="b" l="l" r="r" t="t"/>
              <a:pathLst>
                <a:path extrusionOk="0" h="349443" w="119645">
                  <a:moveTo>
                    <a:pt x="0" y="349444"/>
                  </a:moveTo>
                  <a:lnTo>
                    <a:pt x="3699" y="343413"/>
                  </a:lnTo>
                  <a:cubicBezTo>
                    <a:pt x="67494" y="239409"/>
                    <a:pt x="67200" y="108462"/>
                    <a:pt x="2941" y="4747"/>
                  </a:cubicBezTo>
                  <a:lnTo>
                    <a:pt x="0" y="0"/>
                  </a:lnTo>
                  <a:lnTo>
                    <a:pt x="68301" y="0"/>
                  </a:lnTo>
                  <a:lnTo>
                    <a:pt x="71248" y="4747"/>
                  </a:lnTo>
                  <a:cubicBezTo>
                    <a:pt x="135506" y="108462"/>
                    <a:pt x="135795" y="239409"/>
                    <a:pt x="72005" y="343413"/>
                  </a:cubicBezTo>
                  <a:lnTo>
                    <a:pt x="68301" y="349444"/>
                  </a:lnTo>
                  <a:lnTo>
                    <a:pt x="0" y="349444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2" name="Google Shape;1232;p123"/>
            <p:cNvSpPr/>
            <p:nvPr/>
          </p:nvSpPr>
          <p:spPr>
            <a:xfrm>
              <a:off x="8233256" y="800913"/>
              <a:ext cx="89734" cy="262082"/>
            </a:xfrm>
            <a:custGeom>
              <a:rect b="b" l="l" r="r" t="t"/>
              <a:pathLst>
                <a:path extrusionOk="0" h="349443" w="119645">
                  <a:moveTo>
                    <a:pt x="0" y="349444"/>
                  </a:moveTo>
                  <a:lnTo>
                    <a:pt x="3699" y="343413"/>
                  </a:lnTo>
                  <a:cubicBezTo>
                    <a:pt x="67494" y="239409"/>
                    <a:pt x="67200" y="108462"/>
                    <a:pt x="2941" y="4746"/>
                  </a:cubicBezTo>
                  <a:lnTo>
                    <a:pt x="0" y="0"/>
                  </a:lnTo>
                  <a:lnTo>
                    <a:pt x="68301" y="0"/>
                  </a:lnTo>
                  <a:lnTo>
                    <a:pt x="71248" y="4746"/>
                  </a:lnTo>
                  <a:cubicBezTo>
                    <a:pt x="135506" y="108462"/>
                    <a:pt x="135795" y="239409"/>
                    <a:pt x="72005" y="343413"/>
                  </a:cubicBezTo>
                  <a:lnTo>
                    <a:pt x="68301" y="349444"/>
                  </a:lnTo>
                  <a:lnTo>
                    <a:pt x="0" y="349444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3" name="Google Shape;1233;p123"/>
            <p:cNvSpPr/>
            <p:nvPr/>
          </p:nvSpPr>
          <p:spPr>
            <a:xfrm>
              <a:off x="7448095" y="748496"/>
              <a:ext cx="89734" cy="262082"/>
            </a:xfrm>
            <a:custGeom>
              <a:rect b="b" l="l" r="r" t="t"/>
              <a:pathLst>
                <a:path extrusionOk="0" h="349443" w="119645">
                  <a:moveTo>
                    <a:pt x="0" y="349444"/>
                  </a:moveTo>
                  <a:lnTo>
                    <a:pt x="3699" y="343413"/>
                  </a:lnTo>
                  <a:cubicBezTo>
                    <a:pt x="67494" y="239409"/>
                    <a:pt x="67200" y="108461"/>
                    <a:pt x="2941" y="4746"/>
                  </a:cubicBezTo>
                  <a:lnTo>
                    <a:pt x="0" y="0"/>
                  </a:lnTo>
                  <a:lnTo>
                    <a:pt x="68301" y="0"/>
                  </a:lnTo>
                  <a:lnTo>
                    <a:pt x="71248" y="4746"/>
                  </a:lnTo>
                  <a:cubicBezTo>
                    <a:pt x="135506" y="108461"/>
                    <a:pt x="135795" y="239409"/>
                    <a:pt x="72005" y="343413"/>
                  </a:cubicBezTo>
                  <a:lnTo>
                    <a:pt x="68301" y="349444"/>
                  </a:lnTo>
                  <a:lnTo>
                    <a:pt x="0" y="349444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4" name="Google Shape;1234;p123"/>
          <p:cNvGrpSpPr/>
          <p:nvPr/>
        </p:nvGrpSpPr>
        <p:grpSpPr>
          <a:xfrm>
            <a:off x="6535669" y="1203049"/>
            <a:ext cx="205972" cy="324969"/>
            <a:chOff x="2983125" y="2248285"/>
            <a:chExt cx="284256" cy="448419"/>
          </a:xfrm>
        </p:grpSpPr>
        <p:sp>
          <p:nvSpPr>
            <p:cNvPr id="1235" name="Google Shape;1235;p123"/>
            <p:cNvSpPr/>
            <p:nvPr/>
          </p:nvSpPr>
          <p:spPr>
            <a:xfrm>
              <a:off x="3112077" y="224828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123"/>
            <p:cNvSpPr/>
            <p:nvPr/>
          </p:nvSpPr>
          <p:spPr>
            <a:xfrm>
              <a:off x="3147197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p123"/>
            <p:cNvSpPr/>
            <p:nvPr/>
          </p:nvSpPr>
          <p:spPr>
            <a:xfrm>
              <a:off x="2983125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8" name="Google Shape;1238;p123"/>
            <p:cNvSpPr/>
            <p:nvPr/>
          </p:nvSpPr>
          <p:spPr>
            <a:xfrm>
              <a:off x="3027025" y="254723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239" name="Google Shape;1239;p1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389225"/>
            <a:ext cx="9144000" cy="754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40" name="Google Shape;1240;p123"/>
          <p:cNvGrpSpPr/>
          <p:nvPr/>
        </p:nvGrpSpPr>
        <p:grpSpPr>
          <a:xfrm>
            <a:off x="323796" y="339727"/>
            <a:ext cx="2021022" cy="209865"/>
            <a:chOff x="2873419" y="4301979"/>
            <a:chExt cx="4264659" cy="442846"/>
          </a:xfrm>
        </p:grpSpPr>
        <p:sp>
          <p:nvSpPr>
            <p:cNvPr id="1241" name="Google Shape;1241;p123"/>
            <p:cNvSpPr/>
            <p:nvPr/>
          </p:nvSpPr>
          <p:spPr>
            <a:xfrm>
              <a:off x="2873419" y="4301979"/>
              <a:ext cx="2215704" cy="442846"/>
            </a:xfrm>
            <a:custGeom>
              <a:rect b="b" l="l" r="r" t="t"/>
              <a:pathLst>
                <a:path extrusionOk="0" h="442846" w="2215704">
                  <a:moveTo>
                    <a:pt x="1744976" y="368317"/>
                  </a:moveTo>
                  <a:lnTo>
                    <a:pt x="1748950" y="432967"/>
                  </a:lnTo>
                  <a:cubicBezTo>
                    <a:pt x="1738301" y="438262"/>
                    <a:pt x="1711124" y="440871"/>
                    <a:pt x="1697142" y="440871"/>
                  </a:cubicBezTo>
                  <a:cubicBezTo>
                    <a:pt x="1627057" y="440871"/>
                    <a:pt x="1577391" y="397165"/>
                    <a:pt x="1575404" y="320421"/>
                  </a:cubicBezTo>
                  <a:lnTo>
                    <a:pt x="1649224" y="320421"/>
                  </a:lnTo>
                  <a:cubicBezTo>
                    <a:pt x="1650363" y="334913"/>
                    <a:pt x="1657095" y="348405"/>
                    <a:pt x="1668012" y="358070"/>
                  </a:cubicBezTo>
                  <a:cubicBezTo>
                    <a:pt x="1678929" y="367735"/>
                    <a:pt x="1693184" y="372823"/>
                    <a:pt x="1707786" y="372268"/>
                  </a:cubicBezTo>
                  <a:cubicBezTo>
                    <a:pt x="1720274" y="371997"/>
                    <a:pt x="1732716" y="370675"/>
                    <a:pt x="1744976" y="368317"/>
                  </a:cubicBezTo>
                  <a:close/>
                  <a:moveTo>
                    <a:pt x="741695" y="436286"/>
                  </a:moveTo>
                  <a:lnTo>
                    <a:pt x="815277" y="436286"/>
                  </a:lnTo>
                  <a:lnTo>
                    <a:pt x="815277" y="27434"/>
                  </a:lnTo>
                  <a:lnTo>
                    <a:pt x="741695" y="27434"/>
                  </a:lnTo>
                  <a:lnTo>
                    <a:pt x="741695" y="436286"/>
                  </a:lnTo>
                  <a:close/>
                  <a:moveTo>
                    <a:pt x="1391055" y="177761"/>
                  </a:moveTo>
                  <a:cubicBezTo>
                    <a:pt x="1426175" y="177761"/>
                    <a:pt x="1455339" y="194912"/>
                    <a:pt x="1468610" y="220598"/>
                  </a:cubicBezTo>
                  <a:lnTo>
                    <a:pt x="1530907" y="185664"/>
                  </a:lnTo>
                  <a:cubicBezTo>
                    <a:pt x="1507067" y="138243"/>
                    <a:pt x="1454067" y="107182"/>
                    <a:pt x="1391055" y="107182"/>
                  </a:cubicBezTo>
                  <a:cubicBezTo>
                    <a:pt x="1368721" y="106718"/>
                    <a:pt x="1346524" y="110752"/>
                    <a:pt x="1325798" y="119041"/>
                  </a:cubicBezTo>
                  <a:cubicBezTo>
                    <a:pt x="1305073" y="127329"/>
                    <a:pt x="1286243" y="139701"/>
                    <a:pt x="1270449" y="155412"/>
                  </a:cubicBezTo>
                  <a:cubicBezTo>
                    <a:pt x="1254654" y="171123"/>
                    <a:pt x="1242216" y="189849"/>
                    <a:pt x="1233883" y="210463"/>
                  </a:cubicBezTo>
                  <a:cubicBezTo>
                    <a:pt x="1225551" y="231078"/>
                    <a:pt x="1221494" y="253156"/>
                    <a:pt x="1221959" y="275370"/>
                  </a:cubicBezTo>
                  <a:cubicBezTo>
                    <a:pt x="1221959" y="371004"/>
                    <a:pt x="1295620" y="442847"/>
                    <a:pt x="1391691" y="442847"/>
                  </a:cubicBezTo>
                  <a:cubicBezTo>
                    <a:pt x="1451207" y="442847"/>
                    <a:pt x="1502458" y="415819"/>
                    <a:pt x="1530669" y="372980"/>
                  </a:cubicBezTo>
                  <a:lnTo>
                    <a:pt x="1469007" y="335358"/>
                  </a:lnTo>
                  <a:cubicBezTo>
                    <a:pt x="1460145" y="347338"/>
                    <a:pt x="1448456" y="356969"/>
                    <a:pt x="1434977" y="363404"/>
                  </a:cubicBezTo>
                  <a:cubicBezTo>
                    <a:pt x="1421494" y="369840"/>
                    <a:pt x="1406630" y="372884"/>
                    <a:pt x="1391691" y="372268"/>
                  </a:cubicBezTo>
                  <a:cubicBezTo>
                    <a:pt x="1378900" y="372420"/>
                    <a:pt x="1366209" y="370010"/>
                    <a:pt x="1354372" y="365182"/>
                  </a:cubicBezTo>
                  <a:cubicBezTo>
                    <a:pt x="1342535" y="360354"/>
                    <a:pt x="1331800" y="353206"/>
                    <a:pt x="1322798" y="344165"/>
                  </a:cubicBezTo>
                  <a:cubicBezTo>
                    <a:pt x="1313799" y="335124"/>
                    <a:pt x="1306719" y="324375"/>
                    <a:pt x="1301981" y="312556"/>
                  </a:cubicBezTo>
                  <a:cubicBezTo>
                    <a:pt x="1297244" y="300737"/>
                    <a:pt x="1294947" y="288091"/>
                    <a:pt x="1295223" y="275370"/>
                  </a:cubicBezTo>
                  <a:cubicBezTo>
                    <a:pt x="1295223" y="220045"/>
                    <a:pt x="1335671" y="177761"/>
                    <a:pt x="1391373" y="177761"/>
                  </a:cubicBezTo>
                  <a:lnTo>
                    <a:pt x="1391055" y="177761"/>
                  </a:lnTo>
                  <a:close/>
                  <a:moveTo>
                    <a:pt x="699737" y="260906"/>
                  </a:moveTo>
                  <a:cubicBezTo>
                    <a:pt x="699911" y="240565"/>
                    <a:pt x="695987" y="220394"/>
                    <a:pt x="688203" y="201582"/>
                  </a:cubicBezTo>
                  <a:cubicBezTo>
                    <a:pt x="680416" y="182771"/>
                    <a:pt x="668923" y="165700"/>
                    <a:pt x="654404" y="151375"/>
                  </a:cubicBezTo>
                  <a:cubicBezTo>
                    <a:pt x="639884" y="137049"/>
                    <a:pt x="622625" y="125759"/>
                    <a:pt x="603652" y="118169"/>
                  </a:cubicBezTo>
                  <a:cubicBezTo>
                    <a:pt x="584675" y="110579"/>
                    <a:pt x="564366" y="106843"/>
                    <a:pt x="543913" y="107182"/>
                  </a:cubicBezTo>
                  <a:cubicBezTo>
                    <a:pt x="521935" y="106949"/>
                    <a:pt x="500131" y="111083"/>
                    <a:pt x="479780" y="119342"/>
                  </a:cubicBezTo>
                  <a:cubicBezTo>
                    <a:pt x="459429" y="127600"/>
                    <a:pt x="440940" y="139817"/>
                    <a:pt x="425399" y="155276"/>
                  </a:cubicBezTo>
                  <a:cubicBezTo>
                    <a:pt x="409858" y="170735"/>
                    <a:pt x="397575" y="189124"/>
                    <a:pt x="389272" y="209367"/>
                  </a:cubicBezTo>
                  <a:cubicBezTo>
                    <a:pt x="380966" y="229609"/>
                    <a:pt x="376811" y="251296"/>
                    <a:pt x="377045" y="273157"/>
                  </a:cubicBezTo>
                  <a:cubicBezTo>
                    <a:pt x="376643" y="295344"/>
                    <a:pt x="380701" y="317387"/>
                    <a:pt x="388985" y="337992"/>
                  </a:cubicBezTo>
                  <a:cubicBezTo>
                    <a:pt x="397268" y="358596"/>
                    <a:pt x="409608" y="377345"/>
                    <a:pt x="425282" y="393142"/>
                  </a:cubicBezTo>
                  <a:cubicBezTo>
                    <a:pt x="440951" y="408935"/>
                    <a:pt x="459641" y="421453"/>
                    <a:pt x="480245" y="429963"/>
                  </a:cubicBezTo>
                  <a:cubicBezTo>
                    <a:pt x="500850" y="438469"/>
                    <a:pt x="522956" y="442798"/>
                    <a:pt x="545263" y="442688"/>
                  </a:cubicBezTo>
                  <a:cubicBezTo>
                    <a:pt x="612253" y="442688"/>
                    <a:pt x="666604" y="416293"/>
                    <a:pt x="690440" y="372822"/>
                  </a:cubicBezTo>
                  <a:lnTo>
                    <a:pt x="631480" y="335200"/>
                  </a:lnTo>
                  <a:cubicBezTo>
                    <a:pt x="616223" y="360255"/>
                    <a:pt x="583089" y="376062"/>
                    <a:pt x="546614" y="376062"/>
                  </a:cubicBezTo>
                  <a:cubicBezTo>
                    <a:pt x="494250" y="376062"/>
                    <a:pt x="458415" y="344448"/>
                    <a:pt x="450468" y="292363"/>
                  </a:cubicBezTo>
                  <a:lnTo>
                    <a:pt x="696797" y="292363"/>
                  </a:lnTo>
                  <a:cubicBezTo>
                    <a:pt x="698602" y="281922"/>
                    <a:pt x="699480" y="271343"/>
                    <a:pt x="699419" y="260748"/>
                  </a:cubicBezTo>
                  <a:lnTo>
                    <a:pt x="699737" y="260906"/>
                  </a:lnTo>
                  <a:close/>
                  <a:moveTo>
                    <a:pt x="452932" y="236485"/>
                  </a:moveTo>
                  <a:cubicBezTo>
                    <a:pt x="464216" y="194279"/>
                    <a:pt x="495363" y="167881"/>
                    <a:pt x="539784" y="167881"/>
                  </a:cubicBezTo>
                  <a:cubicBezTo>
                    <a:pt x="584202" y="167881"/>
                    <a:pt x="618050" y="196255"/>
                    <a:pt x="622024" y="236485"/>
                  </a:cubicBezTo>
                  <a:lnTo>
                    <a:pt x="452932" y="236485"/>
                  </a:lnTo>
                  <a:close/>
                  <a:moveTo>
                    <a:pt x="1180085" y="260906"/>
                  </a:moveTo>
                  <a:cubicBezTo>
                    <a:pt x="1180255" y="240565"/>
                    <a:pt x="1176335" y="220394"/>
                    <a:pt x="1168547" y="201582"/>
                  </a:cubicBezTo>
                  <a:cubicBezTo>
                    <a:pt x="1160763" y="182771"/>
                    <a:pt x="1149271" y="165700"/>
                    <a:pt x="1134748" y="151375"/>
                  </a:cubicBezTo>
                  <a:cubicBezTo>
                    <a:pt x="1120228" y="137049"/>
                    <a:pt x="1102973" y="125759"/>
                    <a:pt x="1083996" y="118169"/>
                  </a:cubicBezTo>
                  <a:cubicBezTo>
                    <a:pt x="1065018" y="110579"/>
                    <a:pt x="1044709" y="106843"/>
                    <a:pt x="1024260" y="107182"/>
                  </a:cubicBezTo>
                  <a:cubicBezTo>
                    <a:pt x="1002282" y="106949"/>
                    <a:pt x="980478" y="111083"/>
                    <a:pt x="960127" y="119342"/>
                  </a:cubicBezTo>
                  <a:cubicBezTo>
                    <a:pt x="939773" y="127600"/>
                    <a:pt x="921288" y="139817"/>
                    <a:pt x="905743" y="155276"/>
                  </a:cubicBezTo>
                  <a:cubicBezTo>
                    <a:pt x="890201" y="170735"/>
                    <a:pt x="877918" y="189124"/>
                    <a:pt x="869616" y="209367"/>
                  </a:cubicBezTo>
                  <a:cubicBezTo>
                    <a:pt x="861314" y="229609"/>
                    <a:pt x="857155" y="251296"/>
                    <a:pt x="857390" y="273157"/>
                  </a:cubicBezTo>
                  <a:cubicBezTo>
                    <a:pt x="856977" y="295347"/>
                    <a:pt x="861030" y="317395"/>
                    <a:pt x="869310" y="338004"/>
                  </a:cubicBezTo>
                  <a:cubicBezTo>
                    <a:pt x="877589" y="358614"/>
                    <a:pt x="889929" y="377367"/>
                    <a:pt x="905603" y="393164"/>
                  </a:cubicBezTo>
                  <a:cubicBezTo>
                    <a:pt x="921276" y="408961"/>
                    <a:pt x="939966" y="421479"/>
                    <a:pt x="960578" y="429986"/>
                  </a:cubicBezTo>
                  <a:cubicBezTo>
                    <a:pt x="981186" y="438488"/>
                    <a:pt x="1003296" y="442809"/>
                    <a:pt x="1025611" y="442688"/>
                  </a:cubicBezTo>
                  <a:cubicBezTo>
                    <a:pt x="1092597" y="442688"/>
                    <a:pt x="1146948" y="416293"/>
                    <a:pt x="1170787" y="372822"/>
                  </a:cubicBezTo>
                  <a:lnTo>
                    <a:pt x="1111748" y="335200"/>
                  </a:lnTo>
                  <a:cubicBezTo>
                    <a:pt x="1096570" y="360255"/>
                    <a:pt x="1063353" y="376062"/>
                    <a:pt x="1026962" y="376062"/>
                  </a:cubicBezTo>
                  <a:cubicBezTo>
                    <a:pt x="974518" y="376062"/>
                    <a:pt x="938759" y="344448"/>
                    <a:pt x="930812" y="292363"/>
                  </a:cubicBezTo>
                  <a:lnTo>
                    <a:pt x="1177145" y="292363"/>
                  </a:lnTo>
                  <a:cubicBezTo>
                    <a:pt x="1178972" y="281924"/>
                    <a:pt x="1179877" y="271345"/>
                    <a:pt x="1179846" y="260748"/>
                  </a:cubicBezTo>
                  <a:lnTo>
                    <a:pt x="1180085" y="260906"/>
                  </a:lnTo>
                  <a:close/>
                  <a:moveTo>
                    <a:pt x="933514" y="236406"/>
                  </a:moveTo>
                  <a:cubicBezTo>
                    <a:pt x="944798" y="194200"/>
                    <a:pt x="975949" y="167802"/>
                    <a:pt x="1020366" y="167802"/>
                  </a:cubicBezTo>
                  <a:cubicBezTo>
                    <a:pt x="1064784" y="167802"/>
                    <a:pt x="1098636" y="196176"/>
                    <a:pt x="1102610" y="236406"/>
                  </a:cubicBezTo>
                  <a:lnTo>
                    <a:pt x="933514" y="236406"/>
                  </a:lnTo>
                  <a:close/>
                  <a:moveTo>
                    <a:pt x="2100169" y="260906"/>
                  </a:moveTo>
                  <a:cubicBezTo>
                    <a:pt x="2100332" y="240571"/>
                    <a:pt x="2096400" y="220409"/>
                    <a:pt x="2088609" y="201607"/>
                  </a:cubicBezTo>
                  <a:cubicBezTo>
                    <a:pt x="2080821" y="182805"/>
                    <a:pt x="2069325" y="165743"/>
                    <a:pt x="2054806" y="151426"/>
                  </a:cubicBezTo>
                  <a:cubicBezTo>
                    <a:pt x="2040286" y="137109"/>
                    <a:pt x="2023034" y="125826"/>
                    <a:pt x="2004061" y="118241"/>
                  </a:cubicBezTo>
                  <a:cubicBezTo>
                    <a:pt x="1985092" y="110656"/>
                    <a:pt x="1964786" y="106923"/>
                    <a:pt x="1944345" y="107261"/>
                  </a:cubicBezTo>
                  <a:cubicBezTo>
                    <a:pt x="1922370" y="107039"/>
                    <a:pt x="1900570" y="111180"/>
                    <a:pt x="1880223" y="119443"/>
                  </a:cubicBezTo>
                  <a:cubicBezTo>
                    <a:pt x="1859876" y="127705"/>
                    <a:pt x="1841395" y="139922"/>
                    <a:pt x="1825854" y="155379"/>
                  </a:cubicBezTo>
                  <a:cubicBezTo>
                    <a:pt x="1810312" y="170836"/>
                    <a:pt x="1798029" y="189221"/>
                    <a:pt x="1789723" y="209458"/>
                  </a:cubicBezTo>
                  <a:cubicBezTo>
                    <a:pt x="1781417" y="229696"/>
                    <a:pt x="1777251" y="251378"/>
                    <a:pt x="1777474" y="273236"/>
                  </a:cubicBezTo>
                  <a:cubicBezTo>
                    <a:pt x="1777084" y="295416"/>
                    <a:pt x="1781152" y="317451"/>
                    <a:pt x="1789439" y="338047"/>
                  </a:cubicBezTo>
                  <a:cubicBezTo>
                    <a:pt x="1797726" y="358642"/>
                    <a:pt x="1810070" y="377383"/>
                    <a:pt x="1825740" y="393168"/>
                  </a:cubicBezTo>
                  <a:cubicBezTo>
                    <a:pt x="1841410" y="408953"/>
                    <a:pt x="1860096" y="421464"/>
                    <a:pt x="1880692" y="429971"/>
                  </a:cubicBezTo>
                  <a:cubicBezTo>
                    <a:pt x="1901293" y="438473"/>
                    <a:pt x="1923392" y="442798"/>
                    <a:pt x="1945695" y="442688"/>
                  </a:cubicBezTo>
                  <a:cubicBezTo>
                    <a:pt x="2012602" y="442688"/>
                    <a:pt x="2067032" y="416293"/>
                    <a:pt x="2090872" y="372822"/>
                  </a:cubicBezTo>
                  <a:lnTo>
                    <a:pt x="2031832" y="335200"/>
                  </a:lnTo>
                  <a:cubicBezTo>
                    <a:pt x="2016575" y="360255"/>
                    <a:pt x="1983442" y="376062"/>
                    <a:pt x="1946967" y="376062"/>
                  </a:cubicBezTo>
                  <a:cubicBezTo>
                    <a:pt x="1894603" y="376062"/>
                    <a:pt x="1858843" y="344448"/>
                    <a:pt x="1850897" y="292363"/>
                  </a:cubicBezTo>
                  <a:lnTo>
                    <a:pt x="2097229" y="292363"/>
                  </a:lnTo>
                  <a:cubicBezTo>
                    <a:pt x="2099057" y="281924"/>
                    <a:pt x="2099961" y="271345"/>
                    <a:pt x="2099931" y="260748"/>
                  </a:cubicBezTo>
                  <a:lnTo>
                    <a:pt x="2100169" y="260906"/>
                  </a:lnTo>
                  <a:close/>
                  <a:moveTo>
                    <a:pt x="1853598" y="236406"/>
                  </a:moveTo>
                  <a:cubicBezTo>
                    <a:pt x="1864883" y="194200"/>
                    <a:pt x="1896033" y="167802"/>
                    <a:pt x="1940451" y="167802"/>
                  </a:cubicBezTo>
                  <a:cubicBezTo>
                    <a:pt x="1984872" y="167802"/>
                    <a:pt x="2018641" y="196176"/>
                    <a:pt x="2022694" y="236406"/>
                  </a:cubicBezTo>
                  <a:lnTo>
                    <a:pt x="1853598" y="236406"/>
                  </a:lnTo>
                  <a:close/>
                  <a:moveTo>
                    <a:pt x="2142123" y="436207"/>
                  </a:moveTo>
                  <a:lnTo>
                    <a:pt x="2215705" y="436207"/>
                  </a:lnTo>
                  <a:lnTo>
                    <a:pt x="2215705" y="27434"/>
                  </a:lnTo>
                  <a:lnTo>
                    <a:pt x="2142123" y="27434"/>
                  </a:lnTo>
                  <a:lnTo>
                    <a:pt x="2142123" y="436207"/>
                  </a:lnTo>
                  <a:close/>
                  <a:moveTo>
                    <a:pt x="244424" y="360571"/>
                  </a:moveTo>
                  <a:cubicBezTo>
                    <a:pt x="225266" y="372030"/>
                    <a:pt x="203199" y="377763"/>
                    <a:pt x="180855" y="377089"/>
                  </a:cubicBezTo>
                  <a:cubicBezTo>
                    <a:pt x="156126" y="377654"/>
                    <a:pt x="131867" y="370311"/>
                    <a:pt x="111644" y="356145"/>
                  </a:cubicBezTo>
                  <a:cubicBezTo>
                    <a:pt x="92021" y="341871"/>
                    <a:pt x="78316" y="320960"/>
                    <a:pt x="73105" y="297342"/>
                  </a:cubicBezTo>
                  <a:lnTo>
                    <a:pt x="0" y="308328"/>
                  </a:lnTo>
                  <a:cubicBezTo>
                    <a:pt x="3851" y="334269"/>
                    <a:pt x="14391" y="358775"/>
                    <a:pt x="30593" y="379460"/>
                  </a:cubicBezTo>
                  <a:cubicBezTo>
                    <a:pt x="46903" y="399954"/>
                    <a:pt x="68173" y="415999"/>
                    <a:pt x="92414" y="426090"/>
                  </a:cubicBezTo>
                  <a:cubicBezTo>
                    <a:pt x="119170" y="437370"/>
                    <a:pt x="147983" y="443020"/>
                    <a:pt x="177041" y="442688"/>
                  </a:cubicBezTo>
                  <a:cubicBezTo>
                    <a:pt x="205487" y="442982"/>
                    <a:pt x="233727" y="437860"/>
                    <a:pt x="260237" y="427592"/>
                  </a:cubicBezTo>
                  <a:cubicBezTo>
                    <a:pt x="284361" y="418453"/>
                    <a:pt x="305442" y="402796"/>
                    <a:pt x="321104" y="382385"/>
                  </a:cubicBezTo>
                  <a:cubicBezTo>
                    <a:pt x="334616" y="364407"/>
                    <a:pt x="342444" y="342837"/>
                    <a:pt x="343592" y="320421"/>
                  </a:cubicBezTo>
                  <a:lnTo>
                    <a:pt x="270567" y="320421"/>
                  </a:lnTo>
                  <a:cubicBezTo>
                    <a:pt x="269816" y="328722"/>
                    <a:pt x="267044" y="336717"/>
                    <a:pt x="262489" y="343713"/>
                  </a:cubicBezTo>
                  <a:cubicBezTo>
                    <a:pt x="257934" y="350708"/>
                    <a:pt x="251733" y="356495"/>
                    <a:pt x="244424" y="360571"/>
                  </a:cubicBezTo>
                  <a:lnTo>
                    <a:pt x="244424" y="360571"/>
                  </a:lnTo>
                  <a:close/>
                  <a:moveTo>
                    <a:pt x="1648747" y="292521"/>
                  </a:moveTo>
                  <a:lnTo>
                    <a:pt x="1575166" y="292521"/>
                  </a:lnTo>
                  <a:lnTo>
                    <a:pt x="1575166" y="183688"/>
                  </a:lnTo>
                  <a:lnTo>
                    <a:pt x="1575166" y="27434"/>
                  </a:lnTo>
                  <a:lnTo>
                    <a:pt x="1648747" y="27434"/>
                  </a:lnTo>
                  <a:lnTo>
                    <a:pt x="1648747" y="113821"/>
                  </a:lnTo>
                  <a:lnTo>
                    <a:pt x="1745612" y="113821"/>
                  </a:lnTo>
                  <a:lnTo>
                    <a:pt x="1745612" y="183688"/>
                  </a:lnTo>
                  <a:lnTo>
                    <a:pt x="1648747" y="183688"/>
                  </a:lnTo>
                  <a:lnTo>
                    <a:pt x="1648747" y="292521"/>
                  </a:lnTo>
                  <a:close/>
                  <a:moveTo>
                    <a:pt x="325792" y="247707"/>
                  </a:moveTo>
                  <a:cubicBezTo>
                    <a:pt x="314882" y="233073"/>
                    <a:pt x="300531" y="221323"/>
                    <a:pt x="283996" y="213485"/>
                  </a:cubicBezTo>
                  <a:cubicBezTo>
                    <a:pt x="266524" y="205582"/>
                    <a:pt x="248425" y="199131"/>
                    <a:pt x="229882" y="194200"/>
                  </a:cubicBezTo>
                  <a:lnTo>
                    <a:pt x="153281" y="172386"/>
                  </a:lnTo>
                  <a:cubicBezTo>
                    <a:pt x="137117" y="168812"/>
                    <a:pt x="121654" y="162617"/>
                    <a:pt x="107511" y="154050"/>
                  </a:cubicBezTo>
                  <a:cubicBezTo>
                    <a:pt x="101958" y="150532"/>
                    <a:pt x="97437" y="145616"/>
                    <a:pt x="94409" y="139800"/>
                  </a:cubicBezTo>
                  <a:cubicBezTo>
                    <a:pt x="91381" y="133985"/>
                    <a:pt x="89952" y="127476"/>
                    <a:pt x="90269" y="120934"/>
                  </a:cubicBezTo>
                  <a:cubicBezTo>
                    <a:pt x="90230" y="110127"/>
                    <a:pt x="94255" y="99697"/>
                    <a:pt x="101552" y="91691"/>
                  </a:cubicBezTo>
                  <a:cubicBezTo>
                    <a:pt x="109761" y="82800"/>
                    <a:pt x="120092" y="76113"/>
                    <a:pt x="131588" y="72248"/>
                  </a:cubicBezTo>
                  <a:cubicBezTo>
                    <a:pt x="144435" y="67615"/>
                    <a:pt x="158061" y="65495"/>
                    <a:pt x="171716" y="66004"/>
                  </a:cubicBezTo>
                  <a:cubicBezTo>
                    <a:pt x="193510" y="66025"/>
                    <a:pt x="214726" y="72976"/>
                    <a:pt x="232266" y="85842"/>
                  </a:cubicBezTo>
                  <a:cubicBezTo>
                    <a:pt x="249476" y="98321"/>
                    <a:pt x="261356" y="116765"/>
                    <a:pt x="265560" y="137532"/>
                  </a:cubicBezTo>
                  <a:lnTo>
                    <a:pt x="340970" y="125123"/>
                  </a:lnTo>
                  <a:cubicBezTo>
                    <a:pt x="335538" y="100502"/>
                    <a:pt x="324471" y="77459"/>
                    <a:pt x="308629" y="57784"/>
                  </a:cubicBezTo>
                  <a:cubicBezTo>
                    <a:pt x="293255" y="39149"/>
                    <a:pt x="273455" y="24616"/>
                    <a:pt x="251019" y="15500"/>
                  </a:cubicBezTo>
                  <a:cubicBezTo>
                    <a:pt x="226220" y="5419"/>
                    <a:pt x="199699" y="186"/>
                    <a:pt x="172908" y="88"/>
                  </a:cubicBezTo>
                  <a:cubicBezTo>
                    <a:pt x="145590" y="-717"/>
                    <a:pt x="118391" y="4015"/>
                    <a:pt x="92970" y="13998"/>
                  </a:cubicBezTo>
                  <a:cubicBezTo>
                    <a:pt x="70787" y="22703"/>
                    <a:pt x="51512" y="37438"/>
                    <a:pt x="37347" y="56520"/>
                  </a:cubicBezTo>
                  <a:cubicBezTo>
                    <a:pt x="23268" y="76251"/>
                    <a:pt x="15992" y="99986"/>
                    <a:pt x="16607" y="124174"/>
                  </a:cubicBezTo>
                  <a:cubicBezTo>
                    <a:pt x="16607" y="156895"/>
                    <a:pt x="25719" y="181239"/>
                    <a:pt x="43942" y="197204"/>
                  </a:cubicBezTo>
                  <a:cubicBezTo>
                    <a:pt x="63546" y="213894"/>
                    <a:pt x="86732" y="225898"/>
                    <a:pt x="111723" y="232295"/>
                  </a:cubicBezTo>
                  <a:lnTo>
                    <a:pt x="222492" y="264858"/>
                  </a:lnTo>
                  <a:cubicBezTo>
                    <a:pt x="236109" y="268393"/>
                    <a:pt x="248655" y="275175"/>
                    <a:pt x="259045" y="284617"/>
                  </a:cubicBezTo>
                  <a:cubicBezTo>
                    <a:pt x="261281" y="287037"/>
                    <a:pt x="263252" y="289687"/>
                    <a:pt x="264925" y="292521"/>
                  </a:cubicBezTo>
                  <a:lnTo>
                    <a:pt x="342877" y="292521"/>
                  </a:lnTo>
                  <a:cubicBezTo>
                    <a:pt x="341358" y="276322"/>
                    <a:pt x="335454" y="260835"/>
                    <a:pt x="325792" y="247707"/>
                  </a:cubicBezTo>
                  <a:lnTo>
                    <a:pt x="325792" y="24770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42" name="Google Shape;1242;p123"/>
            <p:cNvGrpSpPr/>
            <p:nvPr/>
          </p:nvGrpSpPr>
          <p:grpSpPr>
            <a:xfrm>
              <a:off x="5355155" y="4328914"/>
              <a:ext cx="1782923" cy="413885"/>
              <a:chOff x="5355155" y="4328914"/>
              <a:chExt cx="1782923" cy="413885"/>
            </a:xfrm>
          </p:grpSpPr>
          <p:sp>
            <p:nvSpPr>
              <p:cNvPr id="1243" name="Google Shape;1243;p123"/>
              <p:cNvSpPr/>
              <p:nvPr/>
            </p:nvSpPr>
            <p:spPr>
              <a:xfrm>
                <a:off x="5601949" y="4668282"/>
                <a:ext cx="374591" cy="74517"/>
              </a:xfrm>
              <a:custGeom>
                <a:rect b="b" l="l" r="r" t="t"/>
                <a:pathLst>
                  <a:path extrusionOk="0" h="74517" w="374591">
                    <a:moveTo>
                      <a:pt x="0" y="0"/>
                    </a:moveTo>
                    <a:lnTo>
                      <a:pt x="374591" y="0"/>
                    </a:lnTo>
                    <a:lnTo>
                      <a:pt x="374591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4" name="Google Shape;1244;p123"/>
              <p:cNvSpPr/>
              <p:nvPr/>
            </p:nvSpPr>
            <p:spPr>
              <a:xfrm>
                <a:off x="6299518" y="4556507"/>
                <a:ext cx="74918" cy="74517"/>
              </a:xfrm>
              <a:custGeom>
                <a:rect b="b" l="l" r="r" t="t"/>
                <a:pathLst>
                  <a:path extrusionOk="0" h="74517" w="74918">
                    <a:moveTo>
                      <a:pt x="0" y="0"/>
                    </a:moveTo>
                    <a:lnTo>
                      <a:pt x="74918" y="0"/>
                    </a:lnTo>
                    <a:lnTo>
                      <a:pt x="74918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5" name="Google Shape;1245;p123"/>
              <p:cNvSpPr/>
              <p:nvPr/>
            </p:nvSpPr>
            <p:spPr>
              <a:xfrm>
                <a:off x="6299518" y="4328914"/>
                <a:ext cx="227567" cy="74516"/>
              </a:xfrm>
              <a:custGeom>
                <a:rect b="b" l="l" r="r" t="t"/>
                <a:pathLst>
                  <a:path extrusionOk="0" h="74516" w="227567">
                    <a:moveTo>
                      <a:pt x="0" y="0"/>
                    </a:moveTo>
                    <a:lnTo>
                      <a:pt x="227567" y="0"/>
                    </a:lnTo>
                    <a:lnTo>
                      <a:pt x="227567" y="74517"/>
                    </a:lnTo>
                    <a:lnTo>
                      <a:pt x="0" y="745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6" name="Google Shape;1246;p123"/>
              <p:cNvSpPr/>
              <p:nvPr/>
            </p:nvSpPr>
            <p:spPr>
              <a:xfrm>
                <a:off x="6854121" y="4478577"/>
                <a:ext cx="74918" cy="74517"/>
              </a:xfrm>
              <a:custGeom>
                <a:rect b="b" l="l" r="r" t="t"/>
                <a:pathLst>
                  <a:path extrusionOk="0" h="74517" w="74918">
                    <a:moveTo>
                      <a:pt x="0" y="0"/>
                    </a:moveTo>
                    <a:lnTo>
                      <a:pt x="74918" y="0"/>
                    </a:lnTo>
                    <a:lnTo>
                      <a:pt x="74918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7" name="Google Shape;1247;p123"/>
              <p:cNvSpPr/>
              <p:nvPr/>
            </p:nvSpPr>
            <p:spPr>
              <a:xfrm>
                <a:off x="6929084" y="4404058"/>
                <a:ext cx="74918" cy="74517"/>
              </a:xfrm>
              <a:custGeom>
                <a:rect b="b" l="l" r="r" t="t"/>
                <a:pathLst>
                  <a:path extrusionOk="0" h="74517" w="74918">
                    <a:moveTo>
                      <a:pt x="0" y="0"/>
                    </a:moveTo>
                    <a:lnTo>
                      <a:pt x="74919" y="0"/>
                    </a:lnTo>
                    <a:lnTo>
                      <a:pt x="74919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8" name="Google Shape;1248;p123"/>
              <p:cNvSpPr/>
              <p:nvPr/>
            </p:nvSpPr>
            <p:spPr>
              <a:xfrm>
                <a:off x="6779234" y="4404058"/>
                <a:ext cx="74918" cy="74517"/>
              </a:xfrm>
              <a:custGeom>
                <a:rect b="b" l="l" r="r" t="t"/>
                <a:pathLst>
                  <a:path extrusionOk="0" h="74517" w="74918">
                    <a:moveTo>
                      <a:pt x="0" y="0"/>
                    </a:moveTo>
                    <a:lnTo>
                      <a:pt x="74919" y="0"/>
                    </a:lnTo>
                    <a:lnTo>
                      <a:pt x="74919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9" name="Google Shape;1249;p123"/>
              <p:cNvSpPr/>
              <p:nvPr/>
            </p:nvSpPr>
            <p:spPr>
              <a:xfrm>
                <a:off x="5395929" y="4366494"/>
                <a:ext cx="186358" cy="372585"/>
              </a:xfrm>
              <a:custGeom>
                <a:rect b="b" l="l" r="r" t="t"/>
                <a:pathLst>
                  <a:path extrusionOk="0" h="372585" w="186358">
                    <a:moveTo>
                      <a:pt x="186358" y="0"/>
                    </a:moveTo>
                    <a:lnTo>
                      <a:pt x="73048" y="372585"/>
                    </a:lnTo>
                    <a:lnTo>
                      <a:pt x="0" y="372585"/>
                    </a:lnTo>
                    <a:lnTo>
                      <a:pt x="113314" y="0"/>
                    </a:lnTo>
                    <a:lnTo>
                      <a:pt x="186358" y="0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0" name="Google Shape;1250;p123"/>
              <p:cNvSpPr/>
              <p:nvPr/>
            </p:nvSpPr>
            <p:spPr>
              <a:xfrm>
                <a:off x="5355155" y="4328914"/>
                <a:ext cx="374591" cy="74517"/>
              </a:xfrm>
              <a:custGeom>
                <a:rect b="b" l="l" r="r" t="t"/>
                <a:pathLst>
                  <a:path extrusionOk="0" h="74517" w="374591">
                    <a:moveTo>
                      <a:pt x="0" y="0"/>
                    </a:moveTo>
                    <a:lnTo>
                      <a:pt x="374591" y="0"/>
                    </a:lnTo>
                    <a:lnTo>
                      <a:pt x="374591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1" name="Google Shape;1251;p123"/>
              <p:cNvSpPr/>
              <p:nvPr/>
            </p:nvSpPr>
            <p:spPr>
              <a:xfrm>
                <a:off x="5804678" y="4328914"/>
                <a:ext cx="374591" cy="74517"/>
              </a:xfrm>
              <a:custGeom>
                <a:rect b="b" l="l" r="r" t="t"/>
                <a:pathLst>
                  <a:path extrusionOk="0" h="74517" w="374591">
                    <a:moveTo>
                      <a:pt x="0" y="0"/>
                    </a:moveTo>
                    <a:lnTo>
                      <a:pt x="374591" y="0"/>
                    </a:lnTo>
                    <a:lnTo>
                      <a:pt x="374591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2" name="Google Shape;1252;p123"/>
              <p:cNvSpPr/>
              <p:nvPr/>
            </p:nvSpPr>
            <p:spPr>
              <a:xfrm>
                <a:off x="5706454" y="4497992"/>
                <a:ext cx="374591" cy="74517"/>
              </a:xfrm>
              <a:custGeom>
                <a:rect b="b" l="l" r="r" t="t"/>
                <a:pathLst>
                  <a:path extrusionOk="0" h="74517" w="374591">
                    <a:moveTo>
                      <a:pt x="0" y="0"/>
                    </a:moveTo>
                    <a:lnTo>
                      <a:pt x="374591" y="0"/>
                    </a:lnTo>
                    <a:lnTo>
                      <a:pt x="374591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3" name="Google Shape;1253;p123"/>
              <p:cNvSpPr/>
              <p:nvPr/>
            </p:nvSpPr>
            <p:spPr>
              <a:xfrm>
                <a:off x="6129541" y="4328914"/>
                <a:ext cx="196424" cy="410160"/>
              </a:xfrm>
              <a:custGeom>
                <a:rect b="b" l="l" r="r" t="t"/>
                <a:pathLst>
                  <a:path extrusionOk="0" h="410160" w="196424">
                    <a:moveTo>
                      <a:pt x="196424" y="0"/>
                    </a:moveTo>
                    <a:lnTo>
                      <a:pt x="73048" y="410161"/>
                    </a:lnTo>
                    <a:lnTo>
                      <a:pt x="0" y="410161"/>
                    </a:lnTo>
                    <a:lnTo>
                      <a:pt x="123376" y="0"/>
                    </a:lnTo>
                    <a:lnTo>
                      <a:pt x="196424" y="0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4" name="Google Shape;1254;p123"/>
              <p:cNvSpPr/>
              <p:nvPr/>
            </p:nvSpPr>
            <p:spPr>
              <a:xfrm>
                <a:off x="6390159" y="4328914"/>
                <a:ext cx="196420" cy="410160"/>
              </a:xfrm>
              <a:custGeom>
                <a:rect b="b" l="l" r="r" t="t"/>
                <a:pathLst>
                  <a:path extrusionOk="0" h="410160" w="196420">
                    <a:moveTo>
                      <a:pt x="196420" y="0"/>
                    </a:moveTo>
                    <a:lnTo>
                      <a:pt x="73044" y="410161"/>
                    </a:lnTo>
                    <a:lnTo>
                      <a:pt x="0" y="410161"/>
                    </a:lnTo>
                    <a:lnTo>
                      <a:pt x="123376" y="0"/>
                    </a:lnTo>
                    <a:lnTo>
                      <a:pt x="196420" y="0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5" name="Google Shape;1255;p123"/>
              <p:cNvSpPr/>
              <p:nvPr/>
            </p:nvSpPr>
            <p:spPr>
              <a:xfrm>
                <a:off x="6582806" y="4328914"/>
                <a:ext cx="196428" cy="410160"/>
              </a:xfrm>
              <a:custGeom>
                <a:rect b="b" l="l" r="r" t="t"/>
                <a:pathLst>
                  <a:path extrusionOk="0" h="410160" w="196428">
                    <a:moveTo>
                      <a:pt x="196428" y="0"/>
                    </a:moveTo>
                    <a:lnTo>
                      <a:pt x="73044" y="410161"/>
                    </a:lnTo>
                    <a:lnTo>
                      <a:pt x="0" y="410161"/>
                    </a:lnTo>
                    <a:lnTo>
                      <a:pt x="123357" y="0"/>
                    </a:lnTo>
                    <a:lnTo>
                      <a:pt x="196428" y="0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6" name="Google Shape;1256;p123"/>
              <p:cNvSpPr/>
              <p:nvPr/>
            </p:nvSpPr>
            <p:spPr>
              <a:xfrm>
                <a:off x="6941647" y="4328914"/>
                <a:ext cx="196431" cy="410160"/>
              </a:xfrm>
              <a:custGeom>
                <a:rect b="b" l="l" r="r" t="t"/>
                <a:pathLst>
                  <a:path extrusionOk="0" h="410160" w="196431">
                    <a:moveTo>
                      <a:pt x="196432" y="0"/>
                    </a:moveTo>
                    <a:lnTo>
                      <a:pt x="73071" y="410161"/>
                    </a:lnTo>
                    <a:lnTo>
                      <a:pt x="0" y="410161"/>
                    </a:lnTo>
                    <a:lnTo>
                      <a:pt x="123399" y="0"/>
                    </a:lnTo>
                    <a:lnTo>
                      <a:pt x="196432" y="0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1F1"/>
        </a:solidFill>
      </p:bgPr>
    </p:bg>
    <p:spTree>
      <p:nvGrpSpPr>
        <p:cNvPr id="1260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Google Shape;1261;p124"/>
          <p:cNvSpPr txBox="1"/>
          <p:nvPr>
            <p:ph type="title"/>
          </p:nvPr>
        </p:nvSpPr>
        <p:spPr>
          <a:xfrm>
            <a:off x="310037" y="251985"/>
            <a:ext cx="8496300" cy="40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>
                <a:latin typeface="Manrope"/>
                <a:ea typeface="Manrope"/>
                <a:cs typeface="Manrope"/>
                <a:sym typeface="Manrope"/>
              </a:rPr>
              <a:t>Работа с бюджетом в течение года</a:t>
            </a:r>
            <a:endParaRPr sz="28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262" name="Google Shape;1262;p124"/>
          <p:cNvSpPr txBox="1"/>
          <p:nvPr/>
        </p:nvSpPr>
        <p:spPr>
          <a:xfrm>
            <a:off x="323850" y="1977701"/>
            <a:ext cx="8597100" cy="15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92433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Реализация зависит от:</a:t>
            </a:r>
            <a:endParaRPr>
              <a:solidFill>
                <a:srgbClr val="092433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indent="-247299" lvl="1" marL="2340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EB4247"/>
              </a:buClr>
              <a:buSzPts val="1400"/>
              <a:buFont typeface="Manrope"/>
              <a:buChar char="•"/>
            </a:pPr>
            <a:r>
              <a:rPr lang="ru">
                <a:solidFill>
                  <a:srgbClr val="092433"/>
                </a:solidFill>
                <a:latin typeface="Manrope"/>
                <a:ea typeface="Manrope"/>
                <a:cs typeface="Manrope"/>
                <a:sym typeface="Manrope"/>
              </a:rPr>
              <a:t>фактических результатов сотрудников</a:t>
            </a:r>
            <a:endParaRPr>
              <a:solidFill>
                <a:srgbClr val="0924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247299" lvl="1" marL="2340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EB4247"/>
              </a:buClr>
              <a:buSzPts val="1400"/>
              <a:buFont typeface="Manrope"/>
              <a:buChar char="•"/>
            </a:pPr>
            <a:r>
              <a:rPr lang="ru">
                <a:solidFill>
                  <a:srgbClr val="092433"/>
                </a:solidFill>
                <a:latin typeface="Manrope"/>
                <a:ea typeface="Manrope"/>
                <a:cs typeface="Manrope"/>
                <a:sym typeface="Manrope"/>
              </a:rPr>
              <a:t>выполнения плана по выручке компанией</a:t>
            </a:r>
            <a:endParaRPr>
              <a:solidFill>
                <a:srgbClr val="0924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247299" lvl="1" marL="2340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EB4247"/>
              </a:buClr>
              <a:buSzPts val="1400"/>
              <a:buFont typeface="Manrope"/>
              <a:buChar char="•"/>
            </a:pPr>
            <a:r>
              <a:rPr lang="ru">
                <a:solidFill>
                  <a:srgbClr val="092433"/>
                </a:solidFill>
                <a:latin typeface="Manrope"/>
                <a:ea typeface="Manrope"/>
                <a:cs typeface="Manrope"/>
                <a:sym typeface="Manrope"/>
              </a:rPr>
              <a:t>ситуацией с зарплатами на рынке труда</a:t>
            </a:r>
            <a:endParaRPr>
              <a:solidFill>
                <a:srgbClr val="092433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263" name="Google Shape;1263;p124"/>
          <p:cNvSpPr/>
          <p:nvPr/>
        </p:nvSpPr>
        <p:spPr>
          <a:xfrm>
            <a:off x="5099600" y="2008451"/>
            <a:ext cx="3720600" cy="14469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Manrope"/>
                <a:ea typeface="Manrope"/>
                <a:cs typeface="Manrope"/>
                <a:sym typeface="Manrope"/>
              </a:rPr>
              <a:t>HR BP помогает в принятии решений</a:t>
            </a: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264" name="Google Shape;1264;p124"/>
          <p:cNvSpPr txBox="1"/>
          <p:nvPr/>
        </p:nvSpPr>
        <p:spPr>
          <a:xfrm>
            <a:off x="229611" y="1062000"/>
            <a:ext cx="8174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Согласованный бюджет – это лишь план, который постоянно нужно актуализировать</a:t>
            </a:r>
            <a:endParaRPr/>
          </a:p>
        </p:txBody>
      </p:sp>
      <p:pic>
        <p:nvPicPr>
          <p:cNvPr id="1265" name="Google Shape;1265;p1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389225"/>
            <a:ext cx="9144000" cy="754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66" name="Google Shape;1266;p124"/>
          <p:cNvGrpSpPr/>
          <p:nvPr/>
        </p:nvGrpSpPr>
        <p:grpSpPr>
          <a:xfrm>
            <a:off x="8604196" y="339735"/>
            <a:ext cx="205972" cy="324969"/>
            <a:chOff x="2983125" y="2248285"/>
            <a:chExt cx="284256" cy="448419"/>
          </a:xfrm>
        </p:grpSpPr>
        <p:sp>
          <p:nvSpPr>
            <p:cNvPr id="1267" name="Google Shape;1267;p124"/>
            <p:cNvSpPr/>
            <p:nvPr/>
          </p:nvSpPr>
          <p:spPr>
            <a:xfrm>
              <a:off x="3112077" y="224828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124"/>
            <p:cNvSpPr/>
            <p:nvPr/>
          </p:nvSpPr>
          <p:spPr>
            <a:xfrm>
              <a:off x="3147197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124"/>
            <p:cNvSpPr/>
            <p:nvPr/>
          </p:nvSpPr>
          <p:spPr>
            <a:xfrm>
              <a:off x="2983125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124"/>
            <p:cNvSpPr/>
            <p:nvPr/>
          </p:nvSpPr>
          <p:spPr>
            <a:xfrm>
              <a:off x="3027025" y="254723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1F1"/>
        </a:solidFill>
      </p:bgPr>
    </p:bg>
    <p:spTree>
      <p:nvGrpSpPr>
        <p:cNvPr id="1274" name="Shape 1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5" name="Google Shape;1275;p1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81662" y="2519250"/>
            <a:ext cx="2229073" cy="2716073"/>
          </a:xfrm>
          <a:prstGeom prst="rect">
            <a:avLst/>
          </a:prstGeom>
          <a:noFill/>
          <a:ln>
            <a:noFill/>
          </a:ln>
        </p:spPr>
      </p:pic>
      <p:sp>
        <p:nvSpPr>
          <p:cNvPr id="1276" name="Google Shape;1276;p125"/>
          <p:cNvSpPr txBox="1"/>
          <p:nvPr>
            <p:ph type="title"/>
          </p:nvPr>
        </p:nvSpPr>
        <p:spPr>
          <a:xfrm>
            <a:off x="310037" y="271721"/>
            <a:ext cx="8496300" cy="40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>
                <a:latin typeface="Manrope"/>
                <a:ea typeface="Manrope"/>
                <a:cs typeface="Manrope"/>
                <a:sym typeface="Manrope"/>
              </a:rPr>
              <a:t>Как контролируем бюджет в течение года</a:t>
            </a:r>
            <a:endParaRPr sz="28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277" name="Google Shape;1277;p125"/>
          <p:cNvSpPr txBox="1"/>
          <p:nvPr/>
        </p:nvSpPr>
        <p:spPr>
          <a:xfrm>
            <a:off x="310025" y="1136850"/>
            <a:ext cx="6496200" cy="29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092433"/>
                </a:solidFill>
                <a:latin typeface="Manrope"/>
                <a:ea typeface="Manrope"/>
                <a:cs typeface="Manrope"/>
                <a:sym typeface="Manrope"/>
              </a:rPr>
              <a:t>Каждый месяц отслеживаем:</a:t>
            </a:r>
            <a:endParaRPr sz="1600">
              <a:solidFill>
                <a:srgbClr val="0924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540000" marR="0" rtl="0" algn="l">
              <a:lnSpc>
                <a:spcPct val="9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92433"/>
                </a:solidFill>
                <a:latin typeface="Manrope"/>
                <a:ea typeface="Manrope"/>
                <a:cs typeface="Manrope"/>
                <a:sym typeface="Manrope"/>
              </a:rPr>
              <a:t>% исполнения бюджета:</a:t>
            </a:r>
            <a:endParaRPr sz="700">
              <a:solidFill>
                <a:srgbClr val="0924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317500" lvl="0" marL="899999" marR="0" rtl="0" algn="l">
              <a:lnSpc>
                <a:spcPct val="9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nrope"/>
              <a:buChar char="●"/>
            </a:pPr>
            <a:r>
              <a:rPr lang="ru">
                <a:solidFill>
                  <a:srgbClr val="092433"/>
                </a:solidFill>
                <a:latin typeface="Manrope"/>
                <a:ea typeface="Manrope"/>
                <a:cs typeface="Manrope"/>
                <a:sym typeface="Manrope"/>
              </a:rPr>
              <a:t>ежемесячно</a:t>
            </a:r>
            <a:endParaRPr>
              <a:solidFill>
                <a:srgbClr val="0924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-317500" lvl="0" marL="899999" marR="0" rtl="0" algn="l">
              <a:lnSpc>
                <a:spcPct val="9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anrope"/>
              <a:buChar char="●"/>
            </a:pPr>
            <a:r>
              <a:rPr lang="ru">
                <a:solidFill>
                  <a:srgbClr val="092433"/>
                </a:solidFill>
                <a:latin typeface="Manrope"/>
                <a:ea typeface="Manrope"/>
                <a:cs typeface="Manrope"/>
                <a:sym typeface="Manrope"/>
              </a:rPr>
              <a:t>накопительно</a:t>
            </a:r>
            <a:endParaRPr>
              <a:solidFill>
                <a:srgbClr val="0924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540000" marR="0" rtl="0" algn="l">
              <a:lnSpc>
                <a:spcPct val="9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92433"/>
                </a:solidFill>
                <a:latin typeface="Manrope"/>
                <a:ea typeface="Manrope"/>
                <a:cs typeface="Manrope"/>
                <a:sym typeface="Manrope"/>
              </a:rPr>
              <a:t>Доля ФОТ и затрат на персонал в выручке</a:t>
            </a:r>
            <a:endParaRPr>
              <a:solidFill>
                <a:srgbClr val="0924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540000" marR="0" rtl="0" algn="l">
              <a:lnSpc>
                <a:spcPct val="95000"/>
              </a:lnSpc>
              <a:spcBef>
                <a:spcPts val="1500"/>
              </a:spcBef>
              <a:spcAft>
                <a:spcPts val="1500"/>
              </a:spcAft>
              <a:buNone/>
            </a:pPr>
            <a:r>
              <a:rPr lang="ru">
                <a:solidFill>
                  <a:srgbClr val="092433"/>
                </a:solidFill>
                <a:latin typeface="Manrope"/>
                <a:ea typeface="Manrope"/>
                <a:cs typeface="Manrope"/>
                <a:sym typeface="Manrope"/>
              </a:rPr>
              <a:t>Выручка на одного сотрудника </a:t>
            </a:r>
            <a:br>
              <a:rPr lang="ru">
                <a:solidFill>
                  <a:srgbClr val="092433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lang="ru">
                <a:solidFill>
                  <a:srgbClr val="092433"/>
                </a:solidFill>
                <a:latin typeface="Manrope"/>
                <a:ea typeface="Manrope"/>
                <a:cs typeface="Manrope"/>
                <a:sym typeface="Manrope"/>
              </a:rPr>
              <a:t>(=эффективный рост численности)</a:t>
            </a:r>
            <a:endParaRPr i="0" sz="1000" u="none" cap="none" strike="noStrike">
              <a:solidFill>
                <a:srgbClr val="092433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278" name="Google Shape;1278;p1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0840" y="1577412"/>
            <a:ext cx="239525" cy="23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9" name="Google Shape;1279;p1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0840" y="2766034"/>
            <a:ext cx="239525" cy="23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0" name="Google Shape;1280;p1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7035" y="3166345"/>
            <a:ext cx="239525" cy="23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1" name="Google Shape;1281;p1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389225"/>
            <a:ext cx="9144000" cy="754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82" name="Google Shape;1282;p125"/>
          <p:cNvGrpSpPr/>
          <p:nvPr/>
        </p:nvGrpSpPr>
        <p:grpSpPr>
          <a:xfrm>
            <a:off x="8604196" y="339735"/>
            <a:ext cx="205972" cy="324969"/>
            <a:chOff x="2983125" y="2248285"/>
            <a:chExt cx="284256" cy="448419"/>
          </a:xfrm>
        </p:grpSpPr>
        <p:sp>
          <p:nvSpPr>
            <p:cNvPr id="1283" name="Google Shape;1283;p125"/>
            <p:cNvSpPr/>
            <p:nvPr/>
          </p:nvSpPr>
          <p:spPr>
            <a:xfrm>
              <a:off x="3112077" y="224828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125"/>
            <p:cNvSpPr/>
            <p:nvPr/>
          </p:nvSpPr>
          <p:spPr>
            <a:xfrm>
              <a:off x="3147197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125"/>
            <p:cNvSpPr/>
            <p:nvPr/>
          </p:nvSpPr>
          <p:spPr>
            <a:xfrm>
              <a:off x="2983125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125"/>
            <p:cNvSpPr/>
            <p:nvPr/>
          </p:nvSpPr>
          <p:spPr>
            <a:xfrm>
              <a:off x="3027025" y="254723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8" name="Google Shape;538;p99"/>
          <p:cNvPicPr preferRelativeResize="0"/>
          <p:nvPr/>
        </p:nvPicPr>
        <p:blipFill rotWithShape="1">
          <a:blip r:embed="rId3">
            <a:alphaModFix/>
          </a:blip>
          <a:srcRect b="0" l="2680" r="37629" t="0"/>
          <a:stretch/>
        </p:blipFill>
        <p:spPr>
          <a:xfrm>
            <a:off x="4543208" y="0"/>
            <a:ext cx="46065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p99"/>
          <p:cNvPicPr preferRelativeResize="0"/>
          <p:nvPr/>
        </p:nvPicPr>
        <p:blipFill rotWithShape="1">
          <a:blip r:embed="rId4">
            <a:alphaModFix/>
          </a:blip>
          <a:srcRect b="0" l="19640" r="0" t="0"/>
          <a:stretch/>
        </p:blipFill>
        <p:spPr>
          <a:xfrm>
            <a:off x="0" y="0"/>
            <a:ext cx="473075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40" name="Google Shape;540;p99"/>
          <p:cNvSpPr/>
          <p:nvPr/>
        </p:nvSpPr>
        <p:spPr>
          <a:xfrm>
            <a:off x="309475" y="3828598"/>
            <a:ext cx="4117800" cy="978600"/>
          </a:xfrm>
          <a:prstGeom prst="roundRect">
            <a:avLst>
              <a:gd fmla="val 13904" name="adj"/>
            </a:avLst>
          </a:prstGeom>
          <a:solidFill>
            <a:srgbClr val="F1F1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1" name="Google Shape;541;p99"/>
          <p:cNvSpPr txBox="1"/>
          <p:nvPr/>
        </p:nvSpPr>
        <p:spPr>
          <a:xfrm>
            <a:off x="309472" y="1115528"/>
            <a:ext cx="170970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" sz="3600">
                <a:solidFill>
                  <a:srgbClr val="EB4247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5</a:t>
            </a:r>
            <a:r>
              <a:rPr b="0" i="0" lang="ru" sz="3600" u="none" cap="none" strike="noStrike">
                <a:solidFill>
                  <a:srgbClr val="EB4247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0+</a:t>
            </a:r>
            <a:endParaRPr b="0" i="0" sz="3600" u="none" cap="none" strike="noStrike">
              <a:solidFill>
                <a:srgbClr val="EB4247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продуктовых решений</a:t>
            </a:r>
            <a:endParaRPr b="0" i="0" sz="1300" u="none" cap="none" strike="noStrike">
              <a:solidFill>
                <a:schemeClr val="dk1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sp>
        <p:nvSpPr>
          <p:cNvPr id="542" name="Google Shape;542;p99"/>
          <p:cNvSpPr txBox="1"/>
          <p:nvPr/>
        </p:nvSpPr>
        <p:spPr>
          <a:xfrm>
            <a:off x="2110562" y="1115521"/>
            <a:ext cx="1209600" cy="4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ru" sz="3600" u="none" cap="none" strike="noStrike">
                <a:solidFill>
                  <a:srgbClr val="EB4247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6</a:t>
            </a:r>
            <a:endParaRPr b="0" i="0" sz="3600" u="none" cap="none" strike="noStrike">
              <a:solidFill>
                <a:srgbClr val="EB4247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собственных дата-центров</a:t>
            </a:r>
            <a:endParaRPr b="0" i="0" sz="1300" u="none" cap="none" strike="noStrike">
              <a:solidFill>
                <a:schemeClr val="dk1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sp>
        <p:nvSpPr>
          <p:cNvPr id="543" name="Google Shape;543;p99"/>
          <p:cNvSpPr txBox="1"/>
          <p:nvPr/>
        </p:nvSpPr>
        <p:spPr>
          <a:xfrm>
            <a:off x="2119474" y="2307313"/>
            <a:ext cx="218250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" sz="3600">
                <a:solidFill>
                  <a:srgbClr val="EB4247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36</a:t>
            </a:r>
            <a:r>
              <a:rPr b="0" i="0" lang="ru" sz="2200" u="none" cap="none" strike="noStrike">
                <a:solidFill>
                  <a:srgbClr val="EB4247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</a:t>
            </a:r>
            <a:r>
              <a:rPr b="0" i="0" lang="ru" sz="3600" u="none" cap="none" strike="noStrike">
                <a:solidFill>
                  <a:srgbClr val="EB4247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000+ </a:t>
            </a:r>
            <a:r>
              <a:rPr b="0" i="0" lang="ru" sz="13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клиентов</a:t>
            </a:r>
            <a:endParaRPr b="0" i="0" sz="1300" u="none" cap="none" strike="noStrike">
              <a:solidFill>
                <a:schemeClr val="dk1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sp>
        <p:nvSpPr>
          <p:cNvPr id="544" name="Google Shape;544;p99"/>
          <p:cNvSpPr txBox="1"/>
          <p:nvPr/>
        </p:nvSpPr>
        <p:spPr>
          <a:xfrm>
            <a:off x="318374" y="2307313"/>
            <a:ext cx="1620000" cy="82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" sz="3600">
                <a:solidFill>
                  <a:srgbClr val="EB4247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1</a:t>
            </a:r>
            <a:r>
              <a:rPr lang="ru" sz="2200">
                <a:solidFill>
                  <a:srgbClr val="EB4247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 </a:t>
            </a:r>
            <a:r>
              <a:rPr lang="ru" sz="3600">
                <a:solidFill>
                  <a:srgbClr val="EB4247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4</a:t>
            </a:r>
            <a:r>
              <a:rPr b="0" i="0" lang="ru" sz="3600" u="none" cap="none" strike="noStrike">
                <a:solidFill>
                  <a:srgbClr val="EB4247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00+</a:t>
            </a:r>
            <a:endParaRPr b="0" i="0" sz="3600" u="none" cap="none" strike="noStrike">
              <a:solidFill>
                <a:srgbClr val="EB4247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сотрудников</a:t>
            </a:r>
            <a:endParaRPr b="0" i="0" sz="1300" u="none" cap="none" strike="noStrike">
              <a:solidFill>
                <a:schemeClr val="dk1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sp>
        <p:nvSpPr>
          <p:cNvPr id="545" name="Google Shape;545;p99"/>
          <p:cNvSpPr txBox="1"/>
          <p:nvPr/>
        </p:nvSpPr>
        <p:spPr>
          <a:xfrm>
            <a:off x="361050" y="3912595"/>
            <a:ext cx="39408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i="0" lang="ru" sz="12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С 2008 года помогаем компаниям решать</a:t>
            </a:r>
            <a:r>
              <a:rPr lang="ru" sz="12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r>
              <a:rPr i="0" lang="ru" sz="12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бизнес-задачи: создаваем надежную</a:t>
            </a:r>
            <a:br>
              <a:rPr lang="ru" sz="12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i="0" lang="ru" sz="12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IT-инфраструктуру для проектов любой сложности</a:t>
            </a:r>
            <a:endParaRPr i="0" sz="12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46" name="Google Shape;546;p99"/>
          <p:cNvSpPr txBox="1"/>
          <p:nvPr/>
        </p:nvSpPr>
        <p:spPr>
          <a:xfrm>
            <a:off x="314948" y="256086"/>
            <a:ext cx="381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>
                <a:solidFill>
                  <a:srgbClr val="092433"/>
                </a:solidFill>
                <a:latin typeface="Manrope"/>
                <a:ea typeface="Manrope"/>
                <a:cs typeface="Manrope"/>
                <a:sym typeface="Manrope"/>
              </a:rPr>
              <a:t>О компании Selectel</a:t>
            </a:r>
            <a:endParaRPr sz="2800">
              <a:solidFill>
                <a:srgbClr val="092433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0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" name="Google Shape;1291;p126"/>
          <p:cNvSpPr txBox="1"/>
          <p:nvPr>
            <p:ph type="title"/>
          </p:nvPr>
        </p:nvSpPr>
        <p:spPr>
          <a:xfrm>
            <a:off x="310037" y="255039"/>
            <a:ext cx="8496300" cy="40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>
                <a:latin typeface="Manrope"/>
                <a:ea typeface="Manrope"/>
                <a:cs typeface="Manrope"/>
                <a:sym typeface="Manrope"/>
              </a:rPr>
              <a:t>Дашборд</a:t>
            </a:r>
            <a:endParaRPr sz="2800"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292" name="Google Shape;1292;p1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850" y="861775"/>
            <a:ext cx="7228375" cy="41118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93" name="Google Shape;1293;p126"/>
          <p:cNvGrpSpPr/>
          <p:nvPr/>
        </p:nvGrpSpPr>
        <p:grpSpPr>
          <a:xfrm>
            <a:off x="8604196" y="339735"/>
            <a:ext cx="205972" cy="324969"/>
            <a:chOff x="2983125" y="2248285"/>
            <a:chExt cx="284256" cy="448419"/>
          </a:xfrm>
        </p:grpSpPr>
        <p:sp>
          <p:nvSpPr>
            <p:cNvPr id="1294" name="Google Shape;1294;p126"/>
            <p:cNvSpPr/>
            <p:nvPr/>
          </p:nvSpPr>
          <p:spPr>
            <a:xfrm>
              <a:off x="3112077" y="224828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5" name="Google Shape;1295;p126"/>
            <p:cNvSpPr/>
            <p:nvPr/>
          </p:nvSpPr>
          <p:spPr>
            <a:xfrm>
              <a:off x="3147197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6" name="Google Shape;1296;p126"/>
            <p:cNvSpPr/>
            <p:nvPr/>
          </p:nvSpPr>
          <p:spPr>
            <a:xfrm>
              <a:off x="2983125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7" name="Google Shape;1297;p126"/>
            <p:cNvSpPr/>
            <p:nvPr/>
          </p:nvSpPr>
          <p:spPr>
            <a:xfrm>
              <a:off x="3027025" y="254723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1F1"/>
        </a:solidFill>
      </p:bgPr>
    </p:bg>
    <p:spTree>
      <p:nvGrpSpPr>
        <p:cNvPr id="1301" name="Shape 1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2" name="Google Shape;1302;p127"/>
          <p:cNvSpPr txBox="1"/>
          <p:nvPr>
            <p:ph type="title"/>
          </p:nvPr>
        </p:nvSpPr>
        <p:spPr>
          <a:xfrm>
            <a:off x="310037" y="254874"/>
            <a:ext cx="8496300" cy="40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>
                <a:latin typeface="Manrope"/>
                <a:ea typeface="Manrope"/>
                <a:cs typeface="Manrope"/>
                <a:sym typeface="Manrope"/>
              </a:rPr>
              <a:t>Гибкость и здравый смысл</a:t>
            </a:r>
            <a:endParaRPr sz="28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303" name="Google Shape;1303;p127"/>
          <p:cNvSpPr txBox="1"/>
          <p:nvPr/>
        </p:nvSpPr>
        <p:spPr>
          <a:xfrm>
            <a:off x="812075" y="1722350"/>
            <a:ext cx="7492200" cy="149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092433"/>
                </a:solidFill>
                <a:latin typeface="Manrope"/>
                <a:ea typeface="Manrope"/>
                <a:cs typeface="Manrope"/>
                <a:sym typeface="Manrope"/>
              </a:rPr>
              <a:t>Регулярные корректировки затрат на персонал </a:t>
            </a:r>
            <a:endParaRPr sz="1600">
              <a:solidFill>
                <a:srgbClr val="0924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092433"/>
                </a:solidFill>
                <a:latin typeface="Manrope"/>
                <a:ea typeface="Manrope"/>
                <a:cs typeface="Manrope"/>
                <a:sym typeface="Manrope"/>
              </a:rPr>
              <a:t>В</a:t>
            </a:r>
            <a:r>
              <a:rPr lang="ru" sz="1600">
                <a:solidFill>
                  <a:srgbClr val="092433"/>
                </a:solidFill>
                <a:latin typeface="Manrope"/>
                <a:ea typeface="Manrope"/>
                <a:cs typeface="Manrope"/>
                <a:sym typeface="Manrope"/>
              </a:rPr>
              <a:t>озможность у руководителей перераспределять повышения внутри команды или инициировать согласование затрат сверх бюджета</a:t>
            </a:r>
            <a:endParaRPr sz="1600">
              <a:solidFill>
                <a:srgbClr val="092433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lnSpc>
                <a:spcPct val="100000"/>
              </a:lnSpc>
              <a:spcBef>
                <a:spcPts val="2000"/>
              </a:spcBef>
              <a:spcAft>
                <a:spcPts val="2000"/>
              </a:spcAft>
              <a:buNone/>
            </a:pPr>
            <a:r>
              <a:rPr lang="ru" sz="1600">
                <a:solidFill>
                  <a:srgbClr val="092433"/>
                </a:solidFill>
                <a:latin typeface="Manrope"/>
                <a:ea typeface="Manrope"/>
                <a:cs typeface="Manrope"/>
                <a:sym typeface="Manrope"/>
              </a:rPr>
              <a:t>Возможность гибко подходить к найму (по срокам и суммам найма) </a:t>
            </a:r>
            <a:endParaRPr sz="1600">
              <a:solidFill>
                <a:srgbClr val="092433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304" name="Google Shape;1304;p1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855" y="1722357"/>
            <a:ext cx="239525" cy="23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5" name="Google Shape;1305;p1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855" y="2223444"/>
            <a:ext cx="239525" cy="23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6" name="Google Shape;1306;p1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855" y="2930907"/>
            <a:ext cx="239525" cy="23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7" name="Google Shape;1307;p1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389225"/>
            <a:ext cx="9144000" cy="754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08" name="Google Shape;1308;p127"/>
          <p:cNvGrpSpPr/>
          <p:nvPr/>
        </p:nvGrpSpPr>
        <p:grpSpPr>
          <a:xfrm>
            <a:off x="8604196" y="339735"/>
            <a:ext cx="205972" cy="324969"/>
            <a:chOff x="2983125" y="2248285"/>
            <a:chExt cx="284256" cy="448419"/>
          </a:xfrm>
        </p:grpSpPr>
        <p:sp>
          <p:nvSpPr>
            <p:cNvPr id="1309" name="Google Shape;1309;p127"/>
            <p:cNvSpPr/>
            <p:nvPr/>
          </p:nvSpPr>
          <p:spPr>
            <a:xfrm>
              <a:off x="3112077" y="224828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0" name="Google Shape;1310;p127"/>
            <p:cNvSpPr/>
            <p:nvPr/>
          </p:nvSpPr>
          <p:spPr>
            <a:xfrm>
              <a:off x="3147197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1" name="Google Shape;1311;p127"/>
            <p:cNvSpPr/>
            <p:nvPr/>
          </p:nvSpPr>
          <p:spPr>
            <a:xfrm>
              <a:off x="2983125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2" name="Google Shape;1312;p127"/>
            <p:cNvSpPr/>
            <p:nvPr/>
          </p:nvSpPr>
          <p:spPr>
            <a:xfrm>
              <a:off x="3027025" y="254723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1F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7" name="Google Shape;1317;p128"/>
          <p:cNvGrpSpPr/>
          <p:nvPr/>
        </p:nvGrpSpPr>
        <p:grpSpPr>
          <a:xfrm>
            <a:off x="323796" y="339727"/>
            <a:ext cx="2021022" cy="209865"/>
            <a:chOff x="2873419" y="4301979"/>
            <a:chExt cx="4264659" cy="442846"/>
          </a:xfrm>
        </p:grpSpPr>
        <p:sp>
          <p:nvSpPr>
            <p:cNvPr id="1318" name="Google Shape;1318;p128"/>
            <p:cNvSpPr/>
            <p:nvPr/>
          </p:nvSpPr>
          <p:spPr>
            <a:xfrm>
              <a:off x="2873419" y="4301979"/>
              <a:ext cx="2215704" cy="442846"/>
            </a:xfrm>
            <a:custGeom>
              <a:rect b="b" l="l" r="r" t="t"/>
              <a:pathLst>
                <a:path extrusionOk="0" h="442846" w="2215704">
                  <a:moveTo>
                    <a:pt x="1744976" y="368317"/>
                  </a:moveTo>
                  <a:lnTo>
                    <a:pt x="1748950" y="432967"/>
                  </a:lnTo>
                  <a:cubicBezTo>
                    <a:pt x="1738301" y="438262"/>
                    <a:pt x="1711124" y="440871"/>
                    <a:pt x="1697142" y="440871"/>
                  </a:cubicBezTo>
                  <a:cubicBezTo>
                    <a:pt x="1627057" y="440871"/>
                    <a:pt x="1577391" y="397165"/>
                    <a:pt x="1575404" y="320421"/>
                  </a:cubicBezTo>
                  <a:lnTo>
                    <a:pt x="1649224" y="320421"/>
                  </a:lnTo>
                  <a:cubicBezTo>
                    <a:pt x="1650363" y="334913"/>
                    <a:pt x="1657095" y="348405"/>
                    <a:pt x="1668012" y="358070"/>
                  </a:cubicBezTo>
                  <a:cubicBezTo>
                    <a:pt x="1678929" y="367735"/>
                    <a:pt x="1693184" y="372823"/>
                    <a:pt x="1707786" y="372268"/>
                  </a:cubicBezTo>
                  <a:cubicBezTo>
                    <a:pt x="1720274" y="371997"/>
                    <a:pt x="1732716" y="370675"/>
                    <a:pt x="1744976" y="368317"/>
                  </a:cubicBezTo>
                  <a:close/>
                  <a:moveTo>
                    <a:pt x="741695" y="436286"/>
                  </a:moveTo>
                  <a:lnTo>
                    <a:pt x="815277" y="436286"/>
                  </a:lnTo>
                  <a:lnTo>
                    <a:pt x="815277" y="27434"/>
                  </a:lnTo>
                  <a:lnTo>
                    <a:pt x="741695" y="27434"/>
                  </a:lnTo>
                  <a:lnTo>
                    <a:pt x="741695" y="436286"/>
                  </a:lnTo>
                  <a:close/>
                  <a:moveTo>
                    <a:pt x="1391055" y="177761"/>
                  </a:moveTo>
                  <a:cubicBezTo>
                    <a:pt x="1426175" y="177761"/>
                    <a:pt x="1455339" y="194912"/>
                    <a:pt x="1468610" y="220598"/>
                  </a:cubicBezTo>
                  <a:lnTo>
                    <a:pt x="1530907" y="185664"/>
                  </a:lnTo>
                  <a:cubicBezTo>
                    <a:pt x="1507067" y="138243"/>
                    <a:pt x="1454067" y="107182"/>
                    <a:pt x="1391055" y="107182"/>
                  </a:cubicBezTo>
                  <a:cubicBezTo>
                    <a:pt x="1368721" y="106718"/>
                    <a:pt x="1346524" y="110752"/>
                    <a:pt x="1325798" y="119041"/>
                  </a:cubicBezTo>
                  <a:cubicBezTo>
                    <a:pt x="1305073" y="127329"/>
                    <a:pt x="1286243" y="139701"/>
                    <a:pt x="1270449" y="155412"/>
                  </a:cubicBezTo>
                  <a:cubicBezTo>
                    <a:pt x="1254654" y="171123"/>
                    <a:pt x="1242216" y="189849"/>
                    <a:pt x="1233883" y="210463"/>
                  </a:cubicBezTo>
                  <a:cubicBezTo>
                    <a:pt x="1225551" y="231078"/>
                    <a:pt x="1221494" y="253156"/>
                    <a:pt x="1221959" y="275370"/>
                  </a:cubicBezTo>
                  <a:cubicBezTo>
                    <a:pt x="1221959" y="371004"/>
                    <a:pt x="1295620" y="442847"/>
                    <a:pt x="1391691" y="442847"/>
                  </a:cubicBezTo>
                  <a:cubicBezTo>
                    <a:pt x="1451207" y="442847"/>
                    <a:pt x="1502458" y="415819"/>
                    <a:pt x="1530669" y="372980"/>
                  </a:cubicBezTo>
                  <a:lnTo>
                    <a:pt x="1469007" y="335358"/>
                  </a:lnTo>
                  <a:cubicBezTo>
                    <a:pt x="1460145" y="347338"/>
                    <a:pt x="1448456" y="356969"/>
                    <a:pt x="1434977" y="363404"/>
                  </a:cubicBezTo>
                  <a:cubicBezTo>
                    <a:pt x="1421494" y="369840"/>
                    <a:pt x="1406630" y="372884"/>
                    <a:pt x="1391691" y="372268"/>
                  </a:cubicBezTo>
                  <a:cubicBezTo>
                    <a:pt x="1378900" y="372420"/>
                    <a:pt x="1366209" y="370010"/>
                    <a:pt x="1354372" y="365182"/>
                  </a:cubicBezTo>
                  <a:cubicBezTo>
                    <a:pt x="1342535" y="360354"/>
                    <a:pt x="1331800" y="353206"/>
                    <a:pt x="1322798" y="344165"/>
                  </a:cubicBezTo>
                  <a:cubicBezTo>
                    <a:pt x="1313799" y="335124"/>
                    <a:pt x="1306719" y="324375"/>
                    <a:pt x="1301981" y="312556"/>
                  </a:cubicBezTo>
                  <a:cubicBezTo>
                    <a:pt x="1297244" y="300737"/>
                    <a:pt x="1294947" y="288091"/>
                    <a:pt x="1295223" y="275370"/>
                  </a:cubicBezTo>
                  <a:cubicBezTo>
                    <a:pt x="1295223" y="220045"/>
                    <a:pt x="1335671" y="177761"/>
                    <a:pt x="1391373" y="177761"/>
                  </a:cubicBezTo>
                  <a:lnTo>
                    <a:pt x="1391055" y="177761"/>
                  </a:lnTo>
                  <a:close/>
                  <a:moveTo>
                    <a:pt x="699737" y="260906"/>
                  </a:moveTo>
                  <a:cubicBezTo>
                    <a:pt x="699911" y="240565"/>
                    <a:pt x="695987" y="220394"/>
                    <a:pt x="688203" y="201582"/>
                  </a:cubicBezTo>
                  <a:cubicBezTo>
                    <a:pt x="680416" y="182771"/>
                    <a:pt x="668923" y="165700"/>
                    <a:pt x="654404" y="151375"/>
                  </a:cubicBezTo>
                  <a:cubicBezTo>
                    <a:pt x="639884" y="137049"/>
                    <a:pt x="622625" y="125759"/>
                    <a:pt x="603652" y="118169"/>
                  </a:cubicBezTo>
                  <a:cubicBezTo>
                    <a:pt x="584675" y="110579"/>
                    <a:pt x="564366" y="106843"/>
                    <a:pt x="543913" y="107182"/>
                  </a:cubicBezTo>
                  <a:cubicBezTo>
                    <a:pt x="521935" y="106949"/>
                    <a:pt x="500131" y="111083"/>
                    <a:pt x="479780" y="119342"/>
                  </a:cubicBezTo>
                  <a:cubicBezTo>
                    <a:pt x="459429" y="127600"/>
                    <a:pt x="440940" y="139817"/>
                    <a:pt x="425399" y="155276"/>
                  </a:cubicBezTo>
                  <a:cubicBezTo>
                    <a:pt x="409858" y="170735"/>
                    <a:pt x="397575" y="189124"/>
                    <a:pt x="389272" y="209367"/>
                  </a:cubicBezTo>
                  <a:cubicBezTo>
                    <a:pt x="380966" y="229609"/>
                    <a:pt x="376811" y="251296"/>
                    <a:pt x="377045" y="273157"/>
                  </a:cubicBezTo>
                  <a:cubicBezTo>
                    <a:pt x="376643" y="295344"/>
                    <a:pt x="380701" y="317387"/>
                    <a:pt x="388985" y="337992"/>
                  </a:cubicBezTo>
                  <a:cubicBezTo>
                    <a:pt x="397268" y="358596"/>
                    <a:pt x="409608" y="377345"/>
                    <a:pt x="425282" y="393142"/>
                  </a:cubicBezTo>
                  <a:cubicBezTo>
                    <a:pt x="440951" y="408935"/>
                    <a:pt x="459641" y="421453"/>
                    <a:pt x="480245" y="429963"/>
                  </a:cubicBezTo>
                  <a:cubicBezTo>
                    <a:pt x="500850" y="438469"/>
                    <a:pt x="522956" y="442798"/>
                    <a:pt x="545263" y="442688"/>
                  </a:cubicBezTo>
                  <a:cubicBezTo>
                    <a:pt x="612253" y="442688"/>
                    <a:pt x="666604" y="416293"/>
                    <a:pt x="690440" y="372822"/>
                  </a:cubicBezTo>
                  <a:lnTo>
                    <a:pt x="631480" y="335200"/>
                  </a:lnTo>
                  <a:cubicBezTo>
                    <a:pt x="616223" y="360255"/>
                    <a:pt x="583089" y="376062"/>
                    <a:pt x="546614" y="376062"/>
                  </a:cubicBezTo>
                  <a:cubicBezTo>
                    <a:pt x="494250" y="376062"/>
                    <a:pt x="458415" y="344448"/>
                    <a:pt x="450468" y="292363"/>
                  </a:cubicBezTo>
                  <a:lnTo>
                    <a:pt x="696797" y="292363"/>
                  </a:lnTo>
                  <a:cubicBezTo>
                    <a:pt x="698602" y="281922"/>
                    <a:pt x="699480" y="271343"/>
                    <a:pt x="699419" y="260748"/>
                  </a:cubicBezTo>
                  <a:lnTo>
                    <a:pt x="699737" y="260906"/>
                  </a:lnTo>
                  <a:close/>
                  <a:moveTo>
                    <a:pt x="452932" y="236485"/>
                  </a:moveTo>
                  <a:cubicBezTo>
                    <a:pt x="464216" y="194279"/>
                    <a:pt x="495363" y="167881"/>
                    <a:pt x="539784" y="167881"/>
                  </a:cubicBezTo>
                  <a:cubicBezTo>
                    <a:pt x="584202" y="167881"/>
                    <a:pt x="618050" y="196255"/>
                    <a:pt x="622024" y="236485"/>
                  </a:cubicBezTo>
                  <a:lnTo>
                    <a:pt x="452932" y="236485"/>
                  </a:lnTo>
                  <a:close/>
                  <a:moveTo>
                    <a:pt x="1180085" y="260906"/>
                  </a:moveTo>
                  <a:cubicBezTo>
                    <a:pt x="1180255" y="240565"/>
                    <a:pt x="1176335" y="220394"/>
                    <a:pt x="1168547" y="201582"/>
                  </a:cubicBezTo>
                  <a:cubicBezTo>
                    <a:pt x="1160763" y="182771"/>
                    <a:pt x="1149271" y="165700"/>
                    <a:pt x="1134748" y="151375"/>
                  </a:cubicBezTo>
                  <a:cubicBezTo>
                    <a:pt x="1120228" y="137049"/>
                    <a:pt x="1102973" y="125759"/>
                    <a:pt x="1083996" y="118169"/>
                  </a:cubicBezTo>
                  <a:cubicBezTo>
                    <a:pt x="1065018" y="110579"/>
                    <a:pt x="1044709" y="106843"/>
                    <a:pt x="1024260" y="107182"/>
                  </a:cubicBezTo>
                  <a:cubicBezTo>
                    <a:pt x="1002282" y="106949"/>
                    <a:pt x="980478" y="111083"/>
                    <a:pt x="960127" y="119342"/>
                  </a:cubicBezTo>
                  <a:cubicBezTo>
                    <a:pt x="939773" y="127600"/>
                    <a:pt x="921288" y="139817"/>
                    <a:pt x="905743" y="155276"/>
                  </a:cubicBezTo>
                  <a:cubicBezTo>
                    <a:pt x="890201" y="170735"/>
                    <a:pt x="877918" y="189124"/>
                    <a:pt x="869616" y="209367"/>
                  </a:cubicBezTo>
                  <a:cubicBezTo>
                    <a:pt x="861314" y="229609"/>
                    <a:pt x="857155" y="251296"/>
                    <a:pt x="857390" y="273157"/>
                  </a:cubicBezTo>
                  <a:cubicBezTo>
                    <a:pt x="856977" y="295347"/>
                    <a:pt x="861030" y="317395"/>
                    <a:pt x="869310" y="338004"/>
                  </a:cubicBezTo>
                  <a:cubicBezTo>
                    <a:pt x="877589" y="358614"/>
                    <a:pt x="889929" y="377367"/>
                    <a:pt x="905603" y="393164"/>
                  </a:cubicBezTo>
                  <a:cubicBezTo>
                    <a:pt x="921276" y="408961"/>
                    <a:pt x="939966" y="421479"/>
                    <a:pt x="960578" y="429986"/>
                  </a:cubicBezTo>
                  <a:cubicBezTo>
                    <a:pt x="981186" y="438488"/>
                    <a:pt x="1003296" y="442809"/>
                    <a:pt x="1025611" y="442688"/>
                  </a:cubicBezTo>
                  <a:cubicBezTo>
                    <a:pt x="1092597" y="442688"/>
                    <a:pt x="1146948" y="416293"/>
                    <a:pt x="1170787" y="372822"/>
                  </a:cubicBezTo>
                  <a:lnTo>
                    <a:pt x="1111748" y="335200"/>
                  </a:lnTo>
                  <a:cubicBezTo>
                    <a:pt x="1096570" y="360255"/>
                    <a:pt x="1063353" y="376062"/>
                    <a:pt x="1026962" y="376062"/>
                  </a:cubicBezTo>
                  <a:cubicBezTo>
                    <a:pt x="974518" y="376062"/>
                    <a:pt x="938759" y="344448"/>
                    <a:pt x="930812" y="292363"/>
                  </a:cubicBezTo>
                  <a:lnTo>
                    <a:pt x="1177145" y="292363"/>
                  </a:lnTo>
                  <a:cubicBezTo>
                    <a:pt x="1178972" y="281924"/>
                    <a:pt x="1179877" y="271345"/>
                    <a:pt x="1179846" y="260748"/>
                  </a:cubicBezTo>
                  <a:lnTo>
                    <a:pt x="1180085" y="260906"/>
                  </a:lnTo>
                  <a:close/>
                  <a:moveTo>
                    <a:pt x="933514" y="236406"/>
                  </a:moveTo>
                  <a:cubicBezTo>
                    <a:pt x="944798" y="194200"/>
                    <a:pt x="975949" y="167802"/>
                    <a:pt x="1020366" y="167802"/>
                  </a:cubicBezTo>
                  <a:cubicBezTo>
                    <a:pt x="1064784" y="167802"/>
                    <a:pt x="1098636" y="196176"/>
                    <a:pt x="1102610" y="236406"/>
                  </a:cubicBezTo>
                  <a:lnTo>
                    <a:pt x="933514" y="236406"/>
                  </a:lnTo>
                  <a:close/>
                  <a:moveTo>
                    <a:pt x="2100169" y="260906"/>
                  </a:moveTo>
                  <a:cubicBezTo>
                    <a:pt x="2100332" y="240571"/>
                    <a:pt x="2096400" y="220409"/>
                    <a:pt x="2088609" y="201607"/>
                  </a:cubicBezTo>
                  <a:cubicBezTo>
                    <a:pt x="2080821" y="182805"/>
                    <a:pt x="2069325" y="165743"/>
                    <a:pt x="2054806" y="151426"/>
                  </a:cubicBezTo>
                  <a:cubicBezTo>
                    <a:pt x="2040286" y="137109"/>
                    <a:pt x="2023034" y="125826"/>
                    <a:pt x="2004061" y="118241"/>
                  </a:cubicBezTo>
                  <a:cubicBezTo>
                    <a:pt x="1985092" y="110656"/>
                    <a:pt x="1964786" y="106923"/>
                    <a:pt x="1944345" y="107261"/>
                  </a:cubicBezTo>
                  <a:cubicBezTo>
                    <a:pt x="1922370" y="107039"/>
                    <a:pt x="1900570" y="111180"/>
                    <a:pt x="1880223" y="119443"/>
                  </a:cubicBezTo>
                  <a:cubicBezTo>
                    <a:pt x="1859876" y="127705"/>
                    <a:pt x="1841395" y="139922"/>
                    <a:pt x="1825854" y="155379"/>
                  </a:cubicBezTo>
                  <a:cubicBezTo>
                    <a:pt x="1810312" y="170836"/>
                    <a:pt x="1798029" y="189221"/>
                    <a:pt x="1789723" y="209458"/>
                  </a:cubicBezTo>
                  <a:cubicBezTo>
                    <a:pt x="1781417" y="229696"/>
                    <a:pt x="1777251" y="251378"/>
                    <a:pt x="1777474" y="273236"/>
                  </a:cubicBezTo>
                  <a:cubicBezTo>
                    <a:pt x="1777084" y="295416"/>
                    <a:pt x="1781152" y="317451"/>
                    <a:pt x="1789439" y="338047"/>
                  </a:cubicBezTo>
                  <a:cubicBezTo>
                    <a:pt x="1797726" y="358642"/>
                    <a:pt x="1810070" y="377383"/>
                    <a:pt x="1825740" y="393168"/>
                  </a:cubicBezTo>
                  <a:cubicBezTo>
                    <a:pt x="1841410" y="408953"/>
                    <a:pt x="1860096" y="421464"/>
                    <a:pt x="1880692" y="429971"/>
                  </a:cubicBezTo>
                  <a:cubicBezTo>
                    <a:pt x="1901293" y="438473"/>
                    <a:pt x="1923392" y="442798"/>
                    <a:pt x="1945695" y="442688"/>
                  </a:cubicBezTo>
                  <a:cubicBezTo>
                    <a:pt x="2012602" y="442688"/>
                    <a:pt x="2067032" y="416293"/>
                    <a:pt x="2090872" y="372822"/>
                  </a:cubicBezTo>
                  <a:lnTo>
                    <a:pt x="2031832" y="335200"/>
                  </a:lnTo>
                  <a:cubicBezTo>
                    <a:pt x="2016575" y="360255"/>
                    <a:pt x="1983442" y="376062"/>
                    <a:pt x="1946967" y="376062"/>
                  </a:cubicBezTo>
                  <a:cubicBezTo>
                    <a:pt x="1894603" y="376062"/>
                    <a:pt x="1858843" y="344448"/>
                    <a:pt x="1850897" y="292363"/>
                  </a:cubicBezTo>
                  <a:lnTo>
                    <a:pt x="2097229" y="292363"/>
                  </a:lnTo>
                  <a:cubicBezTo>
                    <a:pt x="2099057" y="281924"/>
                    <a:pt x="2099961" y="271345"/>
                    <a:pt x="2099931" y="260748"/>
                  </a:cubicBezTo>
                  <a:lnTo>
                    <a:pt x="2100169" y="260906"/>
                  </a:lnTo>
                  <a:close/>
                  <a:moveTo>
                    <a:pt x="1853598" y="236406"/>
                  </a:moveTo>
                  <a:cubicBezTo>
                    <a:pt x="1864883" y="194200"/>
                    <a:pt x="1896033" y="167802"/>
                    <a:pt x="1940451" y="167802"/>
                  </a:cubicBezTo>
                  <a:cubicBezTo>
                    <a:pt x="1984872" y="167802"/>
                    <a:pt x="2018641" y="196176"/>
                    <a:pt x="2022694" y="236406"/>
                  </a:cubicBezTo>
                  <a:lnTo>
                    <a:pt x="1853598" y="236406"/>
                  </a:lnTo>
                  <a:close/>
                  <a:moveTo>
                    <a:pt x="2142123" y="436207"/>
                  </a:moveTo>
                  <a:lnTo>
                    <a:pt x="2215705" y="436207"/>
                  </a:lnTo>
                  <a:lnTo>
                    <a:pt x="2215705" y="27434"/>
                  </a:lnTo>
                  <a:lnTo>
                    <a:pt x="2142123" y="27434"/>
                  </a:lnTo>
                  <a:lnTo>
                    <a:pt x="2142123" y="436207"/>
                  </a:lnTo>
                  <a:close/>
                  <a:moveTo>
                    <a:pt x="244424" y="360571"/>
                  </a:moveTo>
                  <a:cubicBezTo>
                    <a:pt x="225266" y="372030"/>
                    <a:pt x="203199" y="377763"/>
                    <a:pt x="180855" y="377089"/>
                  </a:cubicBezTo>
                  <a:cubicBezTo>
                    <a:pt x="156126" y="377654"/>
                    <a:pt x="131867" y="370311"/>
                    <a:pt x="111644" y="356145"/>
                  </a:cubicBezTo>
                  <a:cubicBezTo>
                    <a:pt x="92021" y="341871"/>
                    <a:pt x="78316" y="320960"/>
                    <a:pt x="73105" y="297342"/>
                  </a:cubicBezTo>
                  <a:lnTo>
                    <a:pt x="0" y="308328"/>
                  </a:lnTo>
                  <a:cubicBezTo>
                    <a:pt x="3851" y="334269"/>
                    <a:pt x="14391" y="358775"/>
                    <a:pt x="30593" y="379460"/>
                  </a:cubicBezTo>
                  <a:cubicBezTo>
                    <a:pt x="46903" y="399954"/>
                    <a:pt x="68173" y="415999"/>
                    <a:pt x="92414" y="426090"/>
                  </a:cubicBezTo>
                  <a:cubicBezTo>
                    <a:pt x="119170" y="437370"/>
                    <a:pt x="147983" y="443020"/>
                    <a:pt x="177041" y="442688"/>
                  </a:cubicBezTo>
                  <a:cubicBezTo>
                    <a:pt x="205487" y="442982"/>
                    <a:pt x="233727" y="437860"/>
                    <a:pt x="260237" y="427592"/>
                  </a:cubicBezTo>
                  <a:cubicBezTo>
                    <a:pt x="284361" y="418453"/>
                    <a:pt x="305442" y="402796"/>
                    <a:pt x="321104" y="382385"/>
                  </a:cubicBezTo>
                  <a:cubicBezTo>
                    <a:pt x="334616" y="364407"/>
                    <a:pt x="342444" y="342837"/>
                    <a:pt x="343592" y="320421"/>
                  </a:cubicBezTo>
                  <a:lnTo>
                    <a:pt x="270567" y="320421"/>
                  </a:lnTo>
                  <a:cubicBezTo>
                    <a:pt x="269816" y="328722"/>
                    <a:pt x="267044" y="336717"/>
                    <a:pt x="262489" y="343713"/>
                  </a:cubicBezTo>
                  <a:cubicBezTo>
                    <a:pt x="257934" y="350708"/>
                    <a:pt x="251733" y="356495"/>
                    <a:pt x="244424" y="360571"/>
                  </a:cubicBezTo>
                  <a:lnTo>
                    <a:pt x="244424" y="360571"/>
                  </a:lnTo>
                  <a:close/>
                  <a:moveTo>
                    <a:pt x="1648747" y="292521"/>
                  </a:moveTo>
                  <a:lnTo>
                    <a:pt x="1575166" y="292521"/>
                  </a:lnTo>
                  <a:lnTo>
                    <a:pt x="1575166" y="183688"/>
                  </a:lnTo>
                  <a:lnTo>
                    <a:pt x="1575166" y="27434"/>
                  </a:lnTo>
                  <a:lnTo>
                    <a:pt x="1648747" y="27434"/>
                  </a:lnTo>
                  <a:lnTo>
                    <a:pt x="1648747" y="113821"/>
                  </a:lnTo>
                  <a:lnTo>
                    <a:pt x="1745612" y="113821"/>
                  </a:lnTo>
                  <a:lnTo>
                    <a:pt x="1745612" y="183688"/>
                  </a:lnTo>
                  <a:lnTo>
                    <a:pt x="1648747" y="183688"/>
                  </a:lnTo>
                  <a:lnTo>
                    <a:pt x="1648747" y="292521"/>
                  </a:lnTo>
                  <a:close/>
                  <a:moveTo>
                    <a:pt x="325792" y="247707"/>
                  </a:moveTo>
                  <a:cubicBezTo>
                    <a:pt x="314882" y="233073"/>
                    <a:pt x="300531" y="221323"/>
                    <a:pt x="283996" y="213485"/>
                  </a:cubicBezTo>
                  <a:cubicBezTo>
                    <a:pt x="266524" y="205582"/>
                    <a:pt x="248425" y="199131"/>
                    <a:pt x="229882" y="194200"/>
                  </a:cubicBezTo>
                  <a:lnTo>
                    <a:pt x="153281" y="172386"/>
                  </a:lnTo>
                  <a:cubicBezTo>
                    <a:pt x="137117" y="168812"/>
                    <a:pt x="121654" y="162617"/>
                    <a:pt x="107511" y="154050"/>
                  </a:cubicBezTo>
                  <a:cubicBezTo>
                    <a:pt x="101958" y="150532"/>
                    <a:pt x="97437" y="145616"/>
                    <a:pt x="94409" y="139800"/>
                  </a:cubicBezTo>
                  <a:cubicBezTo>
                    <a:pt x="91381" y="133985"/>
                    <a:pt x="89952" y="127476"/>
                    <a:pt x="90269" y="120934"/>
                  </a:cubicBezTo>
                  <a:cubicBezTo>
                    <a:pt x="90230" y="110127"/>
                    <a:pt x="94255" y="99697"/>
                    <a:pt x="101552" y="91691"/>
                  </a:cubicBezTo>
                  <a:cubicBezTo>
                    <a:pt x="109761" y="82800"/>
                    <a:pt x="120092" y="76113"/>
                    <a:pt x="131588" y="72248"/>
                  </a:cubicBezTo>
                  <a:cubicBezTo>
                    <a:pt x="144435" y="67615"/>
                    <a:pt x="158061" y="65495"/>
                    <a:pt x="171716" y="66004"/>
                  </a:cubicBezTo>
                  <a:cubicBezTo>
                    <a:pt x="193510" y="66025"/>
                    <a:pt x="214726" y="72976"/>
                    <a:pt x="232266" y="85842"/>
                  </a:cubicBezTo>
                  <a:cubicBezTo>
                    <a:pt x="249476" y="98321"/>
                    <a:pt x="261356" y="116765"/>
                    <a:pt x="265560" y="137532"/>
                  </a:cubicBezTo>
                  <a:lnTo>
                    <a:pt x="340970" y="125123"/>
                  </a:lnTo>
                  <a:cubicBezTo>
                    <a:pt x="335538" y="100502"/>
                    <a:pt x="324471" y="77459"/>
                    <a:pt x="308629" y="57784"/>
                  </a:cubicBezTo>
                  <a:cubicBezTo>
                    <a:pt x="293255" y="39149"/>
                    <a:pt x="273455" y="24616"/>
                    <a:pt x="251019" y="15500"/>
                  </a:cubicBezTo>
                  <a:cubicBezTo>
                    <a:pt x="226220" y="5419"/>
                    <a:pt x="199699" y="186"/>
                    <a:pt x="172908" y="88"/>
                  </a:cubicBezTo>
                  <a:cubicBezTo>
                    <a:pt x="145590" y="-717"/>
                    <a:pt x="118391" y="4015"/>
                    <a:pt x="92970" y="13998"/>
                  </a:cubicBezTo>
                  <a:cubicBezTo>
                    <a:pt x="70787" y="22703"/>
                    <a:pt x="51512" y="37438"/>
                    <a:pt x="37347" y="56520"/>
                  </a:cubicBezTo>
                  <a:cubicBezTo>
                    <a:pt x="23268" y="76251"/>
                    <a:pt x="15992" y="99986"/>
                    <a:pt x="16607" y="124174"/>
                  </a:cubicBezTo>
                  <a:cubicBezTo>
                    <a:pt x="16607" y="156895"/>
                    <a:pt x="25719" y="181239"/>
                    <a:pt x="43942" y="197204"/>
                  </a:cubicBezTo>
                  <a:cubicBezTo>
                    <a:pt x="63546" y="213894"/>
                    <a:pt x="86732" y="225898"/>
                    <a:pt x="111723" y="232295"/>
                  </a:cubicBezTo>
                  <a:lnTo>
                    <a:pt x="222492" y="264858"/>
                  </a:lnTo>
                  <a:cubicBezTo>
                    <a:pt x="236109" y="268393"/>
                    <a:pt x="248655" y="275175"/>
                    <a:pt x="259045" y="284617"/>
                  </a:cubicBezTo>
                  <a:cubicBezTo>
                    <a:pt x="261281" y="287037"/>
                    <a:pt x="263252" y="289687"/>
                    <a:pt x="264925" y="292521"/>
                  </a:cubicBezTo>
                  <a:lnTo>
                    <a:pt x="342877" y="292521"/>
                  </a:lnTo>
                  <a:cubicBezTo>
                    <a:pt x="341358" y="276322"/>
                    <a:pt x="335454" y="260835"/>
                    <a:pt x="325792" y="247707"/>
                  </a:cubicBezTo>
                  <a:lnTo>
                    <a:pt x="325792" y="24770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19" name="Google Shape;1319;p128"/>
            <p:cNvGrpSpPr/>
            <p:nvPr/>
          </p:nvGrpSpPr>
          <p:grpSpPr>
            <a:xfrm>
              <a:off x="5355155" y="4328914"/>
              <a:ext cx="1782923" cy="413885"/>
              <a:chOff x="5355155" y="4328914"/>
              <a:chExt cx="1782923" cy="413885"/>
            </a:xfrm>
          </p:grpSpPr>
          <p:sp>
            <p:nvSpPr>
              <p:cNvPr id="1320" name="Google Shape;1320;p128"/>
              <p:cNvSpPr/>
              <p:nvPr/>
            </p:nvSpPr>
            <p:spPr>
              <a:xfrm>
                <a:off x="5601949" y="4668282"/>
                <a:ext cx="374591" cy="74517"/>
              </a:xfrm>
              <a:custGeom>
                <a:rect b="b" l="l" r="r" t="t"/>
                <a:pathLst>
                  <a:path extrusionOk="0" h="74517" w="374591">
                    <a:moveTo>
                      <a:pt x="0" y="0"/>
                    </a:moveTo>
                    <a:lnTo>
                      <a:pt x="374591" y="0"/>
                    </a:lnTo>
                    <a:lnTo>
                      <a:pt x="374591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1" name="Google Shape;1321;p128"/>
              <p:cNvSpPr/>
              <p:nvPr/>
            </p:nvSpPr>
            <p:spPr>
              <a:xfrm>
                <a:off x="6299518" y="4556507"/>
                <a:ext cx="74918" cy="74517"/>
              </a:xfrm>
              <a:custGeom>
                <a:rect b="b" l="l" r="r" t="t"/>
                <a:pathLst>
                  <a:path extrusionOk="0" h="74517" w="74918">
                    <a:moveTo>
                      <a:pt x="0" y="0"/>
                    </a:moveTo>
                    <a:lnTo>
                      <a:pt x="74918" y="0"/>
                    </a:lnTo>
                    <a:lnTo>
                      <a:pt x="74918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2" name="Google Shape;1322;p128"/>
              <p:cNvSpPr/>
              <p:nvPr/>
            </p:nvSpPr>
            <p:spPr>
              <a:xfrm>
                <a:off x="6299518" y="4328914"/>
                <a:ext cx="227567" cy="74516"/>
              </a:xfrm>
              <a:custGeom>
                <a:rect b="b" l="l" r="r" t="t"/>
                <a:pathLst>
                  <a:path extrusionOk="0" h="74516" w="227567">
                    <a:moveTo>
                      <a:pt x="0" y="0"/>
                    </a:moveTo>
                    <a:lnTo>
                      <a:pt x="227567" y="0"/>
                    </a:lnTo>
                    <a:lnTo>
                      <a:pt x="227567" y="74517"/>
                    </a:lnTo>
                    <a:lnTo>
                      <a:pt x="0" y="745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3" name="Google Shape;1323;p128"/>
              <p:cNvSpPr/>
              <p:nvPr/>
            </p:nvSpPr>
            <p:spPr>
              <a:xfrm>
                <a:off x="6854121" y="4478577"/>
                <a:ext cx="74918" cy="74517"/>
              </a:xfrm>
              <a:custGeom>
                <a:rect b="b" l="l" r="r" t="t"/>
                <a:pathLst>
                  <a:path extrusionOk="0" h="74517" w="74918">
                    <a:moveTo>
                      <a:pt x="0" y="0"/>
                    </a:moveTo>
                    <a:lnTo>
                      <a:pt x="74918" y="0"/>
                    </a:lnTo>
                    <a:lnTo>
                      <a:pt x="74918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4" name="Google Shape;1324;p128"/>
              <p:cNvSpPr/>
              <p:nvPr/>
            </p:nvSpPr>
            <p:spPr>
              <a:xfrm>
                <a:off x="6929084" y="4404058"/>
                <a:ext cx="74918" cy="74517"/>
              </a:xfrm>
              <a:custGeom>
                <a:rect b="b" l="l" r="r" t="t"/>
                <a:pathLst>
                  <a:path extrusionOk="0" h="74517" w="74918">
                    <a:moveTo>
                      <a:pt x="0" y="0"/>
                    </a:moveTo>
                    <a:lnTo>
                      <a:pt x="74919" y="0"/>
                    </a:lnTo>
                    <a:lnTo>
                      <a:pt x="74919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5" name="Google Shape;1325;p128"/>
              <p:cNvSpPr/>
              <p:nvPr/>
            </p:nvSpPr>
            <p:spPr>
              <a:xfrm>
                <a:off x="6779234" y="4404058"/>
                <a:ext cx="74918" cy="74517"/>
              </a:xfrm>
              <a:custGeom>
                <a:rect b="b" l="l" r="r" t="t"/>
                <a:pathLst>
                  <a:path extrusionOk="0" h="74517" w="74918">
                    <a:moveTo>
                      <a:pt x="0" y="0"/>
                    </a:moveTo>
                    <a:lnTo>
                      <a:pt x="74919" y="0"/>
                    </a:lnTo>
                    <a:lnTo>
                      <a:pt x="74919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6" name="Google Shape;1326;p128"/>
              <p:cNvSpPr/>
              <p:nvPr/>
            </p:nvSpPr>
            <p:spPr>
              <a:xfrm>
                <a:off x="5395929" y="4366494"/>
                <a:ext cx="186358" cy="372585"/>
              </a:xfrm>
              <a:custGeom>
                <a:rect b="b" l="l" r="r" t="t"/>
                <a:pathLst>
                  <a:path extrusionOk="0" h="372585" w="186358">
                    <a:moveTo>
                      <a:pt x="186358" y="0"/>
                    </a:moveTo>
                    <a:lnTo>
                      <a:pt x="73048" y="372585"/>
                    </a:lnTo>
                    <a:lnTo>
                      <a:pt x="0" y="372585"/>
                    </a:lnTo>
                    <a:lnTo>
                      <a:pt x="113314" y="0"/>
                    </a:lnTo>
                    <a:lnTo>
                      <a:pt x="186358" y="0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7" name="Google Shape;1327;p128"/>
              <p:cNvSpPr/>
              <p:nvPr/>
            </p:nvSpPr>
            <p:spPr>
              <a:xfrm>
                <a:off x="5355155" y="4328914"/>
                <a:ext cx="374591" cy="74517"/>
              </a:xfrm>
              <a:custGeom>
                <a:rect b="b" l="l" r="r" t="t"/>
                <a:pathLst>
                  <a:path extrusionOk="0" h="74517" w="374591">
                    <a:moveTo>
                      <a:pt x="0" y="0"/>
                    </a:moveTo>
                    <a:lnTo>
                      <a:pt x="374591" y="0"/>
                    </a:lnTo>
                    <a:lnTo>
                      <a:pt x="374591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8" name="Google Shape;1328;p128"/>
              <p:cNvSpPr/>
              <p:nvPr/>
            </p:nvSpPr>
            <p:spPr>
              <a:xfrm>
                <a:off x="5804678" y="4328914"/>
                <a:ext cx="374591" cy="74517"/>
              </a:xfrm>
              <a:custGeom>
                <a:rect b="b" l="l" r="r" t="t"/>
                <a:pathLst>
                  <a:path extrusionOk="0" h="74517" w="374591">
                    <a:moveTo>
                      <a:pt x="0" y="0"/>
                    </a:moveTo>
                    <a:lnTo>
                      <a:pt x="374591" y="0"/>
                    </a:lnTo>
                    <a:lnTo>
                      <a:pt x="374591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9" name="Google Shape;1329;p128"/>
              <p:cNvSpPr/>
              <p:nvPr/>
            </p:nvSpPr>
            <p:spPr>
              <a:xfrm>
                <a:off x="5706454" y="4497992"/>
                <a:ext cx="374591" cy="74517"/>
              </a:xfrm>
              <a:custGeom>
                <a:rect b="b" l="l" r="r" t="t"/>
                <a:pathLst>
                  <a:path extrusionOk="0" h="74517" w="374591">
                    <a:moveTo>
                      <a:pt x="0" y="0"/>
                    </a:moveTo>
                    <a:lnTo>
                      <a:pt x="374591" y="0"/>
                    </a:lnTo>
                    <a:lnTo>
                      <a:pt x="374591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0" name="Google Shape;1330;p128"/>
              <p:cNvSpPr/>
              <p:nvPr/>
            </p:nvSpPr>
            <p:spPr>
              <a:xfrm>
                <a:off x="6129541" y="4328914"/>
                <a:ext cx="196424" cy="410160"/>
              </a:xfrm>
              <a:custGeom>
                <a:rect b="b" l="l" r="r" t="t"/>
                <a:pathLst>
                  <a:path extrusionOk="0" h="410160" w="196424">
                    <a:moveTo>
                      <a:pt x="196424" y="0"/>
                    </a:moveTo>
                    <a:lnTo>
                      <a:pt x="73048" y="410161"/>
                    </a:lnTo>
                    <a:lnTo>
                      <a:pt x="0" y="410161"/>
                    </a:lnTo>
                    <a:lnTo>
                      <a:pt x="123376" y="0"/>
                    </a:lnTo>
                    <a:lnTo>
                      <a:pt x="196424" y="0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1" name="Google Shape;1331;p128"/>
              <p:cNvSpPr/>
              <p:nvPr/>
            </p:nvSpPr>
            <p:spPr>
              <a:xfrm>
                <a:off x="6390159" y="4328914"/>
                <a:ext cx="196420" cy="410160"/>
              </a:xfrm>
              <a:custGeom>
                <a:rect b="b" l="l" r="r" t="t"/>
                <a:pathLst>
                  <a:path extrusionOk="0" h="410160" w="196420">
                    <a:moveTo>
                      <a:pt x="196420" y="0"/>
                    </a:moveTo>
                    <a:lnTo>
                      <a:pt x="73044" y="410161"/>
                    </a:lnTo>
                    <a:lnTo>
                      <a:pt x="0" y="410161"/>
                    </a:lnTo>
                    <a:lnTo>
                      <a:pt x="123376" y="0"/>
                    </a:lnTo>
                    <a:lnTo>
                      <a:pt x="196420" y="0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2" name="Google Shape;1332;p128"/>
              <p:cNvSpPr/>
              <p:nvPr/>
            </p:nvSpPr>
            <p:spPr>
              <a:xfrm>
                <a:off x="6582806" y="4328914"/>
                <a:ext cx="196428" cy="410160"/>
              </a:xfrm>
              <a:custGeom>
                <a:rect b="b" l="l" r="r" t="t"/>
                <a:pathLst>
                  <a:path extrusionOk="0" h="410160" w="196428">
                    <a:moveTo>
                      <a:pt x="196428" y="0"/>
                    </a:moveTo>
                    <a:lnTo>
                      <a:pt x="73044" y="410161"/>
                    </a:lnTo>
                    <a:lnTo>
                      <a:pt x="0" y="410161"/>
                    </a:lnTo>
                    <a:lnTo>
                      <a:pt x="123357" y="0"/>
                    </a:lnTo>
                    <a:lnTo>
                      <a:pt x="196428" y="0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3" name="Google Shape;1333;p128"/>
              <p:cNvSpPr/>
              <p:nvPr/>
            </p:nvSpPr>
            <p:spPr>
              <a:xfrm>
                <a:off x="6941647" y="4328914"/>
                <a:ext cx="196431" cy="410160"/>
              </a:xfrm>
              <a:custGeom>
                <a:rect b="b" l="l" r="r" t="t"/>
                <a:pathLst>
                  <a:path extrusionOk="0" h="410160" w="196431">
                    <a:moveTo>
                      <a:pt x="196432" y="0"/>
                    </a:moveTo>
                    <a:lnTo>
                      <a:pt x="73071" y="410161"/>
                    </a:lnTo>
                    <a:lnTo>
                      <a:pt x="0" y="410161"/>
                    </a:lnTo>
                    <a:lnTo>
                      <a:pt x="123399" y="0"/>
                    </a:lnTo>
                    <a:lnTo>
                      <a:pt x="196432" y="0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334" name="Google Shape;1334;p128"/>
          <p:cNvSpPr txBox="1"/>
          <p:nvPr/>
        </p:nvSpPr>
        <p:spPr>
          <a:xfrm>
            <a:off x="307707" y="2038600"/>
            <a:ext cx="5989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56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Спасибо! </a:t>
            </a:r>
            <a:endParaRPr sz="560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335" name="Google Shape;1335;p1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17958" y="2038600"/>
            <a:ext cx="2729693" cy="2535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6" name="Google Shape;1336;p128"/>
          <p:cNvPicPr preferRelativeResize="0"/>
          <p:nvPr/>
        </p:nvPicPr>
        <p:blipFill rotWithShape="1">
          <a:blip r:embed="rId4">
            <a:alphaModFix/>
          </a:blip>
          <a:srcRect b="48141" l="27424" r="24192" t="9560"/>
          <a:stretch/>
        </p:blipFill>
        <p:spPr>
          <a:xfrm>
            <a:off x="323850" y="3473943"/>
            <a:ext cx="926700" cy="8967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337" name="Google Shape;1337;p128"/>
          <p:cNvSpPr txBox="1"/>
          <p:nvPr/>
        </p:nvSpPr>
        <p:spPr>
          <a:xfrm>
            <a:off x="1497697" y="3470875"/>
            <a:ext cx="3247200" cy="2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437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Анастасия Светличная</a:t>
            </a:r>
            <a:endParaRPr sz="1437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338" name="Google Shape;1338;p1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389225"/>
            <a:ext cx="9144000" cy="754275"/>
          </a:xfrm>
          <a:prstGeom prst="rect">
            <a:avLst/>
          </a:prstGeom>
          <a:noFill/>
          <a:ln>
            <a:noFill/>
          </a:ln>
        </p:spPr>
      </p:pic>
      <p:sp>
        <p:nvSpPr>
          <p:cNvPr id="1339" name="Google Shape;1339;p128"/>
          <p:cNvSpPr txBox="1"/>
          <p:nvPr/>
        </p:nvSpPr>
        <p:spPr>
          <a:xfrm>
            <a:off x="1497699" y="3787253"/>
            <a:ext cx="21402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177">
                <a:solidFill>
                  <a:schemeClr val="lt2"/>
                </a:solidFill>
                <a:latin typeface="Manrope Light"/>
                <a:ea typeface="Manrope Light"/>
                <a:cs typeface="Manrope Light"/>
                <a:sym typeface="Manrope Light"/>
              </a:rPr>
              <a:t>Руководитель стратегических HR проектов</a:t>
            </a:r>
            <a:endParaRPr sz="1177">
              <a:solidFill>
                <a:schemeClr val="lt2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ru" sz="1177">
                <a:solidFill>
                  <a:schemeClr val="lt2"/>
                </a:solidFill>
                <a:latin typeface="Manrope Light"/>
                <a:ea typeface="Manrope Light"/>
                <a:cs typeface="Manrope Light"/>
                <a:sym typeface="Manrope Light"/>
              </a:rPr>
              <a:t>@annastasy </a:t>
            </a:r>
            <a:endParaRPr sz="1177">
              <a:solidFill>
                <a:schemeClr val="lt2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grpSp>
        <p:nvGrpSpPr>
          <p:cNvPr id="1340" name="Google Shape;1340;p128"/>
          <p:cNvGrpSpPr/>
          <p:nvPr/>
        </p:nvGrpSpPr>
        <p:grpSpPr>
          <a:xfrm>
            <a:off x="4619457" y="470809"/>
            <a:ext cx="1867008" cy="1086070"/>
            <a:chOff x="6573202" y="486414"/>
            <a:chExt cx="1802132" cy="1048330"/>
          </a:xfrm>
        </p:grpSpPr>
        <p:sp>
          <p:nvSpPr>
            <p:cNvPr id="1341" name="Google Shape;1341;p128"/>
            <p:cNvSpPr/>
            <p:nvPr/>
          </p:nvSpPr>
          <p:spPr>
            <a:xfrm>
              <a:off x="7448095" y="591247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2" name="Google Shape;1342;p128"/>
            <p:cNvSpPr/>
            <p:nvPr/>
          </p:nvSpPr>
          <p:spPr>
            <a:xfrm>
              <a:off x="6872311" y="696080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3" name="Google Shape;1343;p128"/>
            <p:cNvSpPr/>
            <p:nvPr/>
          </p:nvSpPr>
          <p:spPr>
            <a:xfrm>
              <a:off x="6976999" y="643664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4" name="Google Shape;1344;p128"/>
            <p:cNvSpPr/>
            <p:nvPr/>
          </p:nvSpPr>
          <p:spPr>
            <a:xfrm>
              <a:off x="7343407" y="643664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5" name="Google Shape;1345;p128"/>
            <p:cNvSpPr/>
            <p:nvPr/>
          </p:nvSpPr>
          <p:spPr>
            <a:xfrm>
              <a:off x="6715279" y="1062995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6" name="Google Shape;1346;p128"/>
            <p:cNvSpPr/>
            <p:nvPr/>
          </p:nvSpPr>
          <p:spPr>
            <a:xfrm>
              <a:off x="8285600" y="1429911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7" name="Google Shape;1347;p128"/>
            <p:cNvSpPr/>
            <p:nvPr/>
          </p:nvSpPr>
          <p:spPr>
            <a:xfrm>
              <a:off x="7971536" y="538830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8" name="Google Shape;1348;p128"/>
            <p:cNvSpPr/>
            <p:nvPr/>
          </p:nvSpPr>
          <p:spPr>
            <a:xfrm>
              <a:off x="8076224" y="591247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9" name="Google Shape;1349;p128"/>
            <p:cNvSpPr/>
            <p:nvPr/>
          </p:nvSpPr>
          <p:spPr>
            <a:xfrm>
              <a:off x="8128568" y="696080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0" name="Google Shape;1350;p128"/>
            <p:cNvSpPr/>
            <p:nvPr/>
          </p:nvSpPr>
          <p:spPr>
            <a:xfrm>
              <a:off x="7552784" y="538830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1" name="Google Shape;1351;p128"/>
            <p:cNvSpPr/>
            <p:nvPr/>
          </p:nvSpPr>
          <p:spPr>
            <a:xfrm>
              <a:off x="6819967" y="1115412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2" name="Google Shape;1352;p128"/>
            <p:cNvSpPr/>
            <p:nvPr/>
          </p:nvSpPr>
          <p:spPr>
            <a:xfrm>
              <a:off x="6610591" y="1429911"/>
              <a:ext cx="52344" cy="52416"/>
            </a:xfrm>
            <a:custGeom>
              <a:rect b="b" l="l" r="r" t="t"/>
              <a:pathLst>
                <a:path extrusionOk="0" h="69888" w="69792">
                  <a:moveTo>
                    <a:pt x="0" y="0"/>
                  </a:moveTo>
                  <a:lnTo>
                    <a:pt x="69792" y="0"/>
                  </a:lnTo>
                  <a:lnTo>
                    <a:pt x="69792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3" name="Google Shape;1353;p128"/>
            <p:cNvSpPr/>
            <p:nvPr/>
          </p:nvSpPr>
          <p:spPr>
            <a:xfrm>
              <a:off x="7029343" y="538830"/>
              <a:ext cx="261720" cy="52416"/>
            </a:xfrm>
            <a:custGeom>
              <a:rect b="b" l="l" r="r" t="t"/>
              <a:pathLst>
                <a:path extrusionOk="0" h="69888" w="348960">
                  <a:moveTo>
                    <a:pt x="0" y="0"/>
                  </a:moveTo>
                  <a:lnTo>
                    <a:pt x="348960" y="0"/>
                  </a:lnTo>
                  <a:lnTo>
                    <a:pt x="348960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4" name="Google Shape;1354;p128"/>
            <p:cNvSpPr/>
            <p:nvPr/>
          </p:nvSpPr>
          <p:spPr>
            <a:xfrm>
              <a:off x="7657472" y="486414"/>
              <a:ext cx="261720" cy="52416"/>
            </a:xfrm>
            <a:custGeom>
              <a:rect b="b" l="l" r="r" t="t"/>
              <a:pathLst>
                <a:path extrusionOk="0" h="69888" w="348960">
                  <a:moveTo>
                    <a:pt x="0" y="0"/>
                  </a:moveTo>
                  <a:lnTo>
                    <a:pt x="348960" y="0"/>
                  </a:lnTo>
                  <a:lnTo>
                    <a:pt x="348960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5" name="Google Shape;1355;p128"/>
            <p:cNvSpPr/>
            <p:nvPr/>
          </p:nvSpPr>
          <p:spPr>
            <a:xfrm>
              <a:off x="6715279" y="1482328"/>
              <a:ext cx="261720" cy="52416"/>
            </a:xfrm>
            <a:custGeom>
              <a:rect b="b" l="l" r="r" t="t"/>
              <a:pathLst>
                <a:path extrusionOk="0" h="69888" w="348960">
                  <a:moveTo>
                    <a:pt x="0" y="0"/>
                  </a:moveTo>
                  <a:lnTo>
                    <a:pt x="348960" y="0"/>
                  </a:lnTo>
                  <a:lnTo>
                    <a:pt x="348960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6" name="Google Shape;1356;p128"/>
            <p:cNvSpPr/>
            <p:nvPr/>
          </p:nvSpPr>
          <p:spPr>
            <a:xfrm>
              <a:off x="7029343" y="1482328"/>
              <a:ext cx="261720" cy="52416"/>
            </a:xfrm>
            <a:custGeom>
              <a:rect b="b" l="l" r="r" t="t"/>
              <a:pathLst>
                <a:path extrusionOk="0" h="69888" w="348960">
                  <a:moveTo>
                    <a:pt x="0" y="0"/>
                  </a:moveTo>
                  <a:lnTo>
                    <a:pt x="348960" y="0"/>
                  </a:lnTo>
                  <a:lnTo>
                    <a:pt x="348960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7" name="Google Shape;1357;p128"/>
            <p:cNvSpPr/>
            <p:nvPr/>
          </p:nvSpPr>
          <p:spPr>
            <a:xfrm>
              <a:off x="7343407" y="1482328"/>
              <a:ext cx="261720" cy="52416"/>
            </a:xfrm>
            <a:custGeom>
              <a:rect b="b" l="l" r="r" t="t"/>
              <a:pathLst>
                <a:path extrusionOk="0" h="69888" w="348960">
                  <a:moveTo>
                    <a:pt x="0" y="0"/>
                  </a:moveTo>
                  <a:lnTo>
                    <a:pt x="348960" y="0"/>
                  </a:lnTo>
                  <a:lnTo>
                    <a:pt x="348960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8" name="Google Shape;1358;p128"/>
            <p:cNvSpPr/>
            <p:nvPr/>
          </p:nvSpPr>
          <p:spPr>
            <a:xfrm>
              <a:off x="7657472" y="1482328"/>
              <a:ext cx="261720" cy="52416"/>
            </a:xfrm>
            <a:custGeom>
              <a:rect b="b" l="l" r="r" t="t"/>
              <a:pathLst>
                <a:path extrusionOk="0" h="69888" w="348960">
                  <a:moveTo>
                    <a:pt x="0" y="0"/>
                  </a:moveTo>
                  <a:lnTo>
                    <a:pt x="348960" y="0"/>
                  </a:lnTo>
                  <a:lnTo>
                    <a:pt x="348960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9" name="Google Shape;1359;p128"/>
            <p:cNvSpPr/>
            <p:nvPr/>
          </p:nvSpPr>
          <p:spPr>
            <a:xfrm>
              <a:off x="7971536" y="1482328"/>
              <a:ext cx="261720" cy="52416"/>
            </a:xfrm>
            <a:custGeom>
              <a:rect b="b" l="l" r="r" t="t"/>
              <a:pathLst>
                <a:path extrusionOk="0" h="69888" w="348960">
                  <a:moveTo>
                    <a:pt x="0" y="0"/>
                  </a:moveTo>
                  <a:lnTo>
                    <a:pt x="348960" y="0"/>
                  </a:lnTo>
                  <a:lnTo>
                    <a:pt x="348960" y="69889"/>
                  </a:lnTo>
                  <a:lnTo>
                    <a:pt x="0" y="69889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0" name="Google Shape;1360;p128"/>
            <p:cNvSpPr/>
            <p:nvPr/>
          </p:nvSpPr>
          <p:spPr>
            <a:xfrm>
              <a:off x="6573202" y="1115412"/>
              <a:ext cx="89732" cy="262082"/>
            </a:xfrm>
            <a:custGeom>
              <a:rect b="b" l="l" r="r" t="t"/>
              <a:pathLst>
                <a:path extrusionOk="0" h="349443" w="119643">
                  <a:moveTo>
                    <a:pt x="119643" y="0"/>
                  </a:moveTo>
                  <a:lnTo>
                    <a:pt x="115946" y="6030"/>
                  </a:lnTo>
                  <a:cubicBezTo>
                    <a:pt x="52150" y="110035"/>
                    <a:pt x="52446" y="240981"/>
                    <a:pt x="116704" y="344696"/>
                  </a:cubicBezTo>
                  <a:lnTo>
                    <a:pt x="119643" y="349444"/>
                  </a:lnTo>
                  <a:lnTo>
                    <a:pt x="51344" y="349444"/>
                  </a:lnTo>
                  <a:lnTo>
                    <a:pt x="48397" y="344696"/>
                  </a:lnTo>
                  <a:cubicBezTo>
                    <a:pt x="-15860" y="240981"/>
                    <a:pt x="-16150" y="110035"/>
                    <a:pt x="47640" y="6030"/>
                  </a:cubicBezTo>
                  <a:lnTo>
                    <a:pt x="51344" y="0"/>
                  </a:lnTo>
                  <a:lnTo>
                    <a:pt x="119643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1" name="Google Shape;1361;p128"/>
            <p:cNvSpPr/>
            <p:nvPr/>
          </p:nvSpPr>
          <p:spPr>
            <a:xfrm>
              <a:off x="6741451" y="748496"/>
              <a:ext cx="89732" cy="262082"/>
            </a:xfrm>
            <a:custGeom>
              <a:rect b="b" l="l" r="r" t="t"/>
              <a:pathLst>
                <a:path extrusionOk="0" h="349443" w="119643">
                  <a:moveTo>
                    <a:pt x="119644" y="0"/>
                  </a:moveTo>
                  <a:lnTo>
                    <a:pt x="115946" y="6030"/>
                  </a:lnTo>
                  <a:cubicBezTo>
                    <a:pt x="52150" y="110034"/>
                    <a:pt x="52446" y="240981"/>
                    <a:pt x="116704" y="344696"/>
                  </a:cubicBezTo>
                  <a:lnTo>
                    <a:pt x="119644" y="349444"/>
                  </a:lnTo>
                  <a:lnTo>
                    <a:pt x="51344" y="349444"/>
                  </a:lnTo>
                  <a:lnTo>
                    <a:pt x="48397" y="344696"/>
                  </a:lnTo>
                  <a:cubicBezTo>
                    <a:pt x="-15861" y="240981"/>
                    <a:pt x="-16150" y="110034"/>
                    <a:pt x="47640" y="6030"/>
                  </a:cubicBezTo>
                  <a:lnTo>
                    <a:pt x="51344" y="0"/>
                  </a:lnTo>
                  <a:lnTo>
                    <a:pt x="119644" y="0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2" name="Google Shape;1362;p128"/>
            <p:cNvSpPr/>
            <p:nvPr/>
          </p:nvSpPr>
          <p:spPr>
            <a:xfrm>
              <a:off x="8285600" y="1115412"/>
              <a:ext cx="89734" cy="262082"/>
            </a:xfrm>
            <a:custGeom>
              <a:rect b="b" l="l" r="r" t="t"/>
              <a:pathLst>
                <a:path extrusionOk="0" h="349443" w="119645">
                  <a:moveTo>
                    <a:pt x="0" y="349444"/>
                  </a:moveTo>
                  <a:lnTo>
                    <a:pt x="3699" y="343413"/>
                  </a:lnTo>
                  <a:cubicBezTo>
                    <a:pt x="67494" y="239409"/>
                    <a:pt x="67200" y="108462"/>
                    <a:pt x="2941" y="4747"/>
                  </a:cubicBezTo>
                  <a:lnTo>
                    <a:pt x="0" y="0"/>
                  </a:lnTo>
                  <a:lnTo>
                    <a:pt x="68301" y="0"/>
                  </a:lnTo>
                  <a:lnTo>
                    <a:pt x="71248" y="4747"/>
                  </a:lnTo>
                  <a:cubicBezTo>
                    <a:pt x="135506" y="108462"/>
                    <a:pt x="135795" y="239409"/>
                    <a:pt x="72005" y="343413"/>
                  </a:cubicBezTo>
                  <a:lnTo>
                    <a:pt x="68301" y="349444"/>
                  </a:lnTo>
                  <a:lnTo>
                    <a:pt x="0" y="349444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3" name="Google Shape;1363;p128"/>
            <p:cNvSpPr/>
            <p:nvPr/>
          </p:nvSpPr>
          <p:spPr>
            <a:xfrm>
              <a:off x="8233256" y="800913"/>
              <a:ext cx="89734" cy="262082"/>
            </a:xfrm>
            <a:custGeom>
              <a:rect b="b" l="l" r="r" t="t"/>
              <a:pathLst>
                <a:path extrusionOk="0" h="349443" w="119645">
                  <a:moveTo>
                    <a:pt x="0" y="349444"/>
                  </a:moveTo>
                  <a:lnTo>
                    <a:pt x="3699" y="343413"/>
                  </a:lnTo>
                  <a:cubicBezTo>
                    <a:pt x="67494" y="239409"/>
                    <a:pt x="67200" y="108462"/>
                    <a:pt x="2941" y="4746"/>
                  </a:cubicBezTo>
                  <a:lnTo>
                    <a:pt x="0" y="0"/>
                  </a:lnTo>
                  <a:lnTo>
                    <a:pt x="68301" y="0"/>
                  </a:lnTo>
                  <a:lnTo>
                    <a:pt x="71248" y="4746"/>
                  </a:lnTo>
                  <a:cubicBezTo>
                    <a:pt x="135506" y="108462"/>
                    <a:pt x="135795" y="239409"/>
                    <a:pt x="72005" y="343413"/>
                  </a:cubicBezTo>
                  <a:lnTo>
                    <a:pt x="68301" y="349444"/>
                  </a:lnTo>
                  <a:lnTo>
                    <a:pt x="0" y="349444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4" name="Google Shape;1364;p128"/>
            <p:cNvSpPr/>
            <p:nvPr/>
          </p:nvSpPr>
          <p:spPr>
            <a:xfrm>
              <a:off x="7448095" y="748496"/>
              <a:ext cx="89734" cy="262082"/>
            </a:xfrm>
            <a:custGeom>
              <a:rect b="b" l="l" r="r" t="t"/>
              <a:pathLst>
                <a:path extrusionOk="0" h="349443" w="119645">
                  <a:moveTo>
                    <a:pt x="0" y="349444"/>
                  </a:moveTo>
                  <a:lnTo>
                    <a:pt x="3699" y="343413"/>
                  </a:lnTo>
                  <a:cubicBezTo>
                    <a:pt x="67494" y="239409"/>
                    <a:pt x="67200" y="108461"/>
                    <a:pt x="2941" y="4746"/>
                  </a:cubicBezTo>
                  <a:lnTo>
                    <a:pt x="0" y="0"/>
                  </a:lnTo>
                  <a:lnTo>
                    <a:pt x="68301" y="0"/>
                  </a:lnTo>
                  <a:lnTo>
                    <a:pt x="71248" y="4746"/>
                  </a:lnTo>
                  <a:cubicBezTo>
                    <a:pt x="135506" y="108461"/>
                    <a:pt x="135795" y="239409"/>
                    <a:pt x="72005" y="343413"/>
                  </a:cubicBezTo>
                  <a:lnTo>
                    <a:pt x="68301" y="349444"/>
                  </a:lnTo>
                  <a:lnTo>
                    <a:pt x="0" y="349444"/>
                  </a:lnTo>
                  <a:close/>
                </a:path>
              </a:pathLst>
            </a:custGeom>
            <a:solidFill>
              <a:srgbClr val="09243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65" name="Google Shape;1365;p128"/>
          <p:cNvGrpSpPr/>
          <p:nvPr/>
        </p:nvGrpSpPr>
        <p:grpSpPr>
          <a:xfrm>
            <a:off x="8604196" y="339735"/>
            <a:ext cx="205972" cy="324969"/>
            <a:chOff x="2983125" y="2248285"/>
            <a:chExt cx="284256" cy="448419"/>
          </a:xfrm>
        </p:grpSpPr>
        <p:sp>
          <p:nvSpPr>
            <p:cNvPr id="1366" name="Google Shape;1366;p128"/>
            <p:cNvSpPr/>
            <p:nvPr/>
          </p:nvSpPr>
          <p:spPr>
            <a:xfrm>
              <a:off x="3112077" y="224828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7" name="Google Shape;1367;p128"/>
            <p:cNvSpPr/>
            <p:nvPr/>
          </p:nvSpPr>
          <p:spPr>
            <a:xfrm>
              <a:off x="3147197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8" name="Google Shape;1368;p128"/>
            <p:cNvSpPr/>
            <p:nvPr/>
          </p:nvSpPr>
          <p:spPr>
            <a:xfrm>
              <a:off x="2983125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9" name="Google Shape;1369;p128"/>
            <p:cNvSpPr/>
            <p:nvPr/>
          </p:nvSpPr>
          <p:spPr>
            <a:xfrm>
              <a:off x="3027025" y="254723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10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p10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553" name="Google Shape;553;p100" title="Снимок экрана 2026-08-06 в 18.56.14.png"/>
          <p:cNvPicPr preferRelativeResize="0"/>
          <p:nvPr/>
        </p:nvPicPr>
        <p:blipFill rotWithShape="1">
          <a:blip r:embed="rId3">
            <a:alphaModFix/>
          </a:blip>
          <a:srcRect b="5902" l="-340" r="340" t="-644"/>
          <a:stretch/>
        </p:blipFill>
        <p:spPr>
          <a:xfrm>
            <a:off x="8000" y="10600"/>
            <a:ext cx="9026801" cy="4793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1F1"/>
        </a:solidFill>
      </p:bgPr>
    </p:bg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8" name="Google Shape;558;p101"/>
          <p:cNvPicPr preferRelativeResize="0"/>
          <p:nvPr/>
        </p:nvPicPr>
        <p:blipFill rotWithShape="1">
          <a:blip r:embed="rId3">
            <a:alphaModFix/>
          </a:blip>
          <a:srcRect b="0" l="0" r="13164" t="0"/>
          <a:stretch/>
        </p:blipFill>
        <p:spPr>
          <a:xfrm flipH="1">
            <a:off x="5187164" y="2215185"/>
            <a:ext cx="2822323" cy="30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9" name="Google Shape;559;p101"/>
          <p:cNvSpPr txBox="1"/>
          <p:nvPr>
            <p:ph type="ctrTitle"/>
          </p:nvPr>
        </p:nvSpPr>
        <p:spPr>
          <a:xfrm>
            <a:off x="283830" y="2057575"/>
            <a:ext cx="4103700" cy="861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5600">
                <a:latin typeface="Manrope Medium"/>
                <a:ea typeface="Manrope Medium"/>
                <a:cs typeface="Manrope Medium"/>
                <a:sym typeface="Manrope Medium"/>
              </a:rPr>
              <a:t>Бюджет</a:t>
            </a:r>
            <a:r>
              <a:rPr lang="ru" sz="5600">
                <a:latin typeface="Manrope Medium"/>
                <a:ea typeface="Manrope Medium"/>
                <a:cs typeface="Manrope Medium"/>
                <a:sym typeface="Manrope Medium"/>
              </a:rPr>
              <a:t> </a:t>
            </a:r>
            <a:endParaRPr sz="5600"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grpSp>
        <p:nvGrpSpPr>
          <p:cNvPr id="560" name="Google Shape;560;p101"/>
          <p:cNvGrpSpPr/>
          <p:nvPr/>
        </p:nvGrpSpPr>
        <p:grpSpPr>
          <a:xfrm>
            <a:off x="7343771" y="693160"/>
            <a:ext cx="205972" cy="324969"/>
            <a:chOff x="2983125" y="2248285"/>
            <a:chExt cx="284256" cy="448419"/>
          </a:xfrm>
        </p:grpSpPr>
        <p:sp>
          <p:nvSpPr>
            <p:cNvPr id="561" name="Google Shape;561;p101"/>
            <p:cNvSpPr/>
            <p:nvPr/>
          </p:nvSpPr>
          <p:spPr>
            <a:xfrm>
              <a:off x="3112077" y="224828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p101"/>
            <p:cNvSpPr/>
            <p:nvPr/>
          </p:nvSpPr>
          <p:spPr>
            <a:xfrm>
              <a:off x="3147197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101"/>
            <p:cNvSpPr/>
            <p:nvPr/>
          </p:nvSpPr>
          <p:spPr>
            <a:xfrm>
              <a:off x="2983125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4" name="Google Shape;564;p101"/>
            <p:cNvSpPr/>
            <p:nvPr/>
          </p:nvSpPr>
          <p:spPr>
            <a:xfrm>
              <a:off x="3027025" y="254723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65" name="Google Shape;565;p101"/>
          <p:cNvPicPr preferRelativeResize="0"/>
          <p:nvPr/>
        </p:nvPicPr>
        <p:blipFill rotWithShape="1">
          <a:blip r:embed="rId4">
            <a:alphaModFix/>
          </a:blip>
          <a:srcRect b="0" l="0" r="21765" t="0"/>
          <a:stretch/>
        </p:blipFill>
        <p:spPr>
          <a:xfrm>
            <a:off x="7657500" y="847350"/>
            <a:ext cx="1486500" cy="1064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p10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389225"/>
            <a:ext cx="9144000" cy="754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7" name="Google Shape;567;p101"/>
          <p:cNvGrpSpPr/>
          <p:nvPr/>
        </p:nvGrpSpPr>
        <p:grpSpPr>
          <a:xfrm>
            <a:off x="3668059" y="3067397"/>
            <a:ext cx="205972" cy="324969"/>
            <a:chOff x="2983125" y="2248285"/>
            <a:chExt cx="284256" cy="448419"/>
          </a:xfrm>
        </p:grpSpPr>
        <p:sp>
          <p:nvSpPr>
            <p:cNvPr id="568" name="Google Shape;568;p101"/>
            <p:cNvSpPr/>
            <p:nvPr/>
          </p:nvSpPr>
          <p:spPr>
            <a:xfrm>
              <a:off x="3112077" y="224828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101"/>
            <p:cNvSpPr/>
            <p:nvPr/>
          </p:nvSpPr>
          <p:spPr>
            <a:xfrm>
              <a:off x="3147197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101"/>
            <p:cNvSpPr/>
            <p:nvPr/>
          </p:nvSpPr>
          <p:spPr>
            <a:xfrm>
              <a:off x="2983125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101"/>
            <p:cNvSpPr/>
            <p:nvPr/>
          </p:nvSpPr>
          <p:spPr>
            <a:xfrm>
              <a:off x="3027025" y="254723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2" name="Google Shape;572;p101"/>
          <p:cNvGrpSpPr/>
          <p:nvPr/>
        </p:nvGrpSpPr>
        <p:grpSpPr>
          <a:xfrm>
            <a:off x="323796" y="339727"/>
            <a:ext cx="2021022" cy="209865"/>
            <a:chOff x="2873419" y="4301979"/>
            <a:chExt cx="4264659" cy="442846"/>
          </a:xfrm>
        </p:grpSpPr>
        <p:sp>
          <p:nvSpPr>
            <p:cNvPr id="573" name="Google Shape;573;p101"/>
            <p:cNvSpPr/>
            <p:nvPr/>
          </p:nvSpPr>
          <p:spPr>
            <a:xfrm>
              <a:off x="2873419" y="4301979"/>
              <a:ext cx="2215704" cy="442846"/>
            </a:xfrm>
            <a:custGeom>
              <a:rect b="b" l="l" r="r" t="t"/>
              <a:pathLst>
                <a:path extrusionOk="0" h="442846" w="2215704">
                  <a:moveTo>
                    <a:pt x="1744976" y="368317"/>
                  </a:moveTo>
                  <a:lnTo>
                    <a:pt x="1748950" y="432967"/>
                  </a:lnTo>
                  <a:cubicBezTo>
                    <a:pt x="1738301" y="438262"/>
                    <a:pt x="1711124" y="440871"/>
                    <a:pt x="1697142" y="440871"/>
                  </a:cubicBezTo>
                  <a:cubicBezTo>
                    <a:pt x="1627057" y="440871"/>
                    <a:pt x="1577391" y="397165"/>
                    <a:pt x="1575404" y="320421"/>
                  </a:cubicBezTo>
                  <a:lnTo>
                    <a:pt x="1649224" y="320421"/>
                  </a:lnTo>
                  <a:cubicBezTo>
                    <a:pt x="1650363" y="334913"/>
                    <a:pt x="1657095" y="348405"/>
                    <a:pt x="1668012" y="358070"/>
                  </a:cubicBezTo>
                  <a:cubicBezTo>
                    <a:pt x="1678929" y="367735"/>
                    <a:pt x="1693184" y="372823"/>
                    <a:pt x="1707786" y="372268"/>
                  </a:cubicBezTo>
                  <a:cubicBezTo>
                    <a:pt x="1720274" y="371997"/>
                    <a:pt x="1732716" y="370675"/>
                    <a:pt x="1744976" y="368317"/>
                  </a:cubicBezTo>
                  <a:close/>
                  <a:moveTo>
                    <a:pt x="741695" y="436286"/>
                  </a:moveTo>
                  <a:lnTo>
                    <a:pt x="815277" y="436286"/>
                  </a:lnTo>
                  <a:lnTo>
                    <a:pt x="815277" y="27434"/>
                  </a:lnTo>
                  <a:lnTo>
                    <a:pt x="741695" y="27434"/>
                  </a:lnTo>
                  <a:lnTo>
                    <a:pt x="741695" y="436286"/>
                  </a:lnTo>
                  <a:close/>
                  <a:moveTo>
                    <a:pt x="1391055" y="177761"/>
                  </a:moveTo>
                  <a:cubicBezTo>
                    <a:pt x="1426175" y="177761"/>
                    <a:pt x="1455339" y="194912"/>
                    <a:pt x="1468610" y="220598"/>
                  </a:cubicBezTo>
                  <a:lnTo>
                    <a:pt x="1530907" y="185664"/>
                  </a:lnTo>
                  <a:cubicBezTo>
                    <a:pt x="1507067" y="138243"/>
                    <a:pt x="1454067" y="107182"/>
                    <a:pt x="1391055" y="107182"/>
                  </a:cubicBezTo>
                  <a:cubicBezTo>
                    <a:pt x="1368721" y="106718"/>
                    <a:pt x="1346524" y="110752"/>
                    <a:pt x="1325798" y="119041"/>
                  </a:cubicBezTo>
                  <a:cubicBezTo>
                    <a:pt x="1305073" y="127329"/>
                    <a:pt x="1286243" y="139701"/>
                    <a:pt x="1270449" y="155412"/>
                  </a:cubicBezTo>
                  <a:cubicBezTo>
                    <a:pt x="1254654" y="171123"/>
                    <a:pt x="1242216" y="189849"/>
                    <a:pt x="1233883" y="210463"/>
                  </a:cubicBezTo>
                  <a:cubicBezTo>
                    <a:pt x="1225551" y="231078"/>
                    <a:pt x="1221494" y="253156"/>
                    <a:pt x="1221959" y="275370"/>
                  </a:cubicBezTo>
                  <a:cubicBezTo>
                    <a:pt x="1221959" y="371004"/>
                    <a:pt x="1295620" y="442847"/>
                    <a:pt x="1391691" y="442847"/>
                  </a:cubicBezTo>
                  <a:cubicBezTo>
                    <a:pt x="1451207" y="442847"/>
                    <a:pt x="1502458" y="415819"/>
                    <a:pt x="1530669" y="372980"/>
                  </a:cubicBezTo>
                  <a:lnTo>
                    <a:pt x="1469007" y="335358"/>
                  </a:lnTo>
                  <a:cubicBezTo>
                    <a:pt x="1460145" y="347338"/>
                    <a:pt x="1448456" y="356969"/>
                    <a:pt x="1434977" y="363404"/>
                  </a:cubicBezTo>
                  <a:cubicBezTo>
                    <a:pt x="1421494" y="369840"/>
                    <a:pt x="1406630" y="372884"/>
                    <a:pt x="1391691" y="372268"/>
                  </a:cubicBezTo>
                  <a:cubicBezTo>
                    <a:pt x="1378900" y="372420"/>
                    <a:pt x="1366209" y="370010"/>
                    <a:pt x="1354372" y="365182"/>
                  </a:cubicBezTo>
                  <a:cubicBezTo>
                    <a:pt x="1342535" y="360354"/>
                    <a:pt x="1331800" y="353206"/>
                    <a:pt x="1322798" y="344165"/>
                  </a:cubicBezTo>
                  <a:cubicBezTo>
                    <a:pt x="1313799" y="335124"/>
                    <a:pt x="1306719" y="324375"/>
                    <a:pt x="1301981" y="312556"/>
                  </a:cubicBezTo>
                  <a:cubicBezTo>
                    <a:pt x="1297244" y="300737"/>
                    <a:pt x="1294947" y="288091"/>
                    <a:pt x="1295223" y="275370"/>
                  </a:cubicBezTo>
                  <a:cubicBezTo>
                    <a:pt x="1295223" y="220045"/>
                    <a:pt x="1335671" y="177761"/>
                    <a:pt x="1391373" y="177761"/>
                  </a:cubicBezTo>
                  <a:lnTo>
                    <a:pt x="1391055" y="177761"/>
                  </a:lnTo>
                  <a:close/>
                  <a:moveTo>
                    <a:pt x="699737" y="260906"/>
                  </a:moveTo>
                  <a:cubicBezTo>
                    <a:pt x="699911" y="240565"/>
                    <a:pt x="695987" y="220394"/>
                    <a:pt x="688203" y="201582"/>
                  </a:cubicBezTo>
                  <a:cubicBezTo>
                    <a:pt x="680416" y="182771"/>
                    <a:pt x="668923" y="165700"/>
                    <a:pt x="654404" y="151375"/>
                  </a:cubicBezTo>
                  <a:cubicBezTo>
                    <a:pt x="639884" y="137049"/>
                    <a:pt x="622625" y="125759"/>
                    <a:pt x="603652" y="118169"/>
                  </a:cubicBezTo>
                  <a:cubicBezTo>
                    <a:pt x="584675" y="110579"/>
                    <a:pt x="564366" y="106843"/>
                    <a:pt x="543913" y="107182"/>
                  </a:cubicBezTo>
                  <a:cubicBezTo>
                    <a:pt x="521935" y="106949"/>
                    <a:pt x="500131" y="111083"/>
                    <a:pt x="479780" y="119342"/>
                  </a:cubicBezTo>
                  <a:cubicBezTo>
                    <a:pt x="459429" y="127600"/>
                    <a:pt x="440940" y="139817"/>
                    <a:pt x="425399" y="155276"/>
                  </a:cubicBezTo>
                  <a:cubicBezTo>
                    <a:pt x="409858" y="170735"/>
                    <a:pt x="397575" y="189124"/>
                    <a:pt x="389272" y="209367"/>
                  </a:cubicBezTo>
                  <a:cubicBezTo>
                    <a:pt x="380966" y="229609"/>
                    <a:pt x="376811" y="251296"/>
                    <a:pt x="377045" y="273157"/>
                  </a:cubicBezTo>
                  <a:cubicBezTo>
                    <a:pt x="376643" y="295344"/>
                    <a:pt x="380701" y="317387"/>
                    <a:pt x="388985" y="337992"/>
                  </a:cubicBezTo>
                  <a:cubicBezTo>
                    <a:pt x="397268" y="358596"/>
                    <a:pt x="409608" y="377345"/>
                    <a:pt x="425282" y="393142"/>
                  </a:cubicBezTo>
                  <a:cubicBezTo>
                    <a:pt x="440951" y="408935"/>
                    <a:pt x="459641" y="421453"/>
                    <a:pt x="480245" y="429963"/>
                  </a:cubicBezTo>
                  <a:cubicBezTo>
                    <a:pt x="500850" y="438469"/>
                    <a:pt x="522956" y="442798"/>
                    <a:pt x="545263" y="442688"/>
                  </a:cubicBezTo>
                  <a:cubicBezTo>
                    <a:pt x="612253" y="442688"/>
                    <a:pt x="666604" y="416293"/>
                    <a:pt x="690440" y="372822"/>
                  </a:cubicBezTo>
                  <a:lnTo>
                    <a:pt x="631480" y="335200"/>
                  </a:lnTo>
                  <a:cubicBezTo>
                    <a:pt x="616223" y="360255"/>
                    <a:pt x="583089" y="376062"/>
                    <a:pt x="546614" y="376062"/>
                  </a:cubicBezTo>
                  <a:cubicBezTo>
                    <a:pt x="494250" y="376062"/>
                    <a:pt x="458415" y="344448"/>
                    <a:pt x="450468" y="292363"/>
                  </a:cubicBezTo>
                  <a:lnTo>
                    <a:pt x="696797" y="292363"/>
                  </a:lnTo>
                  <a:cubicBezTo>
                    <a:pt x="698602" y="281922"/>
                    <a:pt x="699480" y="271343"/>
                    <a:pt x="699419" y="260748"/>
                  </a:cubicBezTo>
                  <a:lnTo>
                    <a:pt x="699737" y="260906"/>
                  </a:lnTo>
                  <a:close/>
                  <a:moveTo>
                    <a:pt x="452932" y="236485"/>
                  </a:moveTo>
                  <a:cubicBezTo>
                    <a:pt x="464216" y="194279"/>
                    <a:pt x="495363" y="167881"/>
                    <a:pt x="539784" y="167881"/>
                  </a:cubicBezTo>
                  <a:cubicBezTo>
                    <a:pt x="584202" y="167881"/>
                    <a:pt x="618050" y="196255"/>
                    <a:pt x="622024" y="236485"/>
                  </a:cubicBezTo>
                  <a:lnTo>
                    <a:pt x="452932" y="236485"/>
                  </a:lnTo>
                  <a:close/>
                  <a:moveTo>
                    <a:pt x="1180085" y="260906"/>
                  </a:moveTo>
                  <a:cubicBezTo>
                    <a:pt x="1180255" y="240565"/>
                    <a:pt x="1176335" y="220394"/>
                    <a:pt x="1168547" y="201582"/>
                  </a:cubicBezTo>
                  <a:cubicBezTo>
                    <a:pt x="1160763" y="182771"/>
                    <a:pt x="1149271" y="165700"/>
                    <a:pt x="1134748" y="151375"/>
                  </a:cubicBezTo>
                  <a:cubicBezTo>
                    <a:pt x="1120228" y="137049"/>
                    <a:pt x="1102973" y="125759"/>
                    <a:pt x="1083996" y="118169"/>
                  </a:cubicBezTo>
                  <a:cubicBezTo>
                    <a:pt x="1065018" y="110579"/>
                    <a:pt x="1044709" y="106843"/>
                    <a:pt x="1024260" y="107182"/>
                  </a:cubicBezTo>
                  <a:cubicBezTo>
                    <a:pt x="1002282" y="106949"/>
                    <a:pt x="980478" y="111083"/>
                    <a:pt x="960127" y="119342"/>
                  </a:cubicBezTo>
                  <a:cubicBezTo>
                    <a:pt x="939773" y="127600"/>
                    <a:pt x="921288" y="139817"/>
                    <a:pt x="905743" y="155276"/>
                  </a:cubicBezTo>
                  <a:cubicBezTo>
                    <a:pt x="890201" y="170735"/>
                    <a:pt x="877918" y="189124"/>
                    <a:pt x="869616" y="209367"/>
                  </a:cubicBezTo>
                  <a:cubicBezTo>
                    <a:pt x="861314" y="229609"/>
                    <a:pt x="857155" y="251296"/>
                    <a:pt x="857390" y="273157"/>
                  </a:cubicBezTo>
                  <a:cubicBezTo>
                    <a:pt x="856977" y="295347"/>
                    <a:pt x="861030" y="317395"/>
                    <a:pt x="869310" y="338004"/>
                  </a:cubicBezTo>
                  <a:cubicBezTo>
                    <a:pt x="877589" y="358614"/>
                    <a:pt x="889929" y="377367"/>
                    <a:pt x="905603" y="393164"/>
                  </a:cubicBezTo>
                  <a:cubicBezTo>
                    <a:pt x="921276" y="408961"/>
                    <a:pt x="939966" y="421479"/>
                    <a:pt x="960578" y="429986"/>
                  </a:cubicBezTo>
                  <a:cubicBezTo>
                    <a:pt x="981186" y="438488"/>
                    <a:pt x="1003296" y="442809"/>
                    <a:pt x="1025611" y="442688"/>
                  </a:cubicBezTo>
                  <a:cubicBezTo>
                    <a:pt x="1092597" y="442688"/>
                    <a:pt x="1146948" y="416293"/>
                    <a:pt x="1170787" y="372822"/>
                  </a:cubicBezTo>
                  <a:lnTo>
                    <a:pt x="1111748" y="335200"/>
                  </a:lnTo>
                  <a:cubicBezTo>
                    <a:pt x="1096570" y="360255"/>
                    <a:pt x="1063353" y="376062"/>
                    <a:pt x="1026962" y="376062"/>
                  </a:cubicBezTo>
                  <a:cubicBezTo>
                    <a:pt x="974518" y="376062"/>
                    <a:pt x="938759" y="344448"/>
                    <a:pt x="930812" y="292363"/>
                  </a:cubicBezTo>
                  <a:lnTo>
                    <a:pt x="1177145" y="292363"/>
                  </a:lnTo>
                  <a:cubicBezTo>
                    <a:pt x="1178972" y="281924"/>
                    <a:pt x="1179877" y="271345"/>
                    <a:pt x="1179846" y="260748"/>
                  </a:cubicBezTo>
                  <a:lnTo>
                    <a:pt x="1180085" y="260906"/>
                  </a:lnTo>
                  <a:close/>
                  <a:moveTo>
                    <a:pt x="933514" y="236406"/>
                  </a:moveTo>
                  <a:cubicBezTo>
                    <a:pt x="944798" y="194200"/>
                    <a:pt x="975949" y="167802"/>
                    <a:pt x="1020366" y="167802"/>
                  </a:cubicBezTo>
                  <a:cubicBezTo>
                    <a:pt x="1064784" y="167802"/>
                    <a:pt x="1098636" y="196176"/>
                    <a:pt x="1102610" y="236406"/>
                  </a:cubicBezTo>
                  <a:lnTo>
                    <a:pt x="933514" y="236406"/>
                  </a:lnTo>
                  <a:close/>
                  <a:moveTo>
                    <a:pt x="2100169" y="260906"/>
                  </a:moveTo>
                  <a:cubicBezTo>
                    <a:pt x="2100332" y="240571"/>
                    <a:pt x="2096400" y="220409"/>
                    <a:pt x="2088609" y="201607"/>
                  </a:cubicBezTo>
                  <a:cubicBezTo>
                    <a:pt x="2080821" y="182805"/>
                    <a:pt x="2069325" y="165743"/>
                    <a:pt x="2054806" y="151426"/>
                  </a:cubicBezTo>
                  <a:cubicBezTo>
                    <a:pt x="2040286" y="137109"/>
                    <a:pt x="2023034" y="125826"/>
                    <a:pt x="2004061" y="118241"/>
                  </a:cubicBezTo>
                  <a:cubicBezTo>
                    <a:pt x="1985092" y="110656"/>
                    <a:pt x="1964786" y="106923"/>
                    <a:pt x="1944345" y="107261"/>
                  </a:cubicBezTo>
                  <a:cubicBezTo>
                    <a:pt x="1922370" y="107039"/>
                    <a:pt x="1900570" y="111180"/>
                    <a:pt x="1880223" y="119443"/>
                  </a:cubicBezTo>
                  <a:cubicBezTo>
                    <a:pt x="1859876" y="127705"/>
                    <a:pt x="1841395" y="139922"/>
                    <a:pt x="1825854" y="155379"/>
                  </a:cubicBezTo>
                  <a:cubicBezTo>
                    <a:pt x="1810312" y="170836"/>
                    <a:pt x="1798029" y="189221"/>
                    <a:pt x="1789723" y="209458"/>
                  </a:cubicBezTo>
                  <a:cubicBezTo>
                    <a:pt x="1781417" y="229696"/>
                    <a:pt x="1777251" y="251378"/>
                    <a:pt x="1777474" y="273236"/>
                  </a:cubicBezTo>
                  <a:cubicBezTo>
                    <a:pt x="1777084" y="295416"/>
                    <a:pt x="1781152" y="317451"/>
                    <a:pt x="1789439" y="338047"/>
                  </a:cubicBezTo>
                  <a:cubicBezTo>
                    <a:pt x="1797726" y="358642"/>
                    <a:pt x="1810070" y="377383"/>
                    <a:pt x="1825740" y="393168"/>
                  </a:cubicBezTo>
                  <a:cubicBezTo>
                    <a:pt x="1841410" y="408953"/>
                    <a:pt x="1860096" y="421464"/>
                    <a:pt x="1880692" y="429971"/>
                  </a:cubicBezTo>
                  <a:cubicBezTo>
                    <a:pt x="1901293" y="438473"/>
                    <a:pt x="1923392" y="442798"/>
                    <a:pt x="1945695" y="442688"/>
                  </a:cubicBezTo>
                  <a:cubicBezTo>
                    <a:pt x="2012602" y="442688"/>
                    <a:pt x="2067032" y="416293"/>
                    <a:pt x="2090872" y="372822"/>
                  </a:cubicBezTo>
                  <a:lnTo>
                    <a:pt x="2031832" y="335200"/>
                  </a:lnTo>
                  <a:cubicBezTo>
                    <a:pt x="2016575" y="360255"/>
                    <a:pt x="1983442" y="376062"/>
                    <a:pt x="1946967" y="376062"/>
                  </a:cubicBezTo>
                  <a:cubicBezTo>
                    <a:pt x="1894603" y="376062"/>
                    <a:pt x="1858843" y="344448"/>
                    <a:pt x="1850897" y="292363"/>
                  </a:cubicBezTo>
                  <a:lnTo>
                    <a:pt x="2097229" y="292363"/>
                  </a:lnTo>
                  <a:cubicBezTo>
                    <a:pt x="2099057" y="281924"/>
                    <a:pt x="2099961" y="271345"/>
                    <a:pt x="2099931" y="260748"/>
                  </a:cubicBezTo>
                  <a:lnTo>
                    <a:pt x="2100169" y="260906"/>
                  </a:lnTo>
                  <a:close/>
                  <a:moveTo>
                    <a:pt x="1853598" y="236406"/>
                  </a:moveTo>
                  <a:cubicBezTo>
                    <a:pt x="1864883" y="194200"/>
                    <a:pt x="1896033" y="167802"/>
                    <a:pt x="1940451" y="167802"/>
                  </a:cubicBezTo>
                  <a:cubicBezTo>
                    <a:pt x="1984872" y="167802"/>
                    <a:pt x="2018641" y="196176"/>
                    <a:pt x="2022694" y="236406"/>
                  </a:cubicBezTo>
                  <a:lnTo>
                    <a:pt x="1853598" y="236406"/>
                  </a:lnTo>
                  <a:close/>
                  <a:moveTo>
                    <a:pt x="2142123" y="436207"/>
                  </a:moveTo>
                  <a:lnTo>
                    <a:pt x="2215705" y="436207"/>
                  </a:lnTo>
                  <a:lnTo>
                    <a:pt x="2215705" y="27434"/>
                  </a:lnTo>
                  <a:lnTo>
                    <a:pt x="2142123" y="27434"/>
                  </a:lnTo>
                  <a:lnTo>
                    <a:pt x="2142123" y="436207"/>
                  </a:lnTo>
                  <a:close/>
                  <a:moveTo>
                    <a:pt x="244424" y="360571"/>
                  </a:moveTo>
                  <a:cubicBezTo>
                    <a:pt x="225266" y="372030"/>
                    <a:pt x="203199" y="377763"/>
                    <a:pt x="180855" y="377089"/>
                  </a:cubicBezTo>
                  <a:cubicBezTo>
                    <a:pt x="156126" y="377654"/>
                    <a:pt x="131867" y="370311"/>
                    <a:pt x="111644" y="356145"/>
                  </a:cubicBezTo>
                  <a:cubicBezTo>
                    <a:pt x="92021" y="341871"/>
                    <a:pt x="78316" y="320960"/>
                    <a:pt x="73105" y="297342"/>
                  </a:cubicBezTo>
                  <a:lnTo>
                    <a:pt x="0" y="308328"/>
                  </a:lnTo>
                  <a:cubicBezTo>
                    <a:pt x="3851" y="334269"/>
                    <a:pt x="14391" y="358775"/>
                    <a:pt x="30593" y="379460"/>
                  </a:cubicBezTo>
                  <a:cubicBezTo>
                    <a:pt x="46903" y="399954"/>
                    <a:pt x="68173" y="415999"/>
                    <a:pt x="92414" y="426090"/>
                  </a:cubicBezTo>
                  <a:cubicBezTo>
                    <a:pt x="119170" y="437370"/>
                    <a:pt x="147983" y="443020"/>
                    <a:pt x="177041" y="442688"/>
                  </a:cubicBezTo>
                  <a:cubicBezTo>
                    <a:pt x="205487" y="442982"/>
                    <a:pt x="233727" y="437860"/>
                    <a:pt x="260237" y="427592"/>
                  </a:cubicBezTo>
                  <a:cubicBezTo>
                    <a:pt x="284361" y="418453"/>
                    <a:pt x="305442" y="402796"/>
                    <a:pt x="321104" y="382385"/>
                  </a:cubicBezTo>
                  <a:cubicBezTo>
                    <a:pt x="334616" y="364407"/>
                    <a:pt x="342444" y="342837"/>
                    <a:pt x="343592" y="320421"/>
                  </a:cubicBezTo>
                  <a:lnTo>
                    <a:pt x="270567" y="320421"/>
                  </a:lnTo>
                  <a:cubicBezTo>
                    <a:pt x="269816" y="328722"/>
                    <a:pt x="267044" y="336717"/>
                    <a:pt x="262489" y="343713"/>
                  </a:cubicBezTo>
                  <a:cubicBezTo>
                    <a:pt x="257934" y="350708"/>
                    <a:pt x="251733" y="356495"/>
                    <a:pt x="244424" y="360571"/>
                  </a:cubicBezTo>
                  <a:lnTo>
                    <a:pt x="244424" y="360571"/>
                  </a:lnTo>
                  <a:close/>
                  <a:moveTo>
                    <a:pt x="1648747" y="292521"/>
                  </a:moveTo>
                  <a:lnTo>
                    <a:pt x="1575166" y="292521"/>
                  </a:lnTo>
                  <a:lnTo>
                    <a:pt x="1575166" y="183688"/>
                  </a:lnTo>
                  <a:lnTo>
                    <a:pt x="1575166" y="27434"/>
                  </a:lnTo>
                  <a:lnTo>
                    <a:pt x="1648747" y="27434"/>
                  </a:lnTo>
                  <a:lnTo>
                    <a:pt x="1648747" y="113821"/>
                  </a:lnTo>
                  <a:lnTo>
                    <a:pt x="1745612" y="113821"/>
                  </a:lnTo>
                  <a:lnTo>
                    <a:pt x="1745612" y="183688"/>
                  </a:lnTo>
                  <a:lnTo>
                    <a:pt x="1648747" y="183688"/>
                  </a:lnTo>
                  <a:lnTo>
                    <a:pt x="1648747" y="292521"/>
                  </a:lnTo>
                  <a:close/>
                  <a:moveTo>
                    <a:pt x="325792" y="247707"/>
                  </a:moveTo>
                  <a:cubicBezTo>
                    <a:pt x="314882" y="233073"/>
                    <a:pt x="300531" y="221323"/>
                    <a:pt x="283996" y="213485"/>
                  </a:cubicBezTo>
                  <a:cubicBezTo>
                    <a:pt x="266524" y="205582"/>
                    <a:pt x="248425" y="199131"/>
                    <a:pt x="229882" y="194200"/>
                  </a:cubicBezTo>
                  <a:lnTo>
                    <a:pt x="153281" y="172386"/>
                  </a:lnTo>
                  <a:cubicBezTo>
                    <a:pt x="137117" y="168812"/>
                    <a:pt x="121654" y="162617"/>
                    <a:pt x="107511" y="154050"/>
                  </a:cubicBezTo>
                  <a:cubicBezTo>
                    <a:pt x="101958" y="150532"/>
                    <a:pt x="97437" y="145616"/>
                    <a:pt x="94409" y="139800"/>
                  </a:cubicBezTo>
                  <a:cubicBezTo>
                    <a:pt x="91381" y="133985"/>
                    <a:pt x="89952" y="127476"/>
                    <a:pt x="90269" y="120934"/>
                  </a:cubicBezTo>
                  <a:cubicBezTo>
                    <a:pt x="90230" y="110127"/>
                    <a:pt x="94255" y="99697"/>
                    <a:pt x="101552" y="91691"/>
                  </a:cubicBezTo>
                  <a:cubicBezTo>
                    <a:pt x="109761" y="82800"/>
                    <a:pt x="120092" y="76113"/>
                    <a:pt x="131588" y="72248"/>
                  </a:cubicBezTo>
                  <a:cubicBezTo>
                    <a:pt x="144435" y="67615"/>
                    <a:pt x="158061" y="65495"/>
                    <a:pt x="171716" y="66004"/>
                  </a:cubicBezTo>
                  <a:cubicBezTo>
                    <a:pt x="193510" y="66025"/>
                    <a:pt x="214726" y="72976"/>
                    <a:pt x="232266" y="85842"/>
                  </a:cubicBezTo>
                  <a:cubicBezTo>
                    <a:pt x="249476" y="98321"/>
                    <a:pt x="261356" y="116765"/>
                    <a:pt x="265560" y="137532"/>
                  </a:cubicBezTo>
                  <a:lnTo>
                    <a:pt x="340970" y="125123"/>
                  </a:lnTo>
                  <a:cubicBezTo>
                    <a:pt x="335538" y="100502"/>
                    <a:pt x="324471" y="77459"/>
                    <a:pt x="308629" y="57784"/>
                  </a:cubicBezTo>
                  <a:cubicBezTo>
                    <a:pt x="293255" y="39149"/>
                    <a:pt x="273455" y="24616"/>
                    <a:pt x="251019" y="15500"/>
                  </a:cubicBezTo>
                  <a:cubicBezTo>
                    <a:pt x="226220" y="5419"/>
                    <a:pt x="199699" y="186"/>
                    <a:pt x="172908" y="88"/>
                  </a:cubicBezTo>
                  <a:cubicBezTo>
                    <a:pt x="145590" y="-717"/>
                    <a:pt x="118391" y="4015"/>
                    <a:pt x="92970" y="13998"/>
                  </a:cubicBezTo>
                  <a:cubicBezTo>
                    <a:pt x="70787" y="22703"/>
                    <a:pt x="51512" y="37438"/>
                    <a:pt x="37347" y="56520"/>
                  </a:cubicBezTo>
                  <a:cubicBezTo>
                    <a:pt x="23268" y="76251"/>
                    <a:pt x="15992" y="99986"/>
                    <a:pt x="16607" y="124174"/>
                  </a:cubicBezTo>
                  <a:cubicBezTo>
                    <a:pt x="16607" y="156895"/>
                    <a:pt x="25719" y="181239"/>
                    <a:pt x="43942" y="197204"/>
                  </a:cubicBezTo>
                  <a:cubicBezTo>
                    <a:pt x="63546" y="213894"/>
                    <a:pt x="86732" y="225898"/>
                    <a:pt x="111723" y="232295"/>
                  </a:cubicBezTo>
                  <a:lnTo>
                    <a:pt x="222492" y="264858"/>
                  </a:lnTo>
                  <a:cubicBezTo>
                    <a:pt x="236109" y="268393"/>
                    <a:pt x="248655" y="275175"/>
                    <a:pt x="259045" y="284617"/>
                  </a:cubicBezTo>
                  <a:cubicBezTo>
                    <a:pt x="261281" y="287037"/>
                    <a:pt x="263252" y="289687"/>
                    <a:pt x="264925" y="292521"/>
                  </a:cubicBezTo>
                  <a:lnTo>
                    <a:pt x="342877" y="292521"/>
                  </a:lnTo>
                  <a:cubicBezTo>
                    <a:pt x="341358" y="276322"/>
                    <a:pt x="335454" y="260835"/>
                    <a:pt x="325792" y="247707"/>
                  </a:cubicBezTo>
                  <a:lnTo>
                    <a:pt x="325792" y="24770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74" name="Google Shape;574;p101"/>
            <p:cNvGrpSpPr/>
            <p:nvPr/>
          </p:nvGrpSpPr>
          <p:grpSpPr>
            <a:xfrm>
              <a:off x="5355155" y="4328914"/>
              <a:ext cx="1782923" cy="413885"/>
              <a:chOff x="5355155" y="4328914"/>
              <a:chExt cx="1782923" cy="413885"/>
            </a:xfrm>
          </p:grpSpPr>
          <p:sp>
            <p:nvSpPr>
              <p:cNvPr id="575" name="Google Shape;575;p101"/>
              <p:cNvSpPr/>
              <p:nvPr/>
            </p:nvSpPr>
            <p:spPr>
              <a:xfrm>
                <a:off x="5601949" y="4668282"/>
                <a:ext cx="374591" cy="74517"/>
              </a:xfrm>
              <a:custGeom>
                <a:rect b="b" l="l" r="r" t="t"/>
                <a:pathLst>
                  <a:path extrusionOk="0" h="74517" w="374591">
                    <a:moveTo>
                      <a:pt x="0" y="0"/>
                    </a:moveTo>
                    <a:lnTo>
                      <a:pt x="374591" y="0"/>
                    </a:lnTo>
                    <a:lnTo>
                      <a:pt x="374591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6" name="Google Shape;576;p101"/>
              <p:cNvSpPr/>
              <p:nvPr/>
            </p:nvSpPr>
            <p:spPr>
              <a:xfrm>
                <a:off x="6299518" y="4556507"/>
                <a:ext cx="74918" cy="74517"/>
              </a:xfrm>
              <a:custGeom>
                <a:rect b="b" l="l" r="r" t="t"/>
                <a:pathLst>
                  <a:path extrusionOk="0" h="74517" w="74918">
                    <a:moveTo>
                      <a:pt x="0" y="0"/>
                    </a:moveTo>
                    <a:lnTo>
                      <a:pt x="74918" y="0"/>
                    </a:lnTo>
                    <a:lnTo>
                      <a:pt x="74918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7" name="Google Shape;577;p101"/>
              <p:cNvSpPr/>
              <p:nvPr/>
            </p:nvSpPr>
            <p:spPr>
              <a:xfrm>
                <a:off x="6299518" y="4328914"/>
                <a:ext cx="227567" cy="74516"/>
              </a:xfrm>
              <a:custGeom>
                <a:rect b="b" l="l" r="r" t="t"/>
                <a:pathLst>
                  <a:path extrusionOk="0" h="74516" w="227567">
                    <a:moveTo>
                      <a:pt x="0" y="0"/>
                    </a:moveTo>
                    <a:lnTo>
                      <a:pt x="227567" y="0"/>
                    </a:lnTo>
                    <a:lnTo>
                      <a:pt x="227567" y="74517"/>
                    </a:lnTo>
                    <a:lnTo>
                      <a:pt x="0" y="745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8" name="Google Shape;578;p101"/>
              <p:cNvSpPr/>
              <p:nvPr/>
            </p:nvSpPr>
            <p:spPr>
              <a:xfrm>
                <a:off x="6854121" y="4478577"/>
                <a:ext cx="74918" cy="74517"/>
              </a:xfrm>
              <a:custGeom>
                <a:rect b="b" l="l" r="r" t="t"/>
                <a:pathLst>
                  <a:path extrusionOk="0" h="74517" w="74918">
                    <a:moveTo>
                      <a:pt x="0" y="0"/>
                    </a:moveTo>
                    <a:lnTo>
                      <a:pt x="74918" y="0"/>
                    </a:lnTo>
                    <a:lnTo>
                      <a:pt x="74918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9" name="Google Shape;579;p101"/>
              <p:cNvSpPr/>
              <p:nvPr/>
            </p:nvSpPr>
            <p:spPr>
              <a:xfrm>
                <a:off x="6929084" y="4404058"/>
                <a:ext cx="74918" cy="74517"/>
              </a:xfrm>
              <a:custGeom>
                <a:rect b="b" l="l" r="r" t="t"/>
                <a:pathLst>
                  <a:path extrusionOk="0" h="74517" w="74918">
                    <a:moveTo>
                      <a:pt x="0" y="0"/>
                    </a:moveTo>
                    <a:lnTo>
                      <a:pt x="74919" y="0"/>
                    </a:lnTo>
                    <a:lnTo>
                      <a:pt x="74919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0" name="Google Shape;580;p101"/>
              <p:cNvSpPr/>
              <p:nvPr/>
            </p:nvSpPr>
            <p:spPr>
              <a:xfrm>
                <a:off x="6779234" y="4404058"/>
                <a:ext cx="74918" cy="74517"/>
              </a:xfrm>
              <a:custGeom>
                <a:rect b="b" l="l" r="r" t="t"/>
                <a:pathLst>
                  <a:path extrusionOk="0" h="74517" w="74918">
                    <a:moveTo>
                      <a:pt x="0" y="0"/>
                    </a:moveTo>
                    <a:lnTo>
                      <a:pt x="74919" y="0"/>
                    </a:lnTo>
                    <a:lnTo>
                      <a:pt x="74919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1" name="Google Shape;581;p101"/>
              <p:cNvSpPr/>
              <p:nvPr/>
            </p:nvSpPr>
            <p:spPr>
              <a:xfrm>
                <a:off x="5395929" y="4366494"/>
                <a:ext cx="186358" cy="372585"/>
              </a:xfrm>
              <a:custGeom>
                <a:rect b="b" l="l" r="r" t="t"/>
                <a:pathLst>
                  <a:path extrusionOk="0" h="372585" w="186358">
                    <a:moveTo>
                      <a:pt x="186358" y="0"/>
                    </a:moveTo>
                    <a:lnTo>
                      <a:pt x="73048" y="372585"/>
                    </a:lnTo>
                    <a:lnTo>
                      <a:pt x="0" y="372585"/>
                    </a:lnTo>
                    <a:lnTo>
                      <a:pt x="113314" y="0"/>
                    </a:lnTo>
                    <a:lnTo>
                      <a:pt x="186358" y="0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2" name="Google Shape;582;p101"/>
              <p:cNvSpPr/>
              <p:nvPr/>
            </p:nvSpPr>
            <p:spPr>
              <a:xfrm>
                <a:off x="5355155" y="4328914"/>
                <a:ext cx="374591" cy="74517"/>
              </a:xfrm>
              <a:custGeom>
                <a:rect b="b" l="l" r="r" t="t"/>
                <a:pathLst>
                  <a:path extrusionOk="0" h="74517" w="374591">
                    <a:moveTo>
                      <a:pt x="0" y="0"/>
                    </a:moveTo>
                    <a:lnTo>
                      <a:pt x="374591" y="0"/>
                    </a:lnTo>
                    <a:lnTo>
                      <a:pt x="374591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3" name="Google Shape;583;p101"/>
              <p:cNvSpPr/>
              <p:nvPr/>
            </p:nvSpPr>
            <p:spPr>
              <a:xfrm>
                <a:off x="5804678" y="4328914"/>
                <a:ext cx="374591" cy="74517"/>
              </a:xfrm>
              <a:custGeom>
                <a:rect b="b" l="l" r="r" t="t"/>
                <a:pathLst>
                  <a:path extrusionOk="0" h="74517" w="374591">
                    <a:moveTo>
                      <a:pt x="0" y="0"/>
                    </a:moveTo>
                    <a:lnTo>
                      <a:pt x="374591" y="0"/>
                    </a:lnTo>
                    <a:lnTo>
                      <a:pt x="374591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4" name="Google Shape;584;p101"/>
              <p:cNvSpPr/>
              <p:nvPr/>
            </p:nvSpPr>
            <p:spPr>
              <a:xfrm>
                <a:off x="5706454" y="4497992"/>
                <a:ext cx="374591" cy="74517"/>
              </a:xfrm>
              <a:custGeom>
                <a:rect b="b" l="l" r="r" t="t"/>
                <a:pathLst>
                  <a:path extrusionOk="0" h="74517" w="374591">
                    <a:moveTo>
                      <a:pt x="0" y="0"/>
                    </a:moveTo>
                    <a:lnTo>
                      <a:pt x="374591" y="0"/>
                    </a:lnTo>
                    <a:lnTo>
                      <a:pt x="374591" y="74517"/>
                    </a:lnTo>
                    <a:lnTo>
                      <a:pt x="0" y="74517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5" name="Google Shape;585;p101"/>
              <p:cNvSpPr/>
              <p:nvPr/>
            </p:nvSpPr>
            <p:spPr>
              <a:xfrm>
                <a:off x="6129541" y="4328914"/>
                <a:ext cx="196424" cy="410160"/>
              </a:xfrm>
              <a:custGeom>
                <a:rect b="b" l="l" r="r" t="t"/>
                <a:pathLst>
                  <a:path extrusionOk="0" h="410160" w="196424">
                    <a:moveTo>
                      <a:pt x="196424" y="0"/>
                    </a:moveTo>
                    <a:lnTo>
                      <a:pt x="73048" y="410161"/>
                    </a:lnTo>
                    <a:lnTo>
                      <a:pt x="0" y="410161"/>
                    </a:lnTo>
                    <a:lnTo>
                      <a:pt x="123376" y="0"/>
                    </a:lnTo>
                    <a:lnTo>
                      <a:pt x="196424" y="0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6" name="Google Shape;586;p101"/>
              <p:cNvSpPr/>
              <p:nvPr/>
            </p:nvSpPr>
            <p:spPr>
              <a:xfrm>
                <a:off x="6390159" y="4328914"/>
                <a:ext cx="196420" cy="410160"/>
              </a:xfrm>
              <a:custGeom>
                <a:rect b="b" l="l" r="r" t="t"/>
                <a:pathLst>
                  <a:path extrusionOk="0" h="410160" w="196420">
                    <a:moveTo>
                      <a:pt x="196420" y="0"/>
                    </a:moveTo>
                    <a:lnTo>
                      <a:pt x="73044" y="410161"/>
                    </a:lnTo>
                    <a:lnTo>
                      <a:pt x="0" y="410161"/>
                    </a:lnTo>
                    <a:lnTo>
                      <a:pt x="123376" y="0"/>
                    </a:lnTo>
                    <a:lnTo>
                      <a:pt x="196420" y="0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7" name="Google Shape;587;p101"/>
              <p:cNvSpPr/>
              <p:nvPr/>
            </p:nvSpPr>
            <p:spPr>
              <a:xfrm>
                <a:off x="6582806" y="4328914"/>
                <a:ext cx="196428" cy="410160"/>
              </a:xfrm>
              <a:custGeom>
                <a:rect b="b" l="l" r="r" t="t"/>
                <a:pathLst>
                  <a:path extrusionOk="0" h="410160" w="196428">
                    <a:moveTo>
                      <a:pt x="196428" y="0"/>
                    </a:moveTo>
                    <a:lnTo>
                      <a:pt x="73044" y="410161"/>
                    </a:lnTo>
                    <a:lnTo>
                      <a:pt x="0" y="410161"/>
                    </a:lnTo>
                    <a:lnTo>
                      <a:pt x="123357" y="0"/>
                    </a:lnTo>
                    <a:lnTo>
                      <a:pt x="196428" y="0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8" name="Google Shape;588;p101"/>
              <p:cNvSpPr/>
              <p:nvPr/>
            </p:nvSpPr>
            <p:spPr>
              <a:xfrm>
                <a:off x="6941647" y="4328914"/>
                <a:ext cx="196431" cy="410160"/>
              </a:xfrm>
              <a:custGeom>
                <a:rect b="b" l="l" r="r" t="t"/>
                <a:pathLst>
                  <a:path extrusionOk="0" h="410160" w="196431">
                    <a:moveTo>
                      <a:pt x="196432" y="0"/>
                    </a:moveTo>
                    <a:lnTo>
                      <a:pt x="73071" y="410161"/>
                    </a:lnTo>
                    <a:lnTo>
                      <a:pt x="0" y="410161"/>
                    </a:lnTo>
                    <a:lnTo>
                      <a:pt x="123399" y="0"/>
                    </a:lnTo>
                    <a:lnTo>
                      <a:pt x="196432" y="0"/>
                    </a:lnTo>
                    <a:close/>
                  </a:path>
                </a:pathLst>
              </a:custGeom>
              <a:solidFill>
                <a:srgbClr val="EB42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1F1"/>
        </a:solidFill>
      </p:bgPr>
    </p:bg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102"/>
          <p:cNvSpPr txBox="1"/>
          <p:nvPr>
            <p:ph type="title"/>
          </p:nvPr>
        </p:nvSpPr>
        <p:spPr>
          <a:xfrm>
            <a:off x="307854" y="249396"/>
            <a:ext cx="8496300" cy="40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>
                <a:latin typeface="Manrope"/>
                <a:ea typeface="Manrope"/>
                <a:cs typeface="Manrope"/>
                <a:sym typeface="Manrope"/>
              </a:rPr>
              <a:t>Взаимосвязь бюджетов</a:t>
            </a:r>
            <a:endParaRPr sz="28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94" name="Google Shape;594;p102"/>
          <p:cNvSpPr/>
          <p:nvPr/>
        </p:nvSpPr>
        <p:spPr>
          <a:xfrm>
            <a:off x="323850" y="2341875"/>
            <a:ext cx="890100" cy="4683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Выручка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95" name="Google Shape;595;p102"/>
          <p:cNvSpPr/>
          <p:nvPr/>
        </p:nvSpPr>
        <p:spPr>
          <a:xfrm>
            <a:off x="1611475" y="2331900"/>
            <a:ext cx="1170600" cy="4797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OPEX/ CAPEX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96" name="Google Shape;596;p102"/>
          <p:cNvSpPr/>
          <p:nvPr/>
        </p:nvSpPr>
        <p:spPr>
          <a:xfrm>
            <a:off x="3272000" y="908500"/>
            <a:ext cx="1938300" cy="4683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Строительство дата-центров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97" name="Google Shape;597;p102"/>
          <p:cNvSpPr/>
          <p:nvPr/>
        </p:nvSpPr>
        <p:spPr>
          <a:xfrm>
            <a:off x="3272000" y="1479279"/>
            <a:ext cx="1938300" cy="4683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Количество серверов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98" name="Google Shape;598;p102"/>
          <p:cNvSpPr/>
          <p:nvPr/>
        </p:nvSpPr>
        <p:spPr>
          <a:xfrm>
            <a:off x="3272000" y="2050058"/>
            <a:ext cx="1938300" cy="4683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Потребление лицензий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99" name="Google Shape;599;p102"/>
          <p:cNvSpPr/>
          <p:nvPr/>
        </p:nvSpPr>
        <p:spPr>
          <a:xfrm>
            <a:off x="3272000" y="2620837"/>
            <a:ext cx="1938300" cy="4683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Комиссии платежных систем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00" name="Google Shape;600;p102"/>
          <p:cNvSpPr/>
          <p:nvPr/>
        </p:nvSpPr>
        <p:spPr>
          <a:xfrm>
            <a:off x="3272000" y="3191616"/>
            <a:ext cx="1938300" cy="4683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План по найму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01" name="Google Shape;601;p102"/>
          <p:cNvSpPr/>
          <p:nvPr/>
        </p:nvSpPr>
        <p:spPr>
          <a:xfrm>
            <a:off x="3272000" y="3762395"/>
            <a:ext cx="1938300" cy="4683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Каналы связи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02" name="Google Shape;602;p102"/>
          <p:cNvSpPr/>
          <p:nvPr/>
        </p:nvSpPr>
        <p:spPr>
          <a:xfrm>
            <a:off x="3272000" y="4333175"/>
            <a:ext cx="1938300" cy="4683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Расходы на маркетинг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03" name="Google Shape;603;p102"/>
          <p:cNvSpPr/>
          <p:nvPr/>
        </p:nvSpPr>
        <p:spPr>
          <a:xfrm>
            <a:off x="5515800" y="1207600"/>
            <a:ext cx="1457700" cy="4797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Количество стоек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04" name="Google Shape;604;p102"/>
          <p:cNvSpPr/>
          <p:nvPr/>
        </p:nvSpPr>
        <p:spPr>
          <a:xfrm>
            <a:off x="5515800" y="1772675"/>
            <a:ext cx="1457700" cy="4797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Количество комплектующих серверов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05" name="Google Shape;605;p102"/>
          <p:cNvSpPr/>
          <p:nvPr/>
        </p:nvSpPr>
        <p:spPr>
          <a:xfrm>
            <a:off x="5515800" y="2907473"/>
            <a:ext cx="1457700" cy="4797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Расходы на персонал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06" name="Google Shape;606;p102"/>
          <p:cNvSpPr/>
          <p:nvPr/>
        </p:nvSpPr>
        <p:spPr>
          <a:xfrm>
            <a:off x="5515800" y="3482756"/>
            <a:ext cx="1457700" cy="4797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Сопровождающие инвестиции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07" name="Google Shape;607;p102"/>
          <p:cNvSpPr/>
          <p:nvPr/>
        </p:nvSpPr>
        <p:spPr>
          <a:xfrm>
            <a:off x="7358650" y="650341"/>
            <a:ext cx="1457700" cy="4797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Количество сетевого оборудования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08" name="Google Shape;608;p102"/>
          <p:cNvSpPr/>
          <p:nvPr/>
        </p:nvSpPr>
        <p:spPr>
          <a:xfrm>
            <a:off x="7358650" y="1215416"/>
            <a:ext cx="1457700" cy="4797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Электричество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09" name="Google Shape;609;p102"/>
          <p:cNvSpPr/>
          <p:nvPr/>
        </p:nvSpPr>
        <p:spPr>
          <a:xfrm>
            <a:off x="7358650" y="1780491"/>
            <a:ext cx="1457700" cy="4797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Расходы на подключение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610" name="Google Shape;610;p102"/>
          <p:cNvCxnSpPr>
            <a:stCxn id="594" idx="3"/>
            <a:endCxn id="595" idx="1"/>
          </p:cNvCxnSpPr>
          <p:nvPr/>
        </p:nvCxnSpPr>
        <p:spPr>
          <a:xfrm flipH="1" rot="10800000">
            <a:off x="1213950" y="2571825"/>
            <a:ext cx="397500" cy="42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611" name="Google Shape;611;p102"/>
          <p:cNvCxnSpPr>
            <a:stCxn id="595" idx="3"/>
          </p:cNvCxnSpPr>
          <p:nvPr/>
        </p:nvCxnSpPr>
        <p:spPr>
          <a:xfrm>
            <a:off x="2782075" y="2571750"/>
            <a:ext cx="170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12" name="Google Shape;612;p102"/>
          <p:cNvCxnSpPr/>
          <p:nvPr/>
        </p:nvCxnSpPr>
        <p:spPr>
          <a:xfrm>
            <a:off x="2952875" y="1132025"/>
            <a:ext cx="0" cy="34455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13" name="Google Shape;613;p102"/>
          <p:cNvCxnSpPr>
            <a:endCxn id="596" idx="1"/>
          </p:cNvCxnSpPr>
          <p:nvPr/>
        </p:nvCxnSpPr>
        <p:spPr>
          <a:xfrm>
            <a:off x="2948300" y="1142650"/>
            <a:ext cx="323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14" name="Google Shape;614;p102"/>
          <p:cNvCxnSpPr/>
          <p:nvPr/>
        </p:nvCxnSpPr>
        <p:spPr>
          <a:xfrm>
            <a:off x="2948425" y="1713425"/>
            <a:ext cx="323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15" name="Google Shape;615;p102"/>
          <p:cNvCxnSpPr/>
          <p:nvPr/>
        </p:nvCxnSpPr>
        <p:spPr>
          <a:xfrm>
            <a:off x="2948425" y="2284200"/>
            <a:ext cx="323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16" name="Google Shape;616;p102"/>
          <p:cNvCxnSpPr/>
          <p:nvPr/>
        </p:nvCxnSpPr>
        <p:spPr>
          <a:xfrm>
            <a:off x="2948425" y="2854975"/>
            <a:ext cx="323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17" name="Google Shape;617;p102"/>
          <p:cNvCxnSpPr/>
          <p:nvPr/>
        </p:nvCxnSpPr>
        <p:spPr>
          <a:xfrm>
            <a:off x="2948425" y="3996550"/>
            <a:ext cx="323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18" name="Google Shape;618;p102"/>
          <p:cNvCxnSpPr/>
          <p:nvPr/>
        </p:nvCxnSpPr>
        <p:spPr>
          <a:xfrm>
            <a:off x="2948425" y="4567325"/>
            <a:ext cx="323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19" name="Google Shape;619;p102"/>
          <p:cNvCxnSpPr/>
          <p:nvPr/>
        </p:nvCxnSpPr>
        <p:spPr>
          <a:xfrm>
            <a:off x="2948425" y="3425775"/>
            <a:ext cx="323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20" name="Google Shape;620;p102"/>
          <p:cNvCxnSpPr/>
          <p:nvPr/>
        </p:nvCxnSpPr>
        <p:spPr>
          <a:xfrm>
            <a:off x="5210300" y="1713420"/>
            <a:ext cx="780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21" name="Google Shape;621;p102"/>
          <p:cNvCxnSpPr/>
          <p:nvPr/>
        </p:nvCxnSpPr>
        <p:spPr>
          <a:xfrm>
            <a:off x="5289125" y="1451775"/>
            <a:ext cx="0" cy="570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22" name="Google Shape;622;p102"/>
          <p:cNvCxnSpPr/>
          <p:nvPr/>
        </p:nvCxnSpPr>
        <p:spPr>
          <a:xfrm>
            <a:off x="5283350" y="1455275"/>
            <a:ext cx="2406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23" name="Google Shape;623;p102"/>
          <p:cNvCxnSpPr/>
          <p:nvPr/>
        </p:nvCxnSpPr>
        <p:spPr>
          <a:xfrm>
            <a:off x="5283350" y="2012525"/>
            <a:ext cx="2406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24" name="Google Shape;624;p102"/>
          <p:cNvCxnSpPr/>
          <p:nvPr/>
        </p:nvCxnSpPr>
        <p:spPr>
          <a:xfrm>
            <a:off x="6973500" y="1455270"/>
            <a:ext cx="1545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25" name="Google Shape;625;p102"/>
          <p:cNvCxnSpPr/>
          <p:nvPr/>
        </p:nvCxnSpPr>
        <p:spPr>
          <a:xfrm>
            <a:off x="7128525" y="877050"/>
            <a:ext cx="0" cy="1154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26" name="Google Shape;626;p102"/>
          <p:cNvCxnSpPr/>
          <p:nvPr/>
        </p:nvCxnSpPr>
        <p:spPr>
          <a:xfrm>
            <a:off x="7122750" y="890200"/>
            <a:ext cx="2406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27" name="Google Shape;627;p102"/>
          <p:cNvCxnSpPr/>
          <p:nvPr/>
        </p:nvCxnSpPr>
        <p:spPr>
          <a:xfrm>
            <a:off x="7122750" y="2020350"/>
            <a:ext cx="2406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28" name="Google Shape;628;p102"/>
          <p:cNvCxnSpPr/>
          <p:nvPr/>
        </p:nvCxnSpPr>
        <p:spPr>
          <a:xfrm>
            <a:off x="7122750" y="1455275"/>
            <a:ext cx="2406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29" name="Google Shape;629;p102"/>
          <p:cNvCxnSpPr/>
          <p:nvPr/>
        </p:nvCxnSpPr>
        <p:spPr>
          <a:xfrm>
            <a:off x="5210300" y="3425783"/>
            <a:ext cx="780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30" name="Google Shape;630;p102"/>
          <p:cNvCxnSpPr/>
          <p:nvPr/>
        </p:nvCxnSpPr>
        <p:spPr>
          <a:xfrm>
            <a:off x="5289125" y="3140613"/>
            <a:ext cx="0" cy="5892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31" name="Google Shape;631;p102"/>
          <p:cNvCxnSpPr/>
          <p:nvPr/>
        </p:nvCxnSpPr>
        <p:spPr>
          <a:xfrm>
            <a:off x="5283350" y="3144113"/>
            <a:ext cx="2406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32" name="Google Shape;632;p102"/>
          <p:cNvCxnSpPr/>
          <p:nvPr/>
        </p:nvCxnSpPr>
        <p:spPr>
          <a:xfrm>
            <a:off x="5283350" y="3722588"/>
            <a:ext cx="2406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1F1"/>
        </a:solidFill>
      </p:bgPr>
    </p:bg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103"/>
          <p:cNvSpPr txBox="1"/>
          <p:nvPr>
            <p:ph type="title"/>
          </p:nvPr>
        </p:nvSpPr>
        <p:spPr>
          <a:xfrm>
            <a:off x="307854" y="249396"/>
            <a:ext cx="8496300" cy="40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>
                <a:latin typeface="Manrope"/>
                <a:ea typeface="Manrope"/>
                <a:cs typeface="Manrope"/>
                <a:sym typeface="Manrope"/>
              </a:rPr>
              <a:t>Взаимосвязь бюджетов</a:t>
            </a:r>
            <a:endParaRPr sz="28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38" name="Google Shape;638;p103"/>
          <p:cNvSpPr/>
          <p:nvPr/>
        </p:nvSpPr>
        <p:spPr>
          <a:xfrm>
            <a:off x="323850" y="2341875"/>
            <a:ext cx="890100" cy="4683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Выручка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39" name="Google Shape;639;p103"/>
          <p:cNvSpPr/>
          <p:nvPr/>
        </p:nvSpPr>
        <p:spPr>
          <a:xfrm>
            <a:off x="1611475" y="2331900"/>
            <a:ext cx="1170600" cy="4797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OPEX/ CAPEX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40" name="Google Shape;640;p103"/>
          <p:cNvSpPr/>
          <p:nvPr/>
        </p:nvSpPr>
        <p:spPr>
          <a:xfrm>
            <a:off x="3272000" y="908500"/>
            <a:ext cx="1938300" cy="4683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Строительство дата-центров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41" name="Google Shape;641;p103"/>
          <p:cNvSpPr/>
          <p:nvPr/>
        </p:nvSpPr>
        <p:spPr>
          <a:xfrm>
            <a:off x="3272000" y="1479279"/>
            <a:ext cx="1938300" cy="4683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Количество серверов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42" name="Google Shape;642;p103"/>
          <p:cNvSpPr/>
          <p:nvPr/>
        </p:nvSpPr>
        <p:spPr>
          <a:xfrm>
            <a:off x="3272000" y="2050058"/>
            <a:ext cx="1938300" cy="4683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Потребление лицензий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43" name="Google Shape;643;p103"/>
          <p:cNvSpPr/>
          <p:nvPr/>
        </p:nvSpPr>
        <p:spPr>
          <a:xfrm>
            <a:off x="3272000" y="2620837"/>
            <a:ext cx="1938300" cy="4683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Комиссии платежных систем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44" name="Google Shape;644;p103"/>
          <p:cNvSpPr/>
          <p:nvPr/>
        </p:nvSpPr>
        <p:spPr>
          <a:xfrm>
            <a:off x="3272000" y="3191616"/>
            <a:ext cx="1938300" cy="4683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План по найму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45" name="Google Shape;645;p103"/>
          <p:cNvSpPr/>
          <p:nvPr/>
        </p:nvSpPr>
        <p:spPr>
          <a:xfrm>
            <a:off x="3272000" y="3762395"/>
            <a:ext cx="1938300" cy="4683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Каналы связи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46" name="Google Shape;646;p103"/>
          <p:cNvSpPr/>
          <p:nvPr/>
        </p:nvSpPr>
        <p:spPr>
          <a:xfrm>
            <a:off x="3272000" y="4333175"/>
            <a:ext cx="1938300" cy="4683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Расходы на маркетинг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47" name="Google Shape;647;p103"/>
          <p:cNvSpPr/>
          <p:nvPr/>
        </p:nvSpPr>
        <p:spPr>
          <a:xfrm>
            <a:off x="5515800" y="1207600"/>
            <a:ext cx="1457700" cy="4797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Количество стоек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48" name="Google Shape;648;p103"/>
          <p:cNvSpPr/>
          <p:nvPr/>
        </p:nvSpPr>
        <p:spPr>
          <a:xfrm>
            <a:off x="5515800" y="1772675"/>
            <a:ext cx="1457700" cy="4797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Количество комплектующих серверов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49" name="Google Shape;649;p103"/>
          <p:cNvSpPr/>
          <p:nvPr/>
        </p:nvSpPr>
        <p:spPr>
          <a:xfrm>
            <a:off x="5515800" y="2907473"/>
            <a:ext cx="1457700" cy="4797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Расходы на </a:t>
            </a: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персонал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50" name="Google Shape;650;p103"/>
          <p:cNvSpPr/>
          <p:nvPr/>
        </p:nvSpPr>
        <p:spPr>
          <a:xfrm>
            <a:off x="5515800" y="3482756"/>
            <a:ext cx="1457700" cy="4797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Сопровождающие инвестиции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51" name="Google Shape;651;p103"/>
          <p:cNvSpPr/>
          <p:nvPr/>
        </p:nvSpPr>
        <p:spPr>
          <a:xfrm>
            <a:off x="7358650" y="650341"/>
            <a:ext cx="1457700" cy="4797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Количество сетевого оборудования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52" name="Google Shape;652;p103"/>
          <p:cNvSpPr/>
          <p:nvPr/>
        </p:nvSpPr>
        <p:spPr>
          <a:xfrm>
            <a:off x="7358650" y="1215416"/>
            <a:ext cx="1457700" cy="4797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Электричество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53" name="Google Shape;653;p103"/>
          <p:cNvSpPr/>
          <p:nvPr/>
        </p:nvSpPr>
        <p:spPr>
          <a:xfrm>
            <a:off x="7358650" y="1780491"/>
            <a:ext cx="1457700" cy="4797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Расходы на подключение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654" name="Google Shape;654;p103"/>
          <p:cNvCxnSpPr>
            <a:stCxn id="638" idx="3"/>
            <a:endCxn id="639" idx="1"/>
          </p:cNvCxnSpPr>
          <p:nvPr/>
        </p:nvCxnSpPr>
        <p:spPr>
          <a:xfrm flipH="1" rot="10800000">
            <a:off x="1213950" y="2571825"/>
            <a:ext cx="397500" cy="42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655" name="Google Shape;655;p103"/>
          <p:cNvCxnSpPr>
            <a:stCxn id="639" idx="3"/>
          </p:cNvCxnSpPr>
          <p:nvPr/>
        </p:nvCxnSpPr>
        <p:spPr>
          <a:xfrm>
            <a:off x="2782075" y="2571750"/>
            <a:ext cx="170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56" name="Google Shape;656;p103"/>
          <p:cNvCxnSpPr/>
          <p:nvPr/>
        </p:nvCxnSpPr>
        <p:spPr>
          <a:xfrm>
            <a:off x="2952875" y="1132025"/>
            <a:ext cx="0" cy="34455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57" name="Google Shape;657;p103"/>
          <p:cNvCxnSpPr>
            <a:endCxn id="640" idx="1"/>
          </p:cNvCxnSpPr>
          <p:nvPr/>
        </p:nvCxnSpPr>
        <p:spPr>
          <a:xfrm>
            <a:off x="2948300" y="1142650"/>
            <a:ext cx="323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58" name="Google Shape;658;p103"/>
          <p:cNvCxnSpPr/>
          <p:nvPr/>
        </p:nvCxnSpPr>
        <p:spPr>
          <a:xfrm>
            <a:off x="2948425" y="1713425"/>
            <a:ext cx="323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59" name="Google Shape;659;p103"/>
          <p:cNvCxnSpPr/>
          <p:nvPr/>
        </p:nvCxnSpPr>
        <p:spPr>
          <a:xfrm>
            <a:off x="2948425" y="2284200"/>
            <a:ext cx="323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60" name="Google Shape;660;p103"/>
          <p:cNvCxnSpPr/>
          <p:nvPr/>
        </p:nvCxnSpPr>
        <p:spPr>
          <a:xfrm>
            <a:off x="2948425" y="2854975"/>
            <a:ext cx="323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61" name="Google Shape;661;p103"/>
          <p:cNvCxnSpPr/>
          <p:nvPr/>
        </p:nvCxnSpPr>
        <p:spPr>
          <a:xfrm>
            <a:off x="2948425" y="3996550"/>
            <a:ext cx="323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62" name="Google Shape;662;p103"/>
          <p:cNvCxnSpPr/>
          <p:nvPr/>
        </p:nvCxnSpPr>
        <p:spPr>
          <a:xfrm>
            <a:off x="2948425" y="4567325"/>
            <a:ext cx="323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63" name="Google Shape;663;p103"/>
          <p:cNvCxnSpPr/>
          <p:nvPr/>
        </p:nvCxnSpPr>
        <p:spPr>
          <a:xfrm>
            <a:off x="2948425" y="3425775"/>
            <a:ext cx="323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64" name="Google Shape;664;p103"/>
          <p:cNvCxnSpPr/>
          <p:nvPr/>
        </p:nvCxnSpPr>
        <p:spPr>
          <a:xfrm>
            <a:off x="5210300" y="1713420"/>
            <a:ext cx="780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65" name="Google Shape;665;p103"/>
          <p:cNvCxnSpPr/>
          <p:nvPr/>
        </p:nvCxnSpPr>
        <p:spPr>
          <a:xfrm>
            <a:off x="5289125" y="1451775"/>
            <a:ext cx="0" cy="570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66" name="Google Shape;666;p103"/>
          <p:cNvCxnSpPr/>
          <p:nvPr/>
        </p:nvCxnSpPr>
        <p:spPr>
          <a:xfrm>
            <a:off x="5283350" y="1455275"/>
            <a:ext cx="2406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67" name="Google Shape;667;p103"/>
          <p:cNvCxnSpPr/>
          <p:nvPr/>
        </p:nvCxnSpPr>
        <p:spPr>
          <a:xfrm>
            <a:off x="5283350" y="2012525"/>
            <a:ext cx="2406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68" name="Google Shape;668;p103"/>
          <p:cNvCxnSpPr/>
          <p:nvPr/>
        </p:nvCxnSpPr>
        <p:spPr>
          <a:xfrm>
            <a:off x="6973500" y="1455270"/>
            <a:ext cx="1545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69" name="Google Shape;669;p103"/>
          <p:cNvCxnSpPr/>
          <p:nvPr/>
        </p:nvCxnSpPr>
        <p:spPr>
          <a:xfrm>
            <a:off x="7128525" y="877050"/>
            <a:ext cx="0" cy="1154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70" name="Google Shape;670;p103"/>
          <p:cNvCxnSpPr/>
          <p:nvPr/>
        </p:nvCxnSpPr>
        <p:spPr>
          <a:xfrm>
            <a:off x="7122750" y="890200"/>
            <a:ext cx="2406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71" name="Google Shape;671;p103"/>
          <p:cNvCxnSpPr/>
          <p:nvPr/>
        </p:nvCxnSpPr>
        <p:spPr>
          <a:xfrm>
            <a:off x="7122750" y="2020350"/>
            <a:ext cx="2406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72" name="Google Shape;672;p103"/>
          <p:cNvCxnSpPr/>
          <p:nvPr/>
        </p:nvCxnSpPr>
        <p:spPr>
          <a:xfrm>
            <a:off x="7122750" y="1455275"/>
            <a:ext cx="2406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73" name="Google Shape;673;p103"/>
          <p:cNvCxnSpPr/>
          <p:nvPr/>
        </p:nvCxnSpPr>
        <p:spPr>
          <a:xfrm>
            <a:off x="5210300" y="3425783"/>
            <a:ext cx="780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74" name="Google Shape;674;p103"/>
          <p:cNvCxnSpPr/>
          <p:nvPr/>
        </p:nvCxnSpPr>
        <p:spPr>
          <a:xfrm>
            <a:off x="5289125" y="3140613"/>
            <a:ext cx="0" cy="5892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75" name="Google Shape;675;p103"/>
          <p:cNvCxnSpPr/>
          <p:nvPr/>
        </p:nvCxnSpPr>
        <p:spPr>
          <a:xfrm>
            <a:off x="5283350" y="3144113"/>
            <a:ext cx="2406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76" name="Google Shape;676;p103"/>
          <p:cNvCxnSpPr/>
          <p:nvPr/>
        </p:nvCxnSpPr>
        <p:spPr>
          <a:xfrm>
            <a:off x="5283350" y="3722588"/>
            <a:ext cx="2406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1" name="Google Shape;681;p1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389225"/>
            <a:ext cx="9144000" cy="754275"/>
          </a:xfrm>
          <a:prstGeom prst="rect">
            <a:avLst/>
          </a:prstGeom>
          <a:noFill/>
          <a:ln>
            <a:noFill/>
          </a:ln>
        </p:spPr>
      </p:pic>
      <p:sp>
        <p:nvSpPr>
          <p:cNvPr id="682" name="Google Shape;682;p104"/>
          <p:cNvSpPr/>
          <p:nvPr/>
        </p:nvSpPr>
        <p:spPr>
          <a:xfrm>
            <a:off x="2928900" y="338900"/>
            <a:ext cx="3286200" cy="4683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Manrope"/>
                <a:ea typeface="Manrope"/>
                <a:cs typeface="Manrope"/>
                <a:sym typeface="Manrope"/>
              </a:rPr>
              <a:t>План по найму</a:t>
            </a:r>
            <a:endParaRPr sz="12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83" name="Google Shape;683;p104"/>
          <p:cNvSpPr/>
          <p:nvPr/>
        </p:nvSpPr>
        <p:spPr>
          <a:xfrm>
            <a:off x="323850" y="1364650"/>
            <a:ext cx="3986700" cy="4683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Manrope"/>
                <a:ea typeface="Manrope"/>
                <a:cs typeface="Manrope"/>
                <a:sym typeface="Manrope"/>
              </a:rPr>
              <a:t>Расходы на </a:t>
            </a:r>
            <a:r>
              <a:rPr lang="ru" sz="1200">
                <a:latin typeface="Manrope"/>
                <a:ea typeface="Manrope"/>
                <a:cs typeface="Manrope"/>
                <a:sym typeface="Manrope"/>
              </a:rPr>
              <a:t>персонал</a:t>
            </a:r>
            <a:endParaRPr sz="12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84" name="Google Shape;684;p104"/>
          <p:cNvSpPr/>
          <p:nvPr/>
        </p:nvSpPr>
        <p:spPr>
          <a:xfrm>
            <a:off x="4671100" y="1364650"/>
            <a:ext cx="4149000" cy="4683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Manrope"/>
                <a:ea typeface="Manrope"/>
                <a:cs typeface="Manrope"/>
                <a:sym typeface="Manrope"/>
              </a:rPr>
              <a:t>Сопровождающие инвестиции</a:t>
            </a:r>
            <a:endParaRPr sz="12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85" name="Google Shape;685;p104"/>
          <p:cNvSpPr/>
          <p:nvPr/>
        </p:nvSpPr>
        <p:spPr>
          <a:xfrm>
            <a:off x="323850" y="2390400"/>
            <a:ext cx="2565000" cy="5148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Manrope"/>
                <a:ea typeface="Manrope"/>
                <a:cs typeface="Manrope"/>
                <a:sym typeface="Manrope"/>
              </a:rPr>
              <a:t>Бюджет привлечения </a:t>
            </a:r>
            <a:br>
              <a:rPr lang="ru" sz="1200">
                <a:latin typeface="Manrope"/>
                <a:ea typeface="Manrope"/>
                <a:cs typeface="Manrope"/>
                <a:sym typeface="Manrope"/>
              </a:rPr>
            </a:br>
            <a:r>
              <a:rPr lang="ru" sz="1200">
                <a:latin typeface="Manrope"/>
                <a:ea typeface="Manrope"/>
                <a:cs typeface="Manrope"/>
                <a:sym typeface="Manrope"/>
              </a:rPr>
              <a:t>и удержания</a:t>
            </a:r>
            <a:endParaRPr sz="12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86" name="Google Shape;686;p104"/>
          <p:cNvSpPr/>
          <p:nvPr/>
        </p:nvSpPr>
        <p:spPr>
          <a:xfrm>
            <a:off x="2972850" y="2390400"/>
            <a:ext cx="1337700" cy="5148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Manrope"/>
                <a:ea typeface="Manrope"/>
                <a:cs typeface="Manrope"/>
                <a:sym typeface="Manrope"/>
              </a:rPr>
              <a:t>ФОТ</a:t>
            </a:r>
            <a:endParaRPr sz="12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87" name="Google Shape;687;p104"/>
          <p:cNvSpPr/>
          <p:nvPr/>
        </p:nvSpPr>
        <p:spPr>
          <a:xfrm>
            <a:off x="4669950" y="2390400"/>
            <a:ext cx="1675800" cy="5148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Manrope"/>
                <a:ea typeface="Manrope"/>
                <a:cs typeface="Manrope"/>
                <a:sym typeface="Manrope"/>
              </a:rPr>
              <a:t>Техника</a:t>
            </a:r>
            <a:endParaRPr sz="12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88" name="Google Shape;688;p104"/>
          <p:cNvSpPr/>
          <p:nvPr/>
        </p:nvSpPr>
        <p:spPr>
          <a:xfrm>
            <a:off x="6419725" y="2390400"/>
            <a:ext cx="1572000" cy="5148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Manrope"/>
                <a:ea typeface="Manrope"/>
                <a:cs typeface="Manrope"/>
                <a:sym typeface="Manrope"/>
              </a:rPr>
              <a:t>Офисы</a:t>
            </a:r>
            <a:endParaRPr sz="12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89" name="Google Shape;689;p104"/>
          <p:cNvSpPr/>
          <p:nvPr/>
        </p:nvSpPr>
        <p:spPr>
          <a:xfrm>
            <a:off x="4669950" y="3521125"/>
            <a:ext cx="739800" cy="4683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latin typeface="Manrope"/>
                <a:ea typeface="Manrope"/>
                <a:cs typeface="Manrope"/>
                <a:sym typeface="Manrope"/>
              </a:rPr>
              <a:t>Мебель</a:t>
            </a:r>
            <a:endParaRPr sz="10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90" name="Google Shape;690;p104"/>
          <p:cNvSpPr/>
          <p:nvPr/>
        </p:nvSpPr>
        <p:spPr>
          <a:xfrm>
            <a:off x="5486950" y="3521125"/>
            <a:ext cx="1228200" cy="7542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latin typeface="Manrope"/>
                <a:ea typeface="Manrope"/>
                <a:cs typeface="Manrope"/>
                <a:sym typeface="Manrope"/>
              </a:rPr>
              <a:t>Строительство, аренда, </a:t>
            </a:r>
            <a:br>
              <a:rPr lang="ru" sz="1000">
                <a:latin typeface="Manrope"/>
                <a:ea typeface="Manrope"/>
                <a:cs typeface="Manrope"/>
                <a:sym typeface="Manrope"/>
              </a:rPr>
            </a:br>
            <a:r>
              <a:rPr lang="ru" sz="1000">
                <a:latin typeface="Manrope"/>
                <a:ea typeface="Manrope"/>
                <a:cs typeface="Manrope"/>
                <a:sym typeface="Manrope"/>
              </a:rPr>
              <a:t>парковка</a:t>
            </a:r>
            <a:endParaRPr sz="10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91" name="Google Shape;691;p104"/>
          <p:cNvSpPr/>
          <p:nvPr/>
        </p:nvSpPr>
        <p:spPr>
          <a:xfrm>
            <a:off x="6787594" y="3521125"/>
            <a:ext cx="1056300" cy="4683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latin typeface="Manrope"/>
                <a:ea typeface="Manrope"/>
                <a:cs typeface="Manrope"/>
                <a:sym typeface="Manrope"/>
              </a:rPr>
              <a:t>Кофе-поинты</a:t>
            </a:r>
            <a:endParaRPr sz="10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92" name="Google Shape;692;p104"/>
          <p:cNvSpPr/>
          <p:nvPr/>
        </p:nvSpPr>
        <p:spPr>
          <a:xfrm>
            <a:off x="7916350" y="3521125"/>
            <a:ext cx="896100" cy="4683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latin typeface="Manrope"/>
                <a:ea typeface="Manrope"/>
                <a:cs typeface="Manrope"/>
                <a:sym typeface="Manrope"/>
              </a:rPr>
              <a:t>Клининг</a:t>
            </a:r>
            <a:endParaRPr sz="1000"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693" name="Google Shape;693;p104"/>
          <p:cNvCxnSpPr>
            <a:stCxn id="682" idx="2"/>
          </p:cNvCxnSpPr>
          <p:nvPr/>
        </p:nvCxnSpPr>
        <p:spPr>
          <a:xfrm>
            <a:off x="4572000" y="807200"/>
            <a:ext cx="0" cy="226800"/>
          </a:xfrm>
          <a:prstGeom prst="straightConnector1">
            <a:avLst/>
          </a:prstGeom>
          <a:noFill/>
          <a:ln cap="flat" cmpd="sng" w="19050">
            <a:solidFill>
              <a:srgbClr val="EB424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94" name="Google Shape;694;p104"/>
          <p:cNvCxnSpPr/>
          <p:nvPr/>
        </p:nvCxnSpPr>
        <p:spPr>
          <a:xfrm>
            <a:off x="2313125" y="1042200"/>
            <a:ext cx="4116600" cy="0"/>
          </a:xfrm>
          <a:prstGeom prst="straightConnector1">
            <a:avLst/>
          </a:prstGeom>
          <a:noFill/>
          <a:ln cap="flat" cmpd="sng" w="19050">
            <a:solidFill>
              <a:srgbClr val="EB424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95" name="Google Shape;695;p104"/>
          <p:cNvCxnSpPr>
            <a:endCxn id="683" idx="0"/>
          </p:cNvCxnSpPr>
          <p:nvPr/>
        </p:nvCxnSpPr>
        <p:spPr>
          <a:xfrm>
            <a:off x="2317200" y="1040950"/>
            <a:ext cx="0" cy="323700"/>
          </a:xfrm>
          <a:prstGeom prst="straightConnector1">
            <a:avLst/>
          </a:prstGeom>
          <a:noFill/>
          <a:ln cap="flat" cmpd="sng" w="19050">
            <a:solidFill>
              <a:srgbClr val="EB4247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96" name="Google Shape;696;p104"/>
          <p:cNvCxnSpPr/>
          <p:nvPr/>
        </p:nvCxnSpPr>
        <p:spPr>
          <a:xfrm>
            <a:off x="6419725" y="1041000"/>
            <a:ext cx="0" cy="323700"/>
          </a:xfrm>
          <a:prstGeom prst="straightConnector1">
            <a:avLst/>
          </a:prstGeom>
          <a:noFill/>
          <a:ln cap="flat" cmpd="sng" w="19050">
            <a:solidFill>
              <a:srgbClr val="EB4247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97" name="Google Shape;697;p104"/>
          <p:cNvCxnSpPr/>
          <p:nvPr/>
        </p:nvCxnSpPr>
        <p:spPr>
          <a:xfrm>
            <a:off x="2317200" y="1832950"/>
            <a:ext cx="0" cy="226800"/>
          </a:xfrm>
          <a:prstGeom prst="straightConnector1">
            <a:avLst/>
          </a:prstGeom>
          <a:noFill/>
          <a:ln cap="flat" cmpd="sng" w="19050">
            <a:solidFill>
              <a:srgbClr val="EB424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98" name="Google Shape;698;p104"/>
          <p:cNvCxnSpPr/>
          <p:nvPr/>
        </p:nvCxnSpPr>
        <p:spPr>
          <a:xfrm>
            <a:off x="1596550" y="2063675"/>
            <a:ext cx="2055300" cy="0"/>
          </a:xfrm>
          <a:prstGeom prst="straightConnector1">
            <a:avLst/>
          </a:prstGeom>
          <a:noFill/>
          <a:ln cap="flat" cmpd="sng" w="19050">
            <a:solidFill>
              <a:srgbClr val="EB424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99" name="Google Shape;699;p104"/>
          <p:cNvCxnSpPr/>
          <p:nvPr/>
        </p:nvCxnSpPr>
        <p:spPr>
          <a:xfrm>
            <a:off x="5486950" y="2066700"/>
            <a:ext cx="0" cy="323700"/>
          </a:xfrm>
          <a:prstGeom prst="straightConnector1">
            <a:avLst/>
          </a:prstGeom>
          <a:noFill/>
          <a:ln cap="flat" cmpd="sng" w="19050">
            <a:solidFill>
              <a:srgbClr val="EB4247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00" name="Google Shape;700;p104"/>
          <p:cNvCxnSpPr/>
          <p:nvPr/>
        </p:nvCxnSpPr>
        <p:spPr>
          <a:xfrm>
            <a:off x="1606350" y="2066700"/>
            <a:ext cx="0" cy="323700"/>
          </a:xfrm>
          <a:prstGeom prst="straightConnector1">
            <a:avLst/>
          </a:prstGeom>
          <a:noFill/>
          <a:ln cap="flat" cmpd="sng" w="19050">
            <a:solidFill>
              <a:srgbClr val="EB4247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01" name="Google Shape;701;p104"/>
          <p:cNvCxnSpPr/>
          <p:nvPr/>
        </p:nvCxnSpPr>
        <p:spPr>
          <a:xfrm>
            <a:off x="6419725" y="1832950"/>
            <a:ext cx="0" cy="226800"/>
          </a:xfrm>
          <a:prstGeom prst="straightConnector1">
            <a:avLst/>
          </a:prstGeom>
          <a:noFill/>
          <a:ln cap="flat" cmpd="sng" w="19050">
            <a:solidFill>
              <a:srgbClr val="EB424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02" name="Google Shape;702;p104"/>
          <p:cNvCxnSpPr/>
          <p:nvPr/>
        </p:nvCxnSpPr>
        <p:spPr>
          <a:xfrm>
            <a:off x="5479450" y="2063675"/>
            <a:ext cx="1733400" cy="0"/>
          </a:xfrm>
          <a:prstGeom prst="straightConnector1">
            <a:avLst/>
          </a:prstGeom>
          <a:noFill/>
          <a:ln cap="flat" cmpd="sng" w="19050">
            <a:solidFill>
              <a:srgbClr val="EB424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03" name="Google Shape;703;p104"/>
          <p:cNvCxnSpPr/>
          <p:nvPr/>
        </p:nvCxnSpPr>
        <p:spPr>
          <a:xfrm>
            <a:off x="7205725" y="2066700"/>
            <a:ext cx="0" cy="323700"/>
          </a:xfrm>
          <a:prstGeom prst="straightConnector1">
            <a:avLst/>
          </a:prstGeom>
          <a:noFill/>
          <a:ln cap="flat" cmpd="sng" w="19050">
            <a:solidFill>
              <a:srgbClr val="EB4247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04" name="Google Shape;704;p104"/>
          <p:cNvCxnSpPr/>
          <p:nvPr/>
        </p:nvCxnSpPr>
        <p:spPr>
          <a:xfrm>
            <a:off x="3641700" y="2066700"/>
            <a:ext cx="0" cy="323700"/>
          </a:xfrm>
          <a:prstGeom prst="straightConnector1">
            <a:avLst/>
          </a:prstGeom>
          <a:noFill/>
          <a:ln cap="flat" cmpd="sng" w="19050">
            <a:solidFill>
              <a:srgbClr val="EB4247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05" name="Google Shape;705;p104"/>
          <p:cNvCxnSpPr/>
          <p:nvPr/>
        </p:nvCxnSpPr>
        <p:spPr>
          <a:xfrm>
            <a:off x="7205725" y="2909125"/>
            <a:ext cx="0" cy="287100"/>
          </a:xfrm>
          <a:prstGeom prst="straightConnector1">
            <a:avLst/>
          </a:prstGeom>
          <a:noFill/>
          <a:ln cap="flat" cmpd="sng" w="19050">
            <a:solidFill>
              <a:srgbClr val="EB424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06" name="Google Shape;706;p104"/>
          <p:cNvCxnSpPr/>
          <p:nvPr/>
        </p:nvCxnSpPr>
        <p:spPr>
          <a:xfrm>
            <a:off x="5028675" y="3195875"/>
            <a:ext cx="3342000" cy="0"/>
          </a:xfrm>
          <a:prstGeom prst="straightConnector1">
            <a:avLst/>
          </a:prstGeom>
          <a:noFill/>
          <a:ln cap="flat" cmpd="sng" w="19050">
            <a:solidFill>
              <a:srgbClr val="EB424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07" name="Google Shape;707;p104"/>
          <p:cNvCxnSpPr/>
          <p:nvPr/>
        </p:nvCxnSpPr>
        <p:spPr>
          <a:xfrm>
            <a:off x="7315750" y="3197425"/>
            <a:ext cx="0" cy="323700"/>
          </a:xfrm>
          <a:prstGeom prst="straightConnector1">
            <a:avLst/>
          </a:prstGeom>
          <a:noFill/>
          <a:ln cap="flat" cmpd="sng" w="19050">
            <a:solidFill>
              <a:srgbClr val="EB4247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08" name="Google Shape;708;p104"/>
          <p:cNvCxnSpPr/>
          <p:nvPr/>
        </p:nvCxnSpPr>
        <p:spPr>
          <a:xfrm>
            <a:off x="8364400" y="3197425"/>
            <a:ext cx="0" cy="323700"/>
          </a:xfrm>
          <a:prstGeom prst="straightConnector1">
            <a:avLst/>
          </a:prstGeom>
          <a:noFill/>
          <a:ln cap="flat" cmpd="sng" w="19050">
            <a:solidFill>
              <a:srgbClr val="EB4247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09" name="Google Shape;709;p104"/>
          <p:cNvCxnSpPr/>
          <p:nvPr/>
        </p:nvCxnSpPr>
        <p:spPr>
          <a:xfrm>
            <a:off x="6101050" y="3197425"/>
            <a:ext cx="0" cy="323700"/>
          </a:xfrm>
          <a:prstGeom prst="straightConnector1">
            <a:avLst/>
          </a:prstGeom>
          <a:noFill/>
          <a:ln cap="flat" cmpd="sng" w="19050">
            <a:solidFill>
              <a:srgbClr val="EB4247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10" name="Google Shape;710;p104"/>
          <p:cNvCxnSpPr/>
          <p:nvPr/>
        </p:nvCxnSpPr>
        <p:spPr>
          <a:xfrm>
            <a:off x="5039850" y="3197425"/>
            <a:ext cx="0" cy="323700"/>
          </a:xfrm>
          <a:prstGeom prst="straightConnector1">
            <a:avLst/>
          </a:prstGeom>
          <a:noFill/>
          <a:ln cap="flat" cmpd="sng" w="19050">
            <a:solidFill>
              <a:srgbClr val="EB4247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105"/>
          <p:cNvSpPr txBox="1"/>
          <p:nvPr>
            <p:ph type="title"/>
          </p:nvPr>
        </p:nvSpPr>
        <p:spPr>
          <a:xfrm>
            <a:off x="313879" y="263450"/>
            <a:ext cx="8496300" cy="40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>
                <a:latin typeface="Manrope"/>
                <a:ea typeface="Manrope"/>
                <a:cs typeface="Manrope"/>
                <a:sym typeface="Manrope"/>
              </a:rPr>
              <a:t>Бюджет на привлечение и удержание </a:t>
            </a:r>
            <a:endParaRPr sz="2800"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716" name="Google Shape;716;p1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389225"/>
            <a:ext cx="9144000" cy="754275"/>
          </a:xfrm>
          <a:prstGeom prst="rect">
            <a:avLst/>
          </a:prstGeom>
          <a:noFill/>
          <a:ln>
            <a:noFill/>
          </a:ln>
        </p:spPr>
      </p:pic>
      <p:sp>
        <p:nvSpPr>
          <p:cNvPr id="717" name="Google Shape;717;p105"/>
          <p:cNvSpPr/>
          <p:nvPr/>
        </p:nvSpPr>
        <p:spPr>
          <a:xfrm>
            <a:off x="313875" y="907879"/>
            <a:ext cx="2673900" cy="2937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Manrope"/>
                <a:ea typeface="Manrope"/>
                <a:cs typeface="Manrope"/>
                <a:sym typeface="Manrope"/>
              </a:rPr>
              <a:t>Рекрутинг</a:t>
            </a:r>
            <a:endParaRPr sz="12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18" name="Google Shape;718;p105"/>
          <p:cNvSpPr/>
          <p:nvPr/>
        </p:nvSpPr>
        <p:spPr>
          <a:xfrm>
            <a:off x="3203575" y="907879"/>
            <a:ext cx="2736900" cy="2937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Manrope"/>
                <a:ea typeface="Manrope"/>
                <a:cs typeface="Manrope"/>
                <a:sym typeface="Manrope"/>
              </a:rPr>
              <a:t>HR бренд</a:t>
            </a:r>
            <a:endParaRPr sz="12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19" name="Google Shape;719;p105"/>
          <p:cNvSpPr/>
          <p:nvPr/>
        </p:nvSpPr>
        <p:spPr>
          <a:xfrm>
            <a:off x="6156325" y="907879"/>
            <a:ext cx="2668800" cy="2937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Manrope"/>
                <a:ea typeface="Manrope"/>
                <a:cs typeface="Manrope"/>
                <a:sym typeface="Manrope"/>
              </a:rPr>
              <a:t>Внутренние коммуникации</a:t>
            </a:r>
            <a:endParaRPr sz="12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20" name="Google Shape;720;p105"/>
          <p:cNvSpPr/>
          <p:nvPr/>
        </p:nvSpPr>
        <p:spPr>
          <a:xfrm>
            <a:off x="313875" y="1398050"/>
            <a:ext cx="2673900" cy="1418400"/>
          </a:xfrm>
          <a:prstGeom prst="roundRect">
            <a:avLst>
              <a:gd fmla="val 643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79550" lvl="0" marL="208799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Manrope"/>
              <a:buChar char="●"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Доступы к базам данных и публикациям вакансий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  <a:p>
            <a:pPr indent="-179550" lvl="0" marL="208799" rtl="0" algn="l"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Manrope"/>
              <a:buChar char="●"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Реклама и брендирование вакансий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  <a:p>
            <a:pPr indent="-179550" lvl="0" marL="208799" rtl="0" algn="l"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Manrope"/>
              <a:buChar char="●"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Выплаты за рекомендации и </a:t>
            </a: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агентствам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  <a:p>
            <a:pPr indent="-179550" lvl="0" marL="208799" rtl="0" algn="l">
              <a:spcBef>
                <a:spcPts val="300"/>
              </a:spcBef>
              <a:spcAft>
                <a:spcPts val="300"/>
              </a:spcAft>
              <a:buClr>
                <a:schemeClr val="dk2"/>
              </a:buClr>
              <a:buSzPts val="900"/>
              <a:buFont typeface="Manrope"/>
              <a:buChar char="●"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Аналитика заработных плат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21" name="Google Shape;721;p105"/>
          <p:cNvSpPr/>
          <p:nvPr/>
        </p:nvSpPr>
        <p:spPr>
          <a:xfrm>
            <a:off x="3203575" y="1398050"/>
            <a:ext cx="2736900" cy="1418400"/>
          </a:xfrm>
          <a:prstGeom prst="roundRect">
            <a:avLst>
              <a:gd fmla="val 6218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79550" lvl="0" marL="208799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Manrope"/>
              <a:buChar char="●"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Продвижения и интеграции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  <a:p>
            <a:pPr indent="-179550" lvl="0" marL="208799" rtl="0" algn="l"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Manrope"/>
              <a:buChar char="●"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Исследования HR бренда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  <a:p>
            <a:pPr indent="-179550" lvl="0" marL="208799" rtl="0" algn="l"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Manrope"/>
              <a:buChar char="●"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Спецпроекты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  <a:p>
            <a:pPr indent="-179550" lvl="0" marL="208799" rtl="0" algn="l"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Manrope"/>
              <a:buChar char="●"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Работа со студентами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  <a:p>
            <a:pPr indent="-179550" lvl="0" marL="208799" rtl="0" algn="l"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Manrope"/>
              <a:buChar char="●"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Амбассадорская программа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  <a:p>
            <a:pPr indent="-179550" lvl="0" marL="208799" rtl="0" algn="l"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Manrope"/>
              <a:buChar char="●"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Мерч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  <a:p>
            <a:pPr indent="-179550" lvl="0" marL="208799" rtl="0" algn="l">
              <a:spcBef>
                <a:spcPts val="300"/>
              </a:spcBef>
              <a:spcAft>
                <a:spcPts val="300"/>
              </a:spcAft>
              <a:buClr>
                <a:schemeClr val="dk2"/>
              </a:buClr>
              <a:buSzPts val="900"/>
              <a:buFont typeface="Manrope"/>
              <a:buChar char="●"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Ивенты (например, Day-off)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22" name="Google Shape;722;p105"/>
          <p:cNvSpPr/>
          <p:nvPr/>
        </p:nvSpPr>
        <p:spPr>
          <a:xfrm>
            <a:off x="6156275" y="1398050"/>
            <a:ext cx="2673900" cy="1418400"/>
          </a:xfrm>
          <a:prstGeom prst="roundRect">
            <a:avLst>
              <a:gd fmla="val 6218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79550" lvl="0" marL="208799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Manrope"/>
              <a:buChar char="●"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Спорт в компании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  <a:p>
            <a:pPr indent="-179550" lvl="0" marL="208799" rtl="0" algn="l"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Manrope"/>
              <a:buChar char="●"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Корпоративы и выезды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  <a:p>
            <a:pPr indent="-179550" lvl="0" marL="208799" rtl="0" algn="l">
              <a:spcBef>
                <a:spcPts val="300"/>
              </a:spcBef>
              <a:spcAft>
                <a:spcPts val="300"/>
              </a:spcAft>
              <a:buClr>
                <a:schemeClr val="dk2"/>
              </a:buClr>
              <a:buSzPts val="900"/>
              <a:buFont typeface="Manrope"/>
              <a:buChar char="●"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Подарки и мерч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23" name="Google Shape;723;p105"/>
          <p:cNvSpPr/>
          <p:nvPr/>
        </p:nvSpPr>
        <p:spPr>
          <a:xfrm>
            <a:off x="313875" y="3120156"/>
            <a:ext cx="2673900" cy="2937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Manrope"/>
                <a:ea typeface="Manrope"/>
                <a:cs typeface="Manrope"/>
                <a:sym typeface="Manrope"/>
              </a:rPr>
              <a:t>Обучение</a:t>
            </a:r>
            <a:endParaRPr sz="12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24" name="Google Shape;724;p105"/>
          <p:cNvSpPr/>
          <p:nvPr/>
        </p:nvSpPr>
        <p:spPr>
          <a:xfrm>
            <a:off x="3203575" y="3120156"/>
            <a:ext cx="2736900" cy="2937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Manrope"/>
                <a:ea typeface="Manrope"/>
                <a:cs typeface="Manrope"/>
                <a:sym typeface="Manrope"/>
              </a:rPr>
              <a:t>Бенефиты</a:t>
            </a:r>
            <a:endParaRPr sz="12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25" name="Google Shape;725;p105"/>
          <p:cNvSpPr/>
          <p:nvPr/>
        </p:nvSpPr>
        <p:spPr>
          <a:xfrm>
            <a:off x="6156325" y="3120156"/>
            <a:ext cx="2668800" cy="293700"/>
          </a:xfrm>
          <a:prstGeom prst="roundRect">
            <a:avLst>
              <a:gd fmla="val 1111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Manrope"/>
                <a:ea typeface="Manrope"/>
                <a:cs typeface="Manrope"/>
                <a:sym typeface="Manrope"/>
              </a:rPr>
              <a:t>Прочие расходы</a:t>
            </a:r>
            <a:endParaRPr sz="12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26" name="Google Shape;726;p105"/>
          <p:cNvSpPr/>
          <p:nvPr/>
        </p:nvSpPr>
        <p:spPr>
          <a:xfrm>
            <a:off x="313875" y="3635350"/>
            <a:ext cx="2673900" cy="1106700"/>
          </a:xfrm>
          <a:prstGeom prst="roundRect">
            <a:avLst>
              <a:gd fmla="val 643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79550" lvl="0" marL="208799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Manrope"/>
              <a:buChar char="●"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Индивидуальное обучение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  <a:p>
            <a:pPr indent="-179550" lvl="0" marL="208799" rtl="0" algn="l"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Manrope"/>
              <a:buChar char="●"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Общекорпоративное обучение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  <a:p>
            <a:pPr indent="-179550" lvl="0" marL="208799" rtl="0" algn="l"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Manrope"/>
              <a:buChar char="●"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Английский 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  <a:p>
            <a:pPr indent="-179550" lvl="0" marL="208799" rtl="0" algn="l">
              <a:spcBef>
                <a:spcPts val="300"/>
              </a:spcBef>
              <a:spcAft>
                <a:spcPts val="300"/>
              </a:spcAft>
              <a:buClr>
                <a:schemeClr val="dk2"/>
              </a:buClr>
              <a:buSzPts val="900"/>
              <a:buFont typeface="Manrope"/>
              <a:buChar char="●"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Лицензии и библиотеки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27" name="Google Shape;727;p105"/>
          <p:cNvSpPr/>
          <p:nvPr/>
        </p:nvSpPr>
        <p:spPr>
          <a:xfrm>
            <a:off x="3207600" y="3635350"/>
            <a:ext cx="2736900" cy="1106700"/>
          </a:xfrm>
          <a:prstGeom prst="roundRect">
            <a:avLst>
              <a:gd fmla="val 643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79550" lvl="0" marL="208799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Manrope"/>
              <a:buChar char="●"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ДМС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  <a:p>
            <a:pPr indent="-179550" lvl="0" marL="208799" rtl="0" algn="l"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Manrope"/>
              <a:buChar char="●"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Консультации психологов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  <a:p>
            <a:pPr indent="-179550" lvl="0" marL="208799" rtl="0" algn="l"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Manrope"/>
              <a:buChar char="●"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Компенсации фитнеса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  <a:p>
            <a:pPr indent="-179550" lvl="0" marL="208799" rtl="0" algn="l"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Manrope"/>
              <a:buChar char="●"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Компенсации питания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  <a:p>
            <a:pPr indent="-179550" lvl="0" marL="208799" rtl="0" algn="l">
              <a:spcBef>
                <a:spcPts val="300"/>
              </a:spcBef>
              <a:spcAft>
                <a:spcPts val="300"/>
              </a:spcAft>
              <a:buClr>
                <a:schemeClr val="dk2"/>
              </a:buClr>
              <a:buSzPts val="900"/>
              <a:buFont typeface="Manrope"/>
              <a:buChar char="●"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Прочие расходы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28" name="Google Shape;728;p105"/>
          <p:cNvSpPr/>
          <p:nvPr/>
        </p:nvSpPr>
        <p:spPr>
          <a:xfrm>
            <a:off x="6164325" y="3635350"/>
            <a:ext cx="2668800" cy="1106700"/>
          </a:xfrm>
          <a:prstGeom prst="roundRect">
            <a:avLst>
              <a:gd fmla="val 643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79550" lvl="0" marL="208799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Manrope"/>
              <a:buChar char="●"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Командировки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  <a:p>
            <a:pPr indent="-179550" lvl="0" marL="208799" rtl="0" algn="l">
              <a:spcBef>
                <a:spcPts val="300"/>
              </a:spcBef>
              <a:spcAft>
                <a:spcPts val="300"/>
              </a:spcAft>
              <a:buClr>
                <a:schemeClr val="dk2"/>
              </a:buClr>
              <a:buSzPts val="900"/>
              <a:buFont typeface="Manrope"/>
              <a:buChar char="●"/>
            </a:pPr>
            <a:r>
              <a:rPr lang="ru" sz="900">
                <a:latin typeface="Manrope"/>
                <a:ea typeface="Manrope"/>
                <a:cs typeface="Manrope"/>
                <a:sym typeface="Manrope"/>
              </a:rPr>
              <a:t>Лицензии</a:t>
            </a:r>
            <a:endParaRPr sz="900"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729" name="Google Shape;729;p105"/>
          <p:cNvCxnSpPr>
            <a:stCxn id="717" idx="2"/>
            <a:endCxn id="720" idx="0"/>
          </p:cNvCxnSpPr>
          <p:nvPr/>
        </p:nvCxnSpPr>
        <p:spPr>
          <a:xfrm>
            <a:off x="1650825" y="1201579"/>
            <a:ext cx="0" cy="196500"/>
          </a:xfrm>
          <a:prstGeom prst="straightConnector1">
            <a:avLst/>
          </a:prstGeom>
          <a:noFill/>
          <a:ln cap="flat" cmpd="sng" w="9525">
            <a:solidFill>
              <a:srgbClr val="EB4247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30" name="Google Shape;730;p105"/>
          <p:cNvCxnSpPr/>
          <p:nvPr/>
        </p:nvCxnSpPr>
        <p:spPr>
          <a:xfrm>
            <a:off x="4531525" y="1201579"/>
            <a:ext cx="0" cy="196500"/>
          </a:xfrm>
          <a:prstGeom prst="straightConnector1">
            <a:avLst/>
          </a:prstGeom>
          <a:noFill/>
          <a:ln cap="flat" cmpd="sng" w="9525">
            <a:solidFill>
              <a:srgbClr val="EB4247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31" name="Google Shape;731;p105"/>
          <p:cNvCxnSpPr/>
          <p:nvPr/>
        </p:nvCxnSpPr>
        <p:spPr>
          <a:xfrm>
            <a:off x="7490725" y="1201579"/>
            <a:ext cx="0" cy="196500"/>
          </a:xfrm>
          <a:prstGeom prst="straightConnector1">
            <a:avLst/>
          </a:prstGeom>
          <a:noFill/>
          <a:ln cap="flat" cmpd="sng" w="9525">
            <a:solidFill>
              <a:srgbClr val="EB4247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32" name="Google Shape;732;p105"/>
          <p:cNvCxnSpPr/>
          <p:nvPr/>
        </p:nvCxnSpPr>
        <p:spPr>
          <a:xfrm>
            <a:off x="1650825" y="3426354"/>
            <a:ext cx="0" cy="196500"/>
          </a:xfrm>
          <a:prstGeom prst="straightConnector1">
            <a:avLst/>
          </a:prstGeom>
          <a:noFill/>
          <a:ln cap="flat" cmpd="sng" w="9525">
            <a:solidFill>
              <a:srgbClr val="EB4247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33" name="Google Shape;733;p105"/>
          <p:cNvCxnSpPr/>
          <p:nvPr/>
        </p:nvCxnSpPr>
        <p:spPr>
          <a:xfrm>
            <a:off x="4531525" y="3426354"/>
            <a:ext cx="0" cy="196500"/>
          </a:xfrm>
          <a:prstGeom prst="straightConnector1">
            <a:avLst/>
          </a:prstGeom>
          <a:noFill/>
          <a:ln cap="flat" cmpd="sng" w="9525">
            <a:solidFill>
              <a:srgbClr val="EB4247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34" name="Google Shape;734;p105"/>
          <p:cNvCxnSpPr/>
          <p:nvPr/>
        </p:nvCxnSpPr>
        <p:spPr>
          <a:xfrm>
            <a:off x="7490725" y="3426354"/>
            <a:ext cx="0" cy="196500"/>
          </a:xfrm>
          <a:prstGeom prst="straightConnector1">
            <a:avLst/>
          </a:prstGeom>
          <a:noFill/>
          <a:ln cap="flat" cmpd="sng" w="9525">
            <a:solidFill>
              <a:srgbClr val="EB4247"/>
            </a:solidFill>
            <a:prstDash val="solid"/>
            <a:round/>
            <a:headEnd len="med" w="med" type="none"/>
            <a:tailEnd len="med" w="med" type="triangle"/>
          </a:ln>
        </p:spPr>
      </p:cxnSp>
      <p:grpSp>
        <p:nvGrpSpPr>
          <p:cNvPr id="735" name="Google Shape;735;p105"/>
          <p:cNvGrpSpPr/>
          <p:nvPr/>
        </p:nvGrpSpPr>
        <p:grpSpPr>
          <a:xfrm>
            <a:off x="8604196" y="339735"/>
            <a:ext cx="205972" cy="324969"/>
            <a:chOff x="2983125" y="2248285"/>
            <a:chExt cx="284256" cy="448419"/>
          </a:xfrm>
        </p:grpSpPr>
        <p:sp>
          <p:nvSpPr>
            <p:cNvPr id="736" name="Google Shape;736;p105"/>
            <p:cNvSpPr/>
            <p:nvPr/>
          </p:nvSpPr>
          <p:spPr>
            <a:xfrm>
              <a:off x="3112077" y="224828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105"/>
            <p:cNvSpPr/>
            <p:nvPr/>
          </p:nvSpPr>
          <p:spPr>
            <a:xfrm>
              <a:off x="3147197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8" name="Google Shape;738;p105"/>
            <p:cNvSpPr/>
            <p:nvPr/>
          </p:nvSpPr>
          <p:spPr>
            <a:xfrm>
              <a:off x="2983125" y="2397760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105"/>
            <p:cNvSpPr/>
            <p:nvPr/>
          </p:nvSpPr>
          <p:spPr>
            <a:xfrm>
              <a:off x="3027025" y="2547235"/>
              <a:ext cx="120184" cy="149469"/>
            </a:xfrm>
            <a:custGeom>
              <a:rect b="b" l="l" r="r" t="t"/>
              <a:pathLst>
                <a:path extrusionOk="0" h="199292" w="160245">
                  <a:moveTo>
                    <a:pt x="0" y="199292"/>
                  </a:moveTo>
                  <a:lnTo>
                    <a:pt x="99653" y="199292"/>
                  </a:lnTo>
                  <a:lnTo>
                    <a:pt x="160245" y="0"/>
                  </a:lnTo>
                  <a:lnTo>
                    <a:pt x="60599" y="0"/>
                  </a:lnTo>
                  <a:lnTo>
                    <a:pt x="0" y="199292"/>
                  </a:lnTo>
                  <a:close/>
                </a:path>
              </a:pathLst>
            </a:custGeom>
            <a:solidFill>
              <a:srgbClr val="EB4247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0924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electel Presentation 2023">
  <a:themeElements>
    <a:clrScheme name="Пользовательские 1">
      <a:dk1>
        <a:srgbClr val="092433"/>
      </a:dk1>
      <a:lt1>
        <a:srgbClr val="FFFFFF"/>
      </a:lt1>
      <a:dk2>
        <a:srgbClr val="EB4247"/>
      </a:dk2>
      <a:lt2>
        <a:srgbClr val="939597"/>
      </a:lt2>
      <a:accent1>
        <a:srgbClr val="CCD1D5"/>
      </a:accent1>
      <a:accent2>
        <a:srgbClr val="3A9ED6"/>
      </a:accent2>
      <a:accent3>
        <a:srgbClr val="0AB476"/>
      </a:accent3>
      <a:accent4>
        <a:srgbClr val="CF9400"/>
      </a:accent4>
      <a:accent5>
        <a:srgbClr val="F56F21"/>
      </a:accent5>
      <a:accent6>
        <a:srgbClr val="905BFF"/>
      </a:accent6>
      <a:hlink>
        <a:srgbClr val="EB4247"/>
      </a:hlink>
      <a:folHlink>
        <a:srgbClr val="FE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electel Presentation 2023">
  <a:themeElements>
    <a:clrScheme name="Пользовательские 1">
      <a:dk1>
        <a:srgbClr val="092433"/>
      </a:dk1>
      <a:lt1>
        <a:srgbClr val="FFFFFF"/>
      </a:lt1>
      <a:dk2>
        <a:srgbClr val="EB4247"/>
      </a:dk2>
      <a:lt2>
        <a:srgbClr val="939597"/>
      </a:lt2>
      <a:accent1>
        <a:srgbClr val="CCD1D5"/>
      </a:accent1>
      <a:accent2>
        <a:srgbClr val="3A9ED6"/>
      </a:accent2>
      <a:accent3>
        <a:srgbClr val="0AB476"/>
      </a:accent3>
      <a:accent4>
        <a:srgbClr val="CF9400"/>
      </a:accent4>
      <a:accent5>
        <a:srgbClr val="F56F21"/>
      </a:accent5>
      <a:accent6>
        <a:srgbClr val="905BFF"/>
      </a:accent6>
      <a:hlink>
        <a:srgbClr val="EB4247"/>
      </a:hlink>
      <a:folHlink>
        <a:srgbClr val="FE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Selectel presentation">
  <a:themeElements>
    <a:clrScheme name="Пользовательские 1">
      <a:dk1>
        <a:srgbClr val="092433"/>
      </a:dk1>
      <a:lt1>
        <a:srgbClr val="FFFFFF"/>
      </a:lt1>
      <a:dk2>
        <a:srgbClr val="EB4247"/>
      </a:dk2>
      <a:lt2>
        <a:srgbClr val="758289"/>
      </a:lt2>
      <a:accent1>
        <a:srgbClr val="CCD1D5"/>
      </a:accent1>
      <a:accent2>
        <a:srgbClr val="0B4A77"/>
      </a:accent2>
      <a:accent3>
        <a:srgbClr val="2F97FF"/>
      </a:accent3>
      <a:accent4>
        <a:srgbClr val="F8BE32"/>
      </a:accent4>
      <a:accent5>
        <a:srgbClr val="2AB773"/>
      </a:accent5>
      <a:accent6>
        <a:srgbClr val="C19E74"/>
      </a:accent6>
      <a:hlink>
        <a:srgbClr val="E43841"/>
      </a:hlink>
      <a:folHlink>
        <a:srgbClr val="FE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Selectel presentation">
  <a:themeElements>
    <a:clrScheme name="Пользовательские 1">
      <a:dk1>
        <a:srgbClr val="092433"/>
      </a:dk1>
      <a:lt1>
        <a:srgbClr val="FFFFFF"/>
      </a:lt1>
      <a:dk2>
        <a:srgbClr val="EB4247"/>
      </a:dk2>
      <a:lt2>
        <a:srgbClr val="758289"/>
      </a:lt2>
      <a:accent1>
        <a:srgbClr val="CCD1D5"/>
      </a:accent1>
      <a:accent2>
        <a:srgbClr val="0AD088"/>
      </a:accent2>
      <a:accent3>
        <a:srgbClr val="FF4A50"/>
      </a:accent3>
      <a:accent4>
        <a:srgbClr val="905BFF"/>
      </a:accent4>
      <a:accent5>
        <a:srgbClr val="939597"/>
      </a:accent5>
      <a:accent6>
        <a:srgbClr val="C19E74"/>
      </a:accent6>
      <a:hlink>
        <a:srgbClr val="E43841"/>
      </a:hlink>
      <a:folHlink>
        <a:srgbClr val="FE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