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Play"/>
      <p:regular r:id="rId23"/>
      <p:bold r:id="rId24"/>
    </p:embeddedFont>
    <p:embeddedFont>
      <p:font typeface="Ultra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i+vQE3k0pOERv15R/TypDQRph4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DA1D9E4-B694-4C36-8AAA-97EB937DCCDA}">
  <a:tblStyle styleId="{9DA1D9E4-B694-4C36-8AAA-97EB937DCCDA}" styleName="Table_0">
    <a:wholeTbl>
      <a:tcTxStyle b="off" i="off">
        <a:font>
          <a:latin typeface="Arial"/>
          <a:ea typeface="Arial"/>
          <a:cs typeface="Arial"/>
        </a:font>
        <a:srgbClr val="0E1114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CAD0FF"/>
          </a:solidFill>
        </a:fill>
      </a:tcStyle>
    </a:wholeTbl>
    <a:band1H>
      <a:tcTxStyle/>
    </a:band1H>
    <a:band2H>
      <a:tcTxStyle b="off" i="off"/>
      <a:tcStyle>
        <a:fill>
          <a:solidFill>
            <a:srgbClr val="E6E9FF"/>
          </a:solidFill>
        </a:fill>
      </a:tcStyle>
    </a:band2H>
    <a:band1V>
      <a:tcTxStyle/>
    </a:band1V>
    <a:band2V>
      <a:tcTxStyle/>
    </a:band2V>
    <a:lastCol>
      <a:tcTxStyle/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lay-bold.fntdata"/><Relationship Id="rId23" Type="http://schemas.openxmlformats.org/officeDocument/2006/relationships/font" Target="fonts/Play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Ultr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9" name="Google Shape;94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5" name="Google Shape;96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4" name="Google Shape;99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8" name="Google Shape;858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0" name="Google Shape;880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17.png"/><Relationship Id="rId6" Type="http://schemas.openxmlformats.org/officeDocument/2006/relationships/image" Target="../media/image11.png"/><Relationship Id="rId7" Type="http://schemas.openxmlformats.org/officeDocument/2006/relationships/image" Target="../media/image9.png"/><Relationship Id="rId8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showMasterSp="0" type="tx">
  <p:cSld name="TITLE_AND_BODY">
    <p:bg>
      <p:bgPr>
        <a:solidFill>
          <a:srgbClr val="022B44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0;p17" id="54" name="Google Shape;5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51296" y="883607"/>
            <a:ext cx="2127426" cy="47335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9"/>
          <p:cNvSpPr txBox="1"/>
          <p:nvPr>
            <p:ph type="title"/>
          </p:nvPr>
        </p:nvSpPr>
        <p:spPr>
          <a:xfrm>
            <a:off x="1526716" y="2152743"/>
            <a:ext cx="8206248" cy="227755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>
                <a:solidFill>
                  <a:srgbClr val="FFFFFF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1549400" y="4705255"/>
            <a:ext cx="8174333" cy="8175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8555385" y="6269943"/>
            <a:ext cx="182216" cy="172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_light" showMasterSp="0">
  <p:cSld name="final_light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28"/>
          <p:cNvGrpSpPr/>
          <p:nvPr/>
        </p:nvGrpSpPr>
        <p:grpSpPr>
          <a:xfrm>
            <a:off x="1549396" y="883607"/>
            <a:ext cx="2131204" cy="473352"/>
            <a:chOff x="-1" y="-1"/>
            <a:chExt cx="2131202" cy="473350"/>
          </a:xfrm>
        </p:grpSpPr>
        <p:sp>
          <p:nvSpPr>
            <p:cNvPr id="274" name="Google Shape;274;p28"/>
            <p:cNvSpPr/>
            <p:nvPr/>
          </p:nvSpPr>
          <p:spPr>
            <a:xfrm>
              <a:off x="1227606" y="-1"/>
              <a:ext cx="903595" cy="473350"/>
            </a:xfrm>
            <a:custGeom>
              <a:rect b="b" l="l" r="r" t="t"/>
              <a:pathLst>
                <a:path extrusionOk="0" h="21590" w="21600">
                  <a:moveTo>
                    <a:pt x="0" y="6344"/>
                  </a:moveTo>
                  <a:lnTo>
                    <a:pt x="0" y="8436"/>
                  </a:lnTo>
                  <a:cubicBezTo>
                    <a:pt x="13" y="8598"/>
                    <a:pt x="79" y="8729"/>
                    <a:pt x="170" y="8759"/>
                  </a:cubicBezTo>
                  <a:cubicBezTo>
                    <a:pt x="314" y="8805"/>
                    <a:pt x="511" y="8869"/>
                    <a:pt x="563" y="8898"/>
                  </a:cubicBezTo>
                  <a:cubicBezTo>
                    <a:pt x="574" y="8905"/>
                    <a:pt x="587" y="8912"/>
                    <a:pt x="601" y="8920"/>
                  </a:cubicBezTo>
                  <a:cubicBezTo>
                    <a:pt x="871" y="9068"/>
                    <a:pt x="1559" y="9447"/>
                    <a:pt x="1584" y="11366"/>
                  </a:cubicBezTo>
                  <a:lnTo>
                    <a:pt x="1584" y="17220"/>
                  </a:lnTo>
                  <a:cubicBezTo>
                    <a:pt x="1584" y="18386"/>
                    <a:pt x="1820" y="19503"/>
                    <a:pt x="2252" y="20323"/>
                  </a:cubicBezTo>
                  <a:cubicBezTo>
                    <a:pt x="2671" y="21131"/>
                    <a:pt x="3247" y="21583"/>
                    <a:pt x="3836" y="21582"/>
                  </a:cubicBezTo>
                  <a:lnTo>
                    <a:pt x="3862" y="21582"/>
                  </a:lnTo>
                  <a:cubicBezTo>
                    <a:pt x="3862" y="21582"/>
                    <a:pt x="3862" y="21600"/>
                    <a:pt x="4396" y="21582"/>
                  </a:cubicBezTo>
                  <a:cubicBezTo>
                    <a:pt x="4532" y="21577"/>
                    <a:pt x="4610" y="21404"/>
                    <a:pt x="4608" y="21116"/>
                  </a:cubicBezTo>
                  <a:cubicBezTo>
                    <a:pt x="4606" y="20716"/>
                    <a:pt x="4612" y="20403"/>
                    <a:pt x="4608" y="20065"/>
                  </a:cubicBezTo>
                  <a:cubicBezTo>
                    <a:pt x="4605" y="19783"/>
                    <a:pt x="4608" y="19523"/>
                    <a:pt x="4608" y="19288"/>
                  </a:cubicBezTo>
                  <a:cubicBezTo>
                    <a:pt x="4608" y="19070"/>
                    <a:pt x="4516" y="18892"/>
                    <a:pt x="4412" y="18884"/>
                  </a:cubicBezTo>
                  <a:cubicBezTo>
                    <a:pt x="4215" y="18882"/>
                    <a:pt x="3940" y="18882"/>
                    <a:pt x="3679" y="18882"/>
                  </a:cubicBezTo>
                  <a:cubicBezTo>
                    <a:pt x="3299" y="18882"/>
                    <a:pt x="2972" y="18273"/>
                    <a:pt x="2972" y="17521"/>
                  </a:cubicBezTo>
                  <a:lnTo>
                    <a:pt x="2972" y="14347"/>
                  </a:lnTo>
                  <a:cubicBezTo>
                    <a:pt x="2985" y="14339"/>
                    <a:pt x="2972" y="11309"/>
                    <a:pt x="2972" y="11275"/>
                  </a:cubicBezTo>
                  <a:cubicBezTo>
                    <a:pt x="2935" y="8683"/>
                    <a:pt x="2035" y="7580"/>
                    <a:pt x="1870" y="7377"/>
                  </a:cubicBezTo>
                  <a:cubicBezTo>
                    <a:pt x="1858" y="7362"/>
                    <a:pt x="1849" y="7352"/>
                    <a:pt x="1846" y="7347"/>
                  </a:cubicBezTo>
                  <a:cubicBezTo>
                    <a:pt x="1849" y="7341"/>
                    <a:pt x="1858" y="7331"/>
                    <a:pt x="1870" y="7316"/>
                  </a:cubicBezTo>
                  <a:cubicBezTo>
                    <a:pt x="2038" y="7104"/>
                    <a:pt x="2972" y="5930"/>
                    <a:pt x="2972" y="3227"/>
                  </a:cubicBezTo>
                  <a:lnTo>
                    <a:pt x="2972" y="391"/>
                  </a:lnTo>
                  <a:cubicBezTo>
                    <a:pt x="2972" y="175"/>
                    <a:pt x="2893" y="0"/>
                    <a:pt x="2775" y="0"/>
                  </a:cubicBezTo>
                  <a:lnTo>
                    <a:pt x="1780" y="0"/>
                  </a:lnTo>
                  <a:cubicBezTo>
                    <a:pt x="1676" y="0"/>
                    <a:pt x="1584" y="175"/>
                    <a:pt x="1584" y="391"/>
                  </a:cubicBezTo>
                  <a:lnTo>
                    <a:pt x="1584" y="3227"/>
                  </a:lnTo>
                  <a:cubicBezTo>
                    <a:pt x="1584" y="5244"/>
                    <a:pt x="877" y="5640"/>
                    <a:pt x="603" y="5793"/>
                  </a:cubicBezTo>
                  <a:cubicBezTo>
                    <a:pt x="588" y="5801"/>
                    <a:pt x="575" y="5809"/>
                    <a:pt x="563" y="5816"/>
                  </a:cubicBezTo>
                  <a:cubicBezTo>
                    <a:pt x="511" y="5845"/>
                    <a:pt x="314" y="5909"/>
                    <a:pt x="170" y="5955"/>
                  </a:cubicBezTo>
                  <a:cubicBezTo>
                    <a:pt x="65" y="5988"/>
                    <a:pt x="0" y="6152"/>
                    <a:pt x="0" y="6344"/>
                  </a:cubicBezTo>
                  <a:close/>
                  <a:moveTo>
                    <a:pt x="17397" y="11152"/>
                  </a:moveTo>
                  <a:lnTo>
                    <a:pt x="17397" y="16677"/>
                  </a:lnTo>
                  <a:cubicBezTo>
                    <a:pt x="17397" y="16775"/>
                    <a:pt x="17376" y="16869"/>
                    <a:pt x="17340" y="16938"/>
                  </a:cubicBezTo>
                  <a:cubicBezTo>
                    <a:pt x="17304" y="17007"/>
                    <a:pt x="17256" y="17046"/>
                    <a:pt x="17205" y="17046"/>
                  </a:cubicBezTo>
                  <a:cubicBezTo>
                    <a:pt x="16940" y="17046"/>
                    <a:pt x="16466" y="17045"/>
                    <a:pt x="16202" y="17045"/>
                  </a:cubicBezTo>
                  <a:cubicBezTo>
                    <a:pt x="16096" y="17045"/>
                    <a:pt x="16010" y="16880"/>
                    <a:pt x="16010" y="16676"/>
                  </a:cubicBezTo>
                  <a:cubicBezTo>
                    <a:pt x="16010" y="14430"/>
                    <a:pt x="16010" y="2616"/>
                    <a:pt x="16010" y="369"/>
                  </a:cubicBezTo>
                  <a:cubicBezTo>
                    <a:pt x="16010" y="165"/>
                    <a:pt x="16096" y="0"/>
                    <a:pt x="16202" y="0"/>
                  </a:cubicBezTo>
                  <a:cubicBezTo>
                    <a:pt x="16466" y="0"/>
                    <a:pt x="16940" y="0"/>
                    <a:pt x="17205" y="0"/>
                  </a:cubicBezTo>
                  <a:cubicBezTo>
                    <a:pt x="17311" y="0"/>
                    <a:pt x="17397" y="165"/>
                    <a:pt x="17397" y="369"/>
                  </a:cubicBezTo>
                  <a:cubicBezTo>
                    <a:pt x="17397" y="1798"/>
                    <a:pt x="17397" y="6882"/>
                    <a:pt x="17397" y="6882"/>
                  </a:cubicBezTo>
                  <a:cubicBezTo>
                    <a:pt x="18876" y="4215"/>
                    <a:pt x="21600" y="6133"/>
                    <a:pt x="21600" y="11140"/>
                  </a:cubicBezTo>
                  <a:lnTo>
                    <a:pt x="21600" y="16676"/>
                  </a:lnTo>
                  <a:cubicBezTo>
                    <a:pt x="21600" y="16774"/>
                    <a:pt x="21580" y="16867"/>
                    <a:pt x="21544" y="16937"/>
                  </a:cubicBezTo>
                  <a:cubicBezTo>
                    <a:pt x="21508" y="17006"/>
                    <a:pt x="21459" y="17045"/>
                    <a:pt x="21408" y="17045"/>
                  </a:cubicBezTo>
                  <a:cubicBezTo>
                    <a:pt x="21144" y="17045"/>
                    <a:pt x="20669" y="17045"/>
                    <a:pt x="20404" y="17045"/>
                  </a:cubicBezTo>
                  <a:cubicBezTo>
                    <a:pt x="20353" y="17045"/>
                    <a:pt x="20305" y="17006"/>
                    <a:pt x="20269" y="16937"/>
                  </a:cubicBezTo>
                  <a:cubicBezTo>
                    <a:pt x="20233" y="16867"/>
                    <a:pt x="20212" y="16774"/>
                    <a:pt x="20212" y="16676"/>
                  </a:cubicBezTo>
                  <a:cubicBezTo>
                    <a:pt x="20212" y="15383"/>
                    <a:pt x="20212" y="11140"/>
                    <a:pt x="20212" y="11140"/>
                  </a:cubicBezTo>
                  <a:cubicBezTo>
                    <a:pt x="20212" y="8525"/>
                    <a:pt x="18838" y="7725"/>
                    <a:pt x="18013" y="8774"/>
                  </a:cubicBezTo>
                  <a:cubicBezTo>
                    <a:pt x="17660" y="9223"/>
                    <a:pt x="17397" y="10030"/>
                    <a:pt x="17397" y="11152"/>
                  </a:cubicBezTo>
                  <a:close/>
                  <a:moveTo>
                    <a:pt x="11114" y="7369"/>
                  </a:moveTo>
                  <a:cubicBezTo>
                    <a:pt x="10512" y="8504"/>
                    <a:pt x="10237" y="10000"/>
                    <a:pt x="10237" y="11499"/>
                  </a:cubicBezTo>
                  <a:cubicBezTo>
                    <a:pt x="10237" y="12999"/>
                    <a:pt x="10512" y="14495"/>
                    <a:pt x="11114" y="15630"/>
                  </a:cubicBezTo>
                  <a:cubicBezTo>
                    <a:pt x="12122" y="17585"/>
                    <a:pt x="13680" y="17846"/>
                    <a:pt x="14858" y="16408"/>
                  </a:cubicBezTo>
                  <a:cubicBezTo>
                    <a:pt x="14871" y="16389"/>
                    <a:pt x="14886" y="16370"/>
                    <a:pt x="14903" y="16349"/>
                  </a:cubicBezTo>
                  <a:cubicBezTo>
                    <a:pt x="14937" y="16306"/>
                    <a:pt x="14976" y="16258"/>
                    <a:pt x="15002" y="16208"/>
                  </a:cubicBezTo>
                  <a:cubicBezTo>
                    <a:pt x="15068" y="16084"/>
                    <a:pt x="15105" y="15855"/>
                    <a:pt x="15017" y="15616"/>
                  </a:cubicBezTo>
                  <a:cubicBezTo>
                    <a:pt x="14937" y="15401"/>
                    <a:pt x="14833" y="15132"/>
                    <a:pt x="14722" y="14844"/>
                  </a:cubicBezTo>
                  <a:cubicBezTo>
                    <a:pt x="14627" y="14597"/>
                    <a:pt x="14538" y="14367"/>
                    <a:pt x="14459" y="14157"/>
                  </a:cubicBezTo>
                  <a:cubicBezTo>
                    <a:pt x="14395" y="13986"/>
                    <a:pt x="14269" y="13940"/>
                    <a:pt x="14177" y="14044"/>
                  </a:cubicBezTo>
                  <a:cubicBezTo>
                    <a:pt x="14151" y="14075"/>
                    <a:pt x="14129" y="14101"/>
                    <a:pt x="14103" y="14132"/>
                  </a:cubicBezTo>
                  <a:cubicBezTo>
                    <a:pt x="12781" y="15765"/>
                    <a:pt x="11546" y="13609"/>
                    <a:pt x="11546" y="11499"/>
                  </a:cubicBezTo>
                  <a:cubicBezTo>
                    <a:pt x="11546" y="9389"/>
                    <a:pt x="12806" y="7246"/>
                    <a:pt x="14102" y="8870"/>
                  </a:cubicBezTo>
                  <a:cubicBezTo>
                    <a:pt x="14128" y="8902"/>
                    <a:pt x="14151" y="8923"/>
                    <a:pt x="14177" y="8955"/>
                  </a:cubicBezTo>
                  <a:cubicBezTo>
                    <a:pt x="14269" y="9059"/>
                    <a:pt x="14398" y="9009"/>
                    <a:pt x="14460" y="8842"/>
                  </a:cubicBezTo>
                  <a:cubicBezTo>
                    <a:pt x="14539" y="8631"/>
                    <a:pt x="14627" y="8402"/>
                    <a:pt x="14722" y="8155"/>
                  </a:cubicBezTo>
                  <a:cubicBezTo>
                    <a:pt x="14822" y="7896"/>
                    <a:pt x="14915" y="7655"/>
                    <a:pt x="14990" y="7453"/>
                  </a:cubicBezTo>
                  <a:cubicBezTo>
                    <a:pt x="15116" y="7116"/>
                    <a:pt x="15083" y="6876"/>
                    <a:pt x="14903" y="6649"/>
                  </a:cubicBezTo>
                  <a:cubicBezTo>
                    <a:pt x="14886" y="6628"/>
                    <a:pt x="14871" y="6609"/>
                    <a:pt x="14858" y="6591"/>
                  </a:cubicBezTo>
                  <a:cubicBezTo>
                    <a:pt x="13680" y="5153"/>
                    <a:pt x="12122" y="5413"/>
                    <a:pt x="11114" y="7369"/>
                  </a:cubicBezTo>
                  <a:close/>
                  <a:moveTo>
                    <a:pt x="5472" y="12468"/>
                  </a:moveTo>
                  <a:lnTo>
                    <a:pt x="8745" y="12468"/>
                  </a:lnTo>
                  <a:cubicBezTo>
                    <a:pt x="9138" y="12468"/>
                    <a:pt x="9452" y="11862"/>
                    <a:pt x="9452" y="11115"/>
                  </a:cubicBezTo>
                  <a:cubicBezTo>
                    <a:pt x="9452" y="9452"/>
                    <a:pt x="9308" y="8565"/>
                    <a:pt x="8810" y="7433"/>
                  </a:cubicBezTo>
                  <a:cubicBezTo>
                    <a:pt x="8300" y="6295"/>
                    <a:pt x="7488" y="5678"/>
                    <a:pt x="6860" y="5678"/>
                  </a:cubicBezTo>
                  <a:cubicBezTo>
                    <a:pt x="5289" y="5678"/>
                    <a:pt x="4084" y="8247"/>
                    <a:pt x="4084" y="11500"/>
                  </a:cubicBezTo>
                  <a:cubicBezTo>
                    <a:pt x="4084" y="15507"/>
                    <a:pt x="5708" y="17322"/>
                    <a:pt x="7003" y="17322"/>
                  </a:cubicBezTo>
                  <a:cubicBezTo>
                    <a:pt x="7933" y="17322"/>
                    <a:pt x="8653" y="16893"/>
                    <a:pt x="9360" y="16039"/>
                  </a:cubicBezTo>
                  <a:cubicBezTo>
                    <a:pt x="9439" y="15926"/>
                    <a:pt x="9478" y="15696"/>
                    <a:pt x="9425" y="15515"/>
                  </a:cubicBezTo>
                  <a:lnTo>
                    <a:pt x="9405" y="15450"/>
                  </a:lnTo>
                  <a:cubicBezTo>
                    <a:pt x="9262" y="14997"/>
                    <a:pt x="9065" y="14372"/>
                    <a:pt x="8915" y="13941"/>
                  </a:cubicBezTo>
                  <a:cubicBezTo>
                    <a:pt x="8863" y="13771"/>
                    <a:pt x="8745" y="13720"/>
                    <a:pt x="8653" y="13827"/>
                  </a:cubicBezTo>
                  <a:cubicBezTo>
                    <a:pt x="8208" y="14334"/>
                    <a:pt x="7737" y="14780"/>
                    <a:pt x="7030" y="14770"/>
                  </a:cubicBezTo>
                  <a:cubicBezTo>
                    <a:pt x="6375" y="14761"/>
                    <a:pt x="5681" y="13962"/>
                    <a:pt x="5472" y="12468"/>
                  </a:cubicBezTo>
                  <a:close/>
                  <a:moveTo>
                    <a:pt x="8025" y="10247"/>
                  </a:moveTo>
                  <a:cubicBezTo>
                    <a:pt x="7907" y="8567"/>
                    <a:pt x="7305" y="8260"/>
                    <a:pt x="6860" y="8260"/>
                  </a:cubicBezTo>
                  <a:cubicBezTo>
                    <a:pt x="6257" y="8260"/>
                    <a:pt x="5747" y="9118"/>
                    <a:pt x="5524" y="10247"/>
                  </a:cubicBezTo>
                  <a:lnTo>
                    <a:pt x="8025" y="102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-1" y="124867"/>
              <a:ext cx="1163037" cy="254832"/>
            </a:xfrm>
            <a:custGeom>
              <a:rect b="b" l="l" r="r" t="t"/>
              <a:pathLst>
                <a:path extrusionOk="0" h="21210" w="21552">
                  <a:moveTo>
                    <a:pt x="2604" y="59"/>
                  </a:moveTo>
                  <a:cubicBezTo>
                    <a:pt x="2120" y="-171"/>
                    <a:pt x="1632" y="280"/>
                    <a:pt x="1207" y="1350"/>
                  </a:cubicBezTo>
                  <a:cubicBezTo>
                    <a:pt x="782" y="2419"/>
                    <a:pt x="441" y="4055"/>
                    <a:pt x="231" y="6031"/>
                  </a:cubicBezTo>
                  <a:cubicBezTo>
                    <a:pt x="21" y="8008"/>
                    <a:pt x="-48" y="10229"/>
                    <a:pt x="34" y="12389"/>
                  </a:cubicBezTo>
                  <a:cubicBezTo>
                    <a:pt x="116" y="14549"/>
                    <a:pt x="344" y="16541"/>
                    <a:pt x="688" y="18093"/>
                  </a:cubicBezTo>
                  <a:cubicBezTo>
                    <a:pt x="1032" y="19645"/>
                    <a:pt x="1474" y="20679"/>
                    <a:pt x="1954" y="21054"/>
                  </a:cubicBezTo>
                  <a:cubicBezTo>
                    <a:pt x="2433" y="21429"/>
                    <a:pt x="2927" y="21127"/>
                    <a:pt x="3367" y="20188"/>
                  </a:cubicBezTo>
                  <a:cubicBezTo>
                    <a:pt x="3807" y="19249"/>
                    <a:pt x="4171" y="17720"/>
                    <a:pt x="4410" y="15811"/>
                  </a:cubicBezTo>
                  <a:cubicBezTo>
                    <a:pt x="4649" y="13902"/>
                    <a:pt x="4751" y="11707"/>
                    <a:pt x="4701" y="9527"/>
                  </a:cubicBezTo>
                  <a:cubicBezTo>
                    <a:pt x="4647" y="7104"/>
                    <a:pt x="4409" y="4840"/>
                    <a:pt x="4026" y="3116"/>
                  </a:cubicBezTo>
                  <a:cubicBezTo>
                    <a:pt x="3644" y="1391"/>
                    <a:pt x="3142" y="311"/>
                    <a:pt x="2604" y="59"/>
                  </a:cubicBezTo>
                  <a:close/>
                  <a:moveTo>
                    <a:pt x="2527" y="16218"/>
                  </a:moveTo>
                  <a:cubicBezTo>
                    <a:pt x="2267" y="16375"/>
                    <a:pt x="2002" y="16161"/>
                    <a:pt x="1770" y="15606"/>
                  </a:cubicBezTo>
                  <a:cubicBezTo>
                    <a:pt x="1538" y="15051"/>
                    <a:pt x="1351" y="14183"/>
                    <a:pt x="1234" y="13123"/>
                  </a:cubicBezTo>
                  <a:cubicBezTo>
                    <a:pt x="1117" y="12064"/>
                    <a:pt x="1077" y="10866"/>
                    <a:pt x="1120" y="9699"/>
                  </a:cubicBezTo>
                  <a:cubicBezTo>
                    <a:pt x="1162" y="8533"/>
                    <a:pt x="1285" y="7455"/>
                    <a:pt x="1470" y="6618"/>
                  </a:cubicBezTo>
                  <a:cubicBezTo>
                    <a:pt x="1656" y="5780"/>
                    <a:pt x="1895" y="5226"/>
                    <a:pt x="2154" y="5031"/>
                  </a:cubicBezTo>
                  <a:cubicBezTo>
                    <a:pt x="2413" y="4837"/>
                    <a:pt x="2679" y="5013"/>
                    <a:pt x="2915" y="5535"/>
                  </a:cubicBezTo>
                  <a:cubicBezTo>
                    <a:pt x="3151" y="6057"/>
                    <a:pt x="3344" y="6898"/>
                    <a:pt x="3468" y="7940"/>
                  </a:cubicBezTo>
                  <a:cubicBezTo>
                    <a:pt x="3592" y="8982"/>
                    <a:pt x="3641" y="10173"/>
                    <a:pt x="3607" y="11346"/>
                  </a:cubicBezTo>
                  <a:cubicBezTo>
                    <a:pt x="3571" y="12579"/>
                    <a:pt x="3446" y="13725"/>
                    <a:pt x="3251" y="14606"/>
                  </a:cubicBezTo>
                  <a:cubicBezTo>
                    <a:pt x="3055" y="15486"/>
                    <a:pt x="2801" y="16053"/>
                    <a:pt x="2527" y="16218"/>
                  </a:cubicBezTo>
                  <a:close/>
                  <a:moveTo>
                    <a:pt x="5962" y="478"/>
                  </a:moveTo>
                  <a:cubicBezTo>
                    <a:pt x="5880" y="479"/>
                    <a:pt x="5799" y="562"/>
                    <a:pt x="5726" y="721"/>
                  </a:cubicBezTo>
                  <a:cubicBezTo>
                    <a:pt x="5652" y="880"/>
                    <a:pt x="5587" y="1110"/>
                    <a:pt x="5536" y="1397"/>
                  </a:cubicBezTo>
                  <a:cubicBezTo>
                    <a:pt x="5484" y="1682"/>
                    <a:pt x="5448" y="2017"/>
                    <a:pt x="5429" y="2374"/>
                  </a:cubicBezTo>
                  <a:cubicBezTo>
                    <a:pt x="5409" y="2732"/>
                    <a:pt x="5408" y="3104"/>
                    <a:pt x="5425" y="3464"/>
                  </a:cubicBezTo>
                  <a:cubicBezTo>
                    <a:pt x="5477" y="4630"/>
                    <a:pt x="5719" y="5426"/>
                    <a:pt x="5982" y="5426"/>
                  </a:cubicBezTo>
                  <a:lnTo>
                    <a:pt x="7512" y="5426"/>
                  </a:lnTo>
                  <a:lnTo>
                    <a:pt x="5131" y="19605"/>
                  </a:lnTo>
                  <a:cubicBezTo>
                    <a:pt x="5114" y="19710"/>
                    <a:pt x="5103" y="19835"/>
                    <a:pt x="5100" y="19965"/>
                  </a:cubicBezTo>
                  <a:cubicBezTo>
                    <a:pt x="5098" y="20096"/>
                    <a:pt x="5103" y="20228"/>
                    <a:pt x="5116" y="20345"/>
                  </a:cubicBezTo>
                  <a:cubicBezTo>
                    <a:pt x="5129" y="20463"/>
                    <a:pt x="5149" y="20562"/>
                    <a:pt x="5174" y="20632"/>
                  </a:cubicBezTo>
                  <a:cubicBezTo>
                    <a:pt x="5198" y="20701"/>
                    <a:pt x="5227" y="20738"/>
                    <a:pt x="5256" y="20739"/>
                  </a:cubicBezTo>
                  <a:lnTo>
                    <a:pt x="8991" y="20739"/>
                  </a:lnTo>
                  <a:cubicBezTo>
                    <a:pt x="9254" y="20739"/>
                    <a:pt x="9496" y="19942"/>
                    <a:pt x="9548" y="18776"/>
                  </a:cubicBezTo>
                  <a:cubicBezTo>
                    <a:pt x="9565" y="18416"/>
                    <a:pt x="9564" y="18044"/>
                    <a:pt x="9545" y="17686"/>
                  </a:cubicBezTo>
                  <a:cubicBezTo>
                    <a:pt x="9525" y="17329"/>
                    <a:pt x="9489" y="16995"/>
                    <a:pt x="9438" y="16709"/>
                  </a:cubicBezTo>
                  <a:cubicBezTo>
                    <a:pt x="9386" y="16423"/>
                    <a:pt x="9321" y="16192"/>
                    <a:pt x="9248" y="16033"/>
                  </a:cubicBezTo>
                  <a:cubicBezTo>
                    <a:pt x="9174" y="15874"/>
                    <a:pt x="9093" y="15791"/>
                    <a:pt x="9012" y="15790"/>
                  </a:cubicBezTo>
                  <a:lnTo>
                    <a:pt x="7147" y="15790"/>
                  </a:lnTo>
                  <a:lnTo>
                    <a:pt x="9527" y="1622"/>
                  </a:lnTo>
                  <a:cubicBezTo>
                    <a:pt x="9544" y="1516"/>
                    <a:pt x="9555" y="1390"/>
                    <a:pt x="9558" y="1258"/>
                  </a:cubicBezTo>
                  <a:cubicBezTo>
                    <a:pt x="9561" y="1127"/>
                    <a:pt x="9555" y="994"/>
                    <a:pt x="9542" y="875"/>
                  </a:cubicBezTo>
                  <a:cubicBezTo>
                    <a:pt x="9529" y="756"/>
                    <a:pt x="9509" y="656"/>
                    <a:pt x="9484" y="586"/>
                  </a:cubicBezTo>
                  <a:cubicBezTo>
                    <a:pt x="9459" y="516"/>
                    <a:pt x="9430" y="479"/>
                    <a:pt x="9401" y="478"/>
                  </a:cubicBezTo>
                  <a:lnTo>
                    <a:pt x="5962" y="478"/>
                  </a:lnTo>
                  <a:close/>
                  <a:moveTo>
                    <a:pt x="20885" y="536"/>
                  </a:moveTo>
                  <a:cubicBezTo>
                    <a:pt x="20761" y="668"/>
                    <a:pt x="20651" y="986"/>
                    <a:pt x="20573" y="1437"/>
                  </a:cubicBezTo>
                  <a:cubicBezTo>
                    <a:pt x="20495" y="1889"/>
                    <a:pt x="20454" y="2447"/>
                    <a:pt x="20456" y="3019"/>
                  </a:cubicBezTo>
                  <a:lnTo>
                    <a:pt x="20456" y="11257"/>
                  </a:lnTo>
                  <a:lnTo>
                    <a:pt x="17490" y="634"/>
                  </a:lnTo>
                  <a:cubicBezTo>
                    <a:pt x="17466" y="551"/>
                    <a:pt x="17438" y="499"/>
                    <a:pt x="17409" y="484"/>
                  </a:cubicBezTo>
                  <a:cubicBezTo>
                    <a:pt x="17379" y="470"/>
                    <a:pt x="17349" y="493"/>
                    <a:pt x="17323" y="551"/>
                  </a:cubicBezTo>
                  <a:cubicBezTo>
                    <a:pt x="17296" y="609"/>
                    <a:pt x="17273" y="700"/>
                    <a:pt x="17258" y="814"/>
                  </a:cubicBezTo>
                  <a:cubicBezTo>
                    <a:pt x="17242" y="927"/>
                    <a:pt x="17234" y="1058"/>
                    <a:pt x="17234" y="1192"/>
                  </a:cubicBezTo>
                  <a:lnTo>
                    <a:pt x="17234" y="18202"/>
                  </a:lnTo>
                  <a:cubicBezTo>
                    <a:pt x="17232" y="18774"/>
                    <a:pt x="17273" y="19332"/>
                    <a:pt x="17351" y="19783"/>
                  </a:cubicBezTo>
                  <a:cubicBezTo>
                    <a:pt x="17429" y="20235"/>
                    <a:pt x="17539" y="20554"/>
                    <a:pt x="17663" y="20686"/>
                  </a:cubicBezTo>
                  <a:cubicBezTo>
                    <a:pt x="17743" y="20766"/>
                    <a:pt x="17826" y="20763"/>
                    <a:pt x="17906" y="20678"/>
                  </a:cubicBezTo>
                  <a:cubicBezTo>
                    <a:pt x="17986" y="20594"/>
                    <a:pt x="18061" y="20429"/>
                    <a:pt x="18125" y="20197"/>
                  </a:cubicBezTo>
                  <a:cubicBezTo>
                    <a:pt x="18189" y="19965"/>
                    <a:pt x="18241" y="19672"/>
                    <a:pt x="18276" y="19337"/>
                  </a:cubicBezTo>
                  <a:cubicBezTo>
                    <a:pt x="18311" y="19004"/>
                    <a:pt x="18330" y="18638"/>
                    <a:pt x="18330" y="18269"/>
                  </a:cubicBezTo>
                  <a:lnTo>
                    <a:pt x="18330" y="9959"/>
                  </a:lnTo>
                  <a:lnTo>
                    <a:pt x="21296" y="20582"/>
                  </a:lnTo>
                  <a:cubicBezTo>
                    <a:pt x="21320" y="20666"/>
                    <a:pt x="21348" y="20717"/>
                    <a:pt x="21377" y="20732"/>
                  </a:cubicBezTo>
                  <a:cubicBezTo>
                    <a:pt x="21407" y="20747"/>
                    <a:pt x="21437" y="20723"/>
                    <a:pt x="21463" y="20665"/>
                  </a:cubicBezTo>
                  <a:cubicBezTo>
                    <a:pt x="21490" y="20607"/>
                    <a:pt x="21512" y="20516"/>
                    <a:pt x="21528" y="20403"/>
                  </a:cubicBezTo>
                  <a:cubicBezTo>
                    <a:pt x="21544" y="20289"/>
                    <a:pt x="21552" y="20158"/>
                    <a:pt x="21552" y="20025"/>
                  </a:cubicBezTo>
                  <a:lnTo>
                    <a:pt x="21552" y="2952"/>
                  </a:lnTo>
                  <a:cubicBezTo>
                    <a:pt x="21552" y="2582"/>
                    <a:pt x="21534" y="2217"/>
                    <a:pt x="21498" y="1883"/>
                  </a:cubicBezTo>
                  <a:cubicBezTo>
                    <a:pt x="21463" y="1549"/>
                    <a:pt x="21411" y="1256"/>
                    <a:pt x="21347" y="1024"/>
                  </a:cubicBezTo>
                  <a:cubicBezTo>
                    <a:pt x="21283" y="792"/>
                    <a:pt x="21208" y="627"/>
                    <a:pt x="21128" y="543"/>
                  </a:cubicBezTo>
                  <a:cubicBezTo>
                    <a:pt x="21048" y="459"/>
                    <a:pt x="20965" y="456"/>
                    <a:pt x="20885" y="536"/>
                  </a:cubicBezTo>
                  <a:close/>
                  <a:moveTo>
                    <a:pt x="13161" y="4953"/>
                  </a:moveTo>
                  <a:cubicBezTo>
                    <a:pt x="14416" y="4953"/>
                    <a:pt x="15353" y="7937"/>
                    <a:pt x="15353" y="10606"/>
                  </a:cubicBezTo>
                  <a:cubicBezTo>
                    <a:pt x="15353" y="13275"/>
                    <a:pt x="14416" y="16259"/>
                    <a:pt x="13161" y="16259"/>
                  </a:cubicBezTo>
                  <a:cubicBezTo>
                    <a:pt x="11906" y="16259"/>
                    <a:pt x="10969" y="13275"/>
                    <a:pt x="10969" y="10606"/>
                  </a:cubicBezTo>
                  <a:cubicBezTo>
                    <a:pt x="10969" y="7937"/>
                    <a:pt x="11906" y="4953"/>
                    <a:pt x="13161" y="4953"/>
                  </a:cubicBezTo>
                  <a:close/>
                  <a:moveTo>
                    <a:pt x="13161" y="5"/>
                  </a:moveTo>
                  <a:cubicBezTo>
                    <a:pt x="11345" y="5"/>
                    <a:pt x="9873" y="4751"/>
                    <a:pt x="9873" y="10606"/>
                  </a:cubicBezTo>
                  <a:cubicBezTo>
                    <a:pt x="9873" y="16460"/>
                    <a:pt x="11345" y="21207"/>
                    <a:pt x="13161" y="21207"/>
                  </a:cubicBezTo>
                  <a:cubicBezTo>
                    <a:pt x="14977" y="21207"/>
                    <a:pt x="16449" y="16460"/>
                    <a:pt x="16449" y="10606"/>
                  </a:cubicBezTo>
                  <a:cubicBezTo>
                    <a:pt x="16449" y="4751"/>
                    <a:pt x="14977" y="5"/>
                    <a:pt x="13161" y="5"/>
                  </a:cubicBezTo>
                  <a:close/>
                </a:path>
              </a:pathLst>
            </a:custGeom>
            <a:solidFill>
              <a:srgbClr val="022B4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276;p28"/>
          <p:cNvSpPr txBox="1"/>
          <p:nvPr>
            <p:ph idx="1" type="body"/>
          </p:nvPr>
        </p:nvSpPr>
        <p:spPr>
          <a:xfrm>
            <a:off x="1549400" y="5194112"/>
            <a:ext cx="3867021" cy="5908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" name="Google Shape;277;p28"/>
          <p:cNvSpPr txBox="1"/>
          <p:nvPr>
            <p:ph type="title"/>
          </p:nvPr>
        </p:nvSpPr>
        <p:spPr>
          <a:xfrm>
            <a:off x="1555808" y="1931435"/>
            <a:ext cx="6340419" cy="212334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9pPr>
          </a:lstStyle>
          <a:p/>
        </p:txBody>
      </p:sp>
      <p:sp>
        <p:nvSpPr>
          <p:cNvPr id="278" name="Google Shape;278;p28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dark" showMasterSp="0">
  <p:cSld name="Title_dark">
    <p:bg>
      <p:bgPr>
        <a:solidFill>
          <a:srgbClr val="022B44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29"/>
          <p:cNvGrpSpPr/>
          <p:nvPr/>
        </p:nvGrpSpPr>
        <p:grpSpPr>
          <a:xfrm>
            <a:off x="1549396" y="883607"/>
            <a:ext cx="2131204" cy="473352"/>
            <a:chOff x="-1" y="-1"/>
            <a:chExt cx="2131202" cy="473350"/>
          </a:xfrm>
        </p:grpSpPr>
        <p:sp>
          <p:nvSpPr>
            <p:cNvPr id="281" name="Google Shape;281;p29"/>
            <p:cNvSpPr/>
            <p:nvPr/>
          </p:nvSpPr>
          <p:spPr>
            <a:xfrm>
              <a:off x="1227606" y="-1"/>
              <a:ext cx="903595" cy="473350"/>
            </a:xfrm>
            <a:custGeom>
              <a:rect b="b" l="l" r="r" t="t"/>
              <a:pathLst>
                <a:path extrusionOk="0" h="21590" w="21600">
                  <a:moveTo>
                    <a:pt x="0" y="6344"/>
                  </a:moveTo>
                  <a:lnTo>
                    <a:pt x="0" y="8436"/>
                  </a:lnTo>
                  <a:cubicBezTo>
                    <a:pt x="13" y="8598"/>
                    <a:pt x="79" y="8729"/>
                    <a:pt x="170" y="8759"/>
                  </a:cubicBezTo>
                  <a:cubicBezTo>
                    <a:pt x="314" y="8805"/>
                    <a:pt x="511" y="8869"/>
                    <a:pt x="563" y="8898"/>
                  </a:cubicBezTo>
                  <a:cubicBezTo>
                    <a:pt x="574" y="8905"/>
                    <a:pt x="587" y="8912"/>
                    <a:pt x="601" y="8920"/>
                  </a:cubicBezTo>
                  <a:cubicBezTo>
                    <a:pt x="871" y="9068"/>
                    <a:pt x="1559" y="9447"/>
                    <a:pt x="1584" y="11366"/>
                  </a:cubicBezTo>
                  <a:lnTo>
                    <a:pt x="1584" y="17220"/>
                  </a:lnTo>
                  <a:cubicBezTo>
                    <a:pt x="1584" y="18386"/>
                    <a:pt x="1820" y="19503"/>
                    <a:pt x="2252" y="20323"/>
                  </a:cubicBezTo>
                  <a:cubicBezTo>
                    <a:pt x="2671" y="21131"/>
                    <a:pt x="3247" y="21583"/>
                    <a:pt x="3836" y="21582"/>
                  </a:cubicBezTo>
                  <a:lnTo>
                    <a:pt x="3862" y="21582"/>
                  </a:lnTo>
                  <a:cubicBezTo>
                    <a:pt x="3862" y="21582"/>
                    <a:pt x="3862" y="21600"/>
                    <a:pt x="4396" y="21582"/>
                  </a:cubicBezTo>
                  <a:cubicBezTo>
                    <a:pt x="4532" y="21577"/>
                    <a:pt x="4610" y="21404"/>
                    <a:pt x="4608" y="21116"/>
                  </a:cubicBezTo>
                  <a:cubicBezTo>
                    <a:pt x="4606" y="20716"/>
                    <a:pt x="4612" y="20403"/>
                    <a:pt x="4608" y="20065"/>
                  </a:cubicBezTo>
                  <a:cubicBezTo>
                    <a:pt x="4605" y="19783"/>
                    <a:pt x="4608" y="19523"/>
                    <a:pt x="4608" y="19288"/>
                  </a:cubicBezTo>
                  <a:cubicBezTo>
                    <a:pt x="4608" y="19070"/>
                    <a:pt x="4516" y="18892"/>
                    <a:pt x="4412" y="18884"/>
                  </a:cubicBezTo>
                  <a:cubicBezTo>
                    <a:pt x="4215" y="18882"/>
                    <a:pt x="3940" y="18882"/>
                    <a:pt x="3679" y="18882"/>
                  </a:cubicBezTo>
                  <a:cubicBezTo>
                    <a:pt x="3299" y="18882"/>
                    <a:pt x="2972" y="18273"/>
                    <a:pt x="2972" y="17521"/>
                  </a:cubicBezTo>
                  <a:lnTo>
                    <a:pt x="2972" y="14347"/>
                  </a:lnTo>
                  <a:cubicBezTo>
                    <a:pt x="2985" y="14339"/>
                    <a:pt x="2972" y="11309"/>
                    <a:pt x="2972" y="11275"/>
                  </a:cubicBezTo>
                  <a:cubicBezTo>
                    <a:pt x="2935" y="8683"/>
                    <a:pt x="2035" y="7580"/>
                    <a:pt x="1870" y="7377"/>
                  </a:cubicBezTo>
                  <a:cubicBezTo>
                    <a:pt x="1858" y="7362"/>
                    <a:pt x="1849" y="7352"/>
                    <a:pt x="1846" y="7347"/>
                  </a:cubicBezTo>
                  <a:cubicBezTo>
                    <a:pt x="1849" y="7341"/>
                    <a:pt x="1858" y="7331"/>
                    <a:pt x="1870" y="7316"/>
                  </a:cubicBezTo>
                  <a:cubicBezTo>
                    <a:pt x="2038" y="7104"/>
                    <a:pt x="2972" y="5930"/>
                    <a:pt x="2972" y="3227"/>
                  </a:cubicBezTo>
                  <a:lnTo>
                    <a:pt x="2972" y="391"/>
                  </a:lnTo>
                  <a:cubicBezTo>
                    <a:pt x="2972" y="175"/>
                    <a:pt x="2893" y="0"/>
                    <a:pt x="2775" y="0"/>
                  </a:cubicBezTo>
                  <a:lnTo>
                    <a:pt x="1780" y="0"/>
                  </a:lnTo>
                  <a:cubicBezTo>
                    <a:pt x="1676" y="0"/>
                    <a:pt x="1584" y="175"/>
                    <a:pt x="1584" y="391"/>
                  </a:cubicBezTo>
                  <a:lnTo>
                    <a:pt x="1584" y="3227"/>
                  </a:lnTo>
                  <a:cubicBezTo>
                    <a:pt x="1584" y="5244"/>
                    <a:pt x="877" y="5640"/>
                    <a:pt x="603" y="5793"/>
                  </a:cubicBezTo>
                  <a:cubicBezTo>
                    <a:pt x="588" y="5801"/>
                    <a:pt x="575" y="5809"/>
                    <a:pt x="563" y="5816"/>
                  </a:cubicBezTo>
                  <a:cubicBezTo>
                    <a:pt x="511" y="5845"/>
                    <a:pt x="314" y="5909"/>
                    <a:pt x="170" y="5955"/>
                  </a:cubicBezTo>
                  <a:cubicBezTo>
                    <a:pt x="65" y="5988"/>
                    <a:pt x="0" y="6152"/>
                    <a:pt x="0" y="6344"/>
                  </a:cubicBezTo>
                  <a:close/>
                  <a:moveTo>
                    <a:pt x="17397" y="11152"/>
                  </a:moveTo>
                  <a:lnTo>
                    <a:pt x="17397" y="16677"/>
                  </a:lnTo>
                  <a:cubicBezTo>
                    <a:pt x="17397" y="16775"/>
                    <a:pt x="17376" y="16869"/>
                    <a:pt x="17340" y="16938"/>
                  </a:cubicBezTo>
                  <a:cubicBezTo>
                    <a:pt x="17304" y="17007"/>
                    <a:pt x="17256" y="17046"/>
                    <a:pt x="17205" y="17046"/>
                  </a:cubicBezTo>
                  <a:cubicBezTo>
                    <a:pt x="16940" y="17046"/>
                    <a:pt x="16466" y="17045"/>
                    <a:pt x="16202" y="17045"/>
                  </a:cubicBezTo>
                  <a:cubicBezTo>
                    <a:pt x="16096" y="17045"/>
                    <a:pt x="16010" y="16880"/>
                    <a:pt x="16010" y="16676"/>
                  </a:cubicBezTo>
                  <a:cubicBezTo>
                    <a:pt x="16010" y="14430"/>
                    <a:pt x="16010" y="2616"/>
                    <a:pt x="16010" y="369"/>
                  </a:cubicBezTo>
                  <a:cubicBezTo>
                    <a:pt x="16010" y="165"/>
                    <a:pt x="16096" y="0"/>
                    <a:pt x="16202" y="0"/>
                  </a:cubicBezTo>
                  <a:cubicBezTo>
                    <a:pt x="16466" y="0"/>
                    <a:pt x="16940" y="0"/>
                    <a:pt x="17205" y="0"/>
                  </a:cubicBezTo>
                  <a:cubicBezTo>
                    <a:pt x="17311" y="0"/>
                    <a:pt x="17397" y="165"/>
                    <a:pt x="17397" y="369"/>
                  </a:cubicBezTo>
                  <a:cubicBezTo>
                    <a:pt x="17397" y="1798"/>
                    <a:pt x="17397" y="6882"/>
                    <a:pt x="17397" y="6882"/>
                  </a:cubicBezTo>
                  <a:cubicBezTo>
                    <a:pt x="18876" y="4215"/>
                    <a:pt x="21600" y="6133"/>
                    <a:pt x="21600" y="11140"/>
                  </a:cubicBezTo>
                  <a:lnTo>
                    <a:pt x="21600" y="16676"/>
                  </a:lnTo>
                  <a:cubicBezTo>
                    <a:pt x="21600" y="16774"/>
                    <a:pt x="21580" y="16867"/>
                    <a:pt x="21544" y="16937"/>
                  </a:cubicBezTo>
                  <a:cubicBezTo>
                    <a:pt x="21508" y="17006"/>
                    <a:pt x="21459" y="17045"/>
                    <a:pt x="21408" y="17045"/>
                  </a:cubicBezTo>
                  <a:cubicBezTo>
                    <a:pt x="21144" y="17045"/>
                    <a:pt x="20669" y="17045"/>
                    <a:pt x="20404" y="17045"/>
                  </a:cubicBezTo>
                  <a:cubicBezTo>
                    <a:pt x="20353" y="17045"/>
                    <a:pt x="20305" y="17006"/>
                    <a:pt x="20269" y="16937"/>
                  </a:cubicBezTo>
                  <a:cubicBezTo>
                    <a:pt x="20233" y="16867"/>
                    <a:pt x="20212" y="16774"/>
                    <a:pt x="20212" y="16676"/>
                  </a:cubicBezTo>
                  <a:cubicBezTo>
                    <a:pt x="20212" y="15383"/>
                    <a:pt x="20212" y="11140"/>
                    <a:pt x="20212" y="11140"/>
                  </a:cubicBezTo>
                  <a:cubicBezTo>
                    <a:pt x="20212" y="8525"/>
                    <a:pt x="18838" y="7725"/>
                    <a:pt x="18013" y="8774"/>
                  </a:cubicBezTo>
                  <a:cubicBezTo>
                    <a:pt x="17660" y="9223"/>
                    <a:pt x="17397" y="10030"/>
                    <a:pt x="17397" y="11152"/>
                  </a:cubicBezTo>
                  <a:close/>
                  <a:moveTo>
                    <a:pt x="11114" y="7369"/>
                  </a:moveTo>
                  <a:cubicBezTo>
                    <a:pt x="10512" y="8504"/>
                    <a:pt x="10237" y="10000"/>
                    <a:pt x="10237" y="11499"/>
                  </a:cubicBezTo>
                  <a:cubicBezTo>
                    <a:pt x="10237" y="12999"/>
                    <a:pt x="10512" y="14495"/>
                    <a:pt x="11114" y="15630"/>
                  </a:cubicBezTo>
                  <a:cubicBezTo>
                    <a:pt x="12122" y="17585"/>
                    <a:pt x="13680" y="17846"/>
                    <a:pt x="14858" y="16408"/>
                  </a:cubicBezTo>
                  <a:cubicBezTo>
                    <a:pt x="14871" y="16389"/>
                    <a:pt x="14886" y="16370"/>
                    <a:pt x="14903" y="16349"/>
                  </a:cubicBezTo>
                  <a:cubicBezTo>
                    <a:pt x="14937" y="16306"/>
                    <a:pt x="14976" y="16258"/>
                    <a:pt x="15002" y="16208"/>
                  </a:cubicBezTo>
                  <a:cubicBezTo>
                    <a:pt x="15068" y="16084"/>
                    <a:pt x="15105" y="15855"/>
                    <a:pt x="15017" y="15616"/>
                  </a:cubicBezTo>
                  <a:cubicBezTo>
                    <a:pt x="14937" y="15401"/>
                    <a:pt x="14833" y="15132"/>
                    <a:pt x="14722" y="14844"/>
                  </a:cubicBezTo>
                  <a:cubicBezTo>
                    <a:pt x="14627" y="14597"/>
                    <a:pt x="14538" y="14367"/>
                    <a:pt x="14459" y="14157"/>
                  </a:cubicBezTo>
                  <a:cubicBezTo>
                    <a:pt x="14395" y="13986"/>
                    <a:pt x="14269" y="13940"/>
                    <a:pt x="14177" y="14044"/>
                  </a:cubicBezTo>
                  <a:cubicBezTo>
                    <a:pt x="14151" y="14075"/>
                    <a:pt x="14129" y="14101"/>
                    <a:pt x="14103" y="14132"/>
                  </a:cubicBezTo>
                  <a:cubicBezTo>
                    <a:pt x="12781" y="15765"/>
                    <a:pt x="11546" y="13609"/>
                    <a:pt x="11546" y="11499"/>
                  </a:cubicBezTo>
                  <a:cubicBezTo>
                    <a:pt x="11546" y="9389"/>
                    <a:pt x="12806" y="7246"/>
                    <a:pt x="14102" y="8870"/>
                  </a:cubicBezTo>
                  <a:cubicBezTo>
                    <a:pt x="14128" y="8902"/>
                    <a:pt x="14151" y="8923"/>
                    <a:pt x="14177" y="8955"/>
                  </a:cubicBezTo>
                  <a:cubicBezTo>
                    <a:pt x="14269" y="9059"/>
                    <a:pt x="14398" y="9009"/>
                    <a:pt x="14460" y="8842"/>
                  </a:cubicBezTo>
                  <a:cubicBezTo>
                    <a:pt x="14539" y="8631"/>
                    <a:pt x="14627" y="8402"/>
                    <a:pt x="14722" y="8155"/>
                  </a:cubicBezTo>
                  <a:cubicBezTo>
                    <a:pt x="14822" y="7896"/>
                    <a:pt x="14915" y="7655"/>
                    <a:pt x="14990" y="7453"/>
                  </a:cubicBezTo>
                  <a:cubicBezTo>
                    <a:pt x="15116" y="7116"/>
                    <a:pt x="15083" y="6876"/>
                    <a:pt x="14903" y="6649"/>
                  </a:cubicBezTo>
                  <a:cubicBezTo>
                    <a:pt x="14886" y="6628"/>
                    <a:pt x="14871" y="6609"/>
                    <a:pt x="14858" y="6591"/>
                  </a:cubicBezTo>
                  <a:cubicBezTo>
                    <a:pt x="13680" y="5153"/>
                    <a:pt x="12122" y="5413"/>
                    <a:pt x="11114" y="7369"/>
                  </a:cubicBezTo>
                  <a:close/>
                  <a:moveTo>
                    <a:pt x="5472" y="12468"/>
                  </a:moveTo>
                  <a:lnTo>
                    <a:pt x="8745" y="12468"/>
                  </a:lnTo>
                  <a:cubicBezTo>
                    <a:pt x="9138" y="12468"/>
                    <a:pt x="9452" y="11862"/>
                    <a:pt x="9452" y="11115"/>
                  </a:cubicBezTo>
                  <a:cubicBezTo>
                    <a:pt x="9452" y="9452"/>
                    <a:pt x="9308" y="8565"/>
                    <a:pt x="8810" y="7433"/>
                  </a:cubicBezTo>
                  <a:cubicBezTo>
                    <a:pt x="8300" y="6295"/>
                    <a:pt x="7488" y="5678"/>
                    <a:pt x="6860" y="5678"/>
                  </a:cubicBezTo>
                  <a:cubicBezTo>
                    <a:pt x="5289" y="5678"/>
                    <a:pt x="4084" y="8247"/>
                    <a:pt x="4084" y="11500"/>
                  </a:cubicBezTo>
                  <a:cubicBezTo>
                    <a:pt x="4084" y="15507"/>
                    <a:pt x="5708" y="17322"/>
                    <a:pt x="7003" y="17322"/>
                  </a:cubicBezTo>
                  <a:cubicBezTo>
                    <a:pt x="7933" y="17322"/>
                    <a:pt x="8653" y="16893"/>
                    <a:pt x="9360" y="16039"/>
                  </a:cubicBezTo>
                  <a:cubicBezTo>
                    <a:pt x="9439" y="15926"/>
                    <a:pt x="9478" y="15696"/>
                    <a:pt x="9425" y="15515"/>
                  </a:cubicBezTo>
                  <a:lnTo>
                    <a:pt x="9405" y="15450"/>
                  </a:lnTo>
                  <a:cubicBezTo>
                    <a:pt x="9262" y="14997"/>
                    <a:pt x="9065" y="14372"/>
                    <a:pt x="8915" y="13941"/>
                  </a:cubicBezTo>
                  <a:cubicBezTo>
                    <a:pt x="8863" y="13771"/>
                    <a:pt x="8745" y="13720"/>
                    <a:pt x="8653" y="13827"/>
                  </a:cubicBezTo>
                  <a:cubicBezTo>
                    <a:pt x="8208" y="14334"/>
                    <a:pt x="7737" y="14780"/>
                    <a:pt x="7030" y="14770"/>
                  </a:cubicBezTo>
                  <a:cubicBezTo>
                    <a:pt x="6375" y="14761"/>
                    <a:pt x="5681" y="13962"/>
                    <a:pt x="5472" y="12468"/>
                  </a:cubicBezTo>
                  <a:close/>
                  <a:moveTo>
                    <a:pt x="8025" y="10247"/>
                  </a:moveTo>
                  <a:cubicBezTo>
                    <a:pt x="7907" y="8567"/>
                    <a:pt x="7305" y="8260"/>
                    <a:pt x="6860" y="8260"/>
                  </a:cubicBezTo>
                  <a:cubicBezTo>
                    <a:pt x="6257" y="8260"/>
                    <a:pt x="5747" y="9118"/>
                    <a:pt x="5524" y="10247"/>
                  </a:cubicBezTo>
                  <a:lnTo>
                    <a:pt x="8025" y="102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-1" y="124867"/>
              <a:ext cx="1163037" cy="254832"/>
            </a:xfrm>
            <a:custGeom>
              <a:rect b="b" l="l" r="r" t="t"/>
              <a:pathLst>
                <a:path extrusionOk="0" h="21210" w="21552">
                  <a:moveTo>
                    <a:pt x="2604" y="59"/>
                  </a:moveTo>
                  <a:cubicBezTo>
                    <a:pt x="2120" y="-171"/>
                    <a:pt x="1632" y="280"/>
                    <a:pt x="1207" y="1350"/>
                  </a:cubicBezTo>
                  <a:cubicBezTo>
                    <a:pt x="782" y="2419"/>
                    <a:pt x="441" y="4055"/>
                    <a:pt x="231" y="6031"/>
                  </a:cubicBezTo>
                  <a:cubicBezTo>
                    <a:pt x="21" y="8008"/>
                    <a:pt x="-48" y="10229"/>
                    <a:pt x="34" y="12389"/>
                  </a:cubicBezTo>
                  <a:cubicBezTo>
                    <a:pt x="116" y="14549"/>
                    <a:pt x="344" y="16541"/>
                    <a:pt x="688" y="18093"/>
                  </a:cubicBezTo>
                  <a:cubicBezTo>
                    <a:pt x="1032" y="19645"/>
                    <a:pt x="1474" y="20679"/>
                    <a:pt x="1954" y="21054"/>
                  </a:cubicBezTo>
                  <a:cubicBezTo>
                    <a:pt x="2433" y="21429"/>
                    <a:pt x="2927" y="21127"/>
                    <a:pt x="3367" y="20188"/>
                  </a:cubicBezTo>
                  <a:cubicBezTo>
                    <a:pt x="3807" y="19249"/>
                    <a:pt x="4171" y="17720"/>
                    <a:pt x="4410" y="15811"/>
                  </a:cubicBezTo>
                  <a:cubicBezTo>
                    <a:pt x="4649" y="13902"/>
                    <a:pt x="4751" y="11707"/>
                    <a:pt x="4701" y="9527"/>
                  </a:cubicBezTo>
                  <a:cubicBezTo>
                    <a:pt x="4647" y="7104"/>
                    <a:pt x="4409" y="4840"/>
                    <a:pt x="4026" y="3116"/>
                  </a:cubicBezTo>
                  <a:cubicBezTo>
                    <a:pt x="3644" y="1391"/>
                    <a:pt x="3142" y="311"/>
                    <a:pt x="2604" y="59"/>
                  </a:cubicBezTo>
                  <a:close/>
                  <a:moveTo>
                    <a:pt x="2527" y="16218"/>
                  </a:moveTo>
                  <a:cubicBezTo>
                    <a:pt x="2267" y="16375"/>
                    <a:pt x="2002" y="16161"/>
                    <a:pt x="1770" y="15606"/>
                  </a:cubicBezTo>
                  <a:cubicBezTo>
                    <a:pt x="1538" y="15051"/>
                    <a:pt x="1351" y="14183"/>
                    <a:pt x="1234" y="13123"/>
                  </a:cubicBezTo>
                  <a:cubicBezTo>
                    <a:pt x="1117" y="12064"/>
                    <a:pt x="1077" y="10866"/>
                    <a:pt x="1120" y="9699"/>
                  </a:cubicBezTo>
                  <a:cubicBezTo>
                    <a:pt x="1162" y="8533"/>
                    <a:pt x="1285" y="7455"/>
                    <a:pt x="1470" y="6618"/>
                  </a:cubicBezTo>
                  <a:cubicBezTo>
                    <a:pt x="1656" y="5780"/>
                    <a:pt x="1895" y="5226"/>
                    <a:pt x="2154" y="5031"/>
                  </a:cubicBezTo>
                  <a:cubicBezTo>
                    <a:pt x="2413" y="4837"/>
                    <a:pt x="2679" y="5013"/>
                    <a:pt x="2915" y="5535"/>
                  </a:cubicBezTo>
                  <a:cubicBezTo>
                    <a:pt x="3151" y="6057"/>
                    <a:pt x="3344" y="6898"/>
                    <a:pt x="3468" y="7940"/>
                  </a:cubicBezTo>
                  <a:cubicBezTo>
                    <a:pt x="3592" y="8982"/>
                    <a:pt x="3641" y="10173"/>
                    <a:pt x="3607" y="11346"/>
                  </a:cubicBezTo>
                  <a:cubicBezTo>
                    <a:pt x="3571" y="12579"/>
                    <a:pt x="3446" y="13725"/>
                    <a:pt x="3251" y="14606"/>
                  </a:cubicBezTo>
                  <a:cubicBezTo>
                    <a:pt x="3055" y="15486"/>
                    <a:pt x="2801" y="16053"/>
                    <a:pt x="2527" y="16218"/>
                  </a:cubicBezTo>
                  <a:close/>
                  <a:moveTo>
                    <a:pt x="5962" y="478"/>
                  </a:moveTo>
                  <a:cubicBezTo>
                    <a:pt x="5880" y="479"/>
                    <a:pt x="5799" y="562"/>
                    <a:pt x="5726" y="721"/>
                  </a:cubicBezTo>
                  <a:cubicBezTo>
                    <a:pt x="5652" y="880"/>
                    <a:pt x="5587" y="1110"/>
                    <a:pt x="5536" y="1397"/>
                  </a:cubicBezTo>
                  <a:cubicBezTo>
                    <a:pt x="5484" y="1682"/>
                    <a:pt x="5448" y="2017"/>
                    <a:pt x="5429" y="2374"/>
                  </a:cubicBezTo>
                  <a:cubicBezTo>
                    <a:pt x="5409" y="2732"/>
                    <a:pt x="5408" y="3104"/>
                    <a:pt x="5425" y="3464"/>
                  </a:cubicBezTo>
                  <a:cubicBezTo>
                    <a:pt x="5477" y="4630"/>
                    <a:pt x="5719" y="5426"/>
                    <a:pt x="5982" y="5426"/>
                  </a:cubicBezTo>
                  <a:lnTo>
                    <a:pt x="7512" y="5426"/>
                  </a:lnTo>
                  <a:lnTo>
                    <a:pt x="5131" y="19605"/>
                  </a:lnTo>
                  <a:cubicBezTo>
                    <a:pt x="5114" y="19710"/>
                    <a:pt x="5103" y="19835"/>
                    <a:pt x="5100" y="19965"/>
                  </a:cubicBezTo>
                  <a:cubicBezTo>
                    <a:pt x="5098" y="20096"/>
                    <a:pt x="5103" y="20228"/>
                    <a:pt x="5116" y="20345"/>
                  </a:cubicBezTo>
                  <a:cubicBezTo>
                    <a:pt x="5129" y="20463"/>
                    <a:pt x="5149" y="20562"/>
                    <a:pt x="5174" y="20632"/>
                  </a:cubicBezTo>
                  <a:cubicBezTo>
                    <a:pt x="5198" y="20701"/>
                    <a:pt x="5227" y="20738"/>
                    <a:pt x="5256" y="20739"/>
                  </a:cubicBezTo>
                  <a:lnTo>
                    <a:pt x="8991" y="20739"/>
                  </a:lnTo>
                  <a:cubicBezTo>
                    <a:pt x="9254" y="20739"/>
                    <a:pt x="9496" y="19942"/>
                    <a:pt x="9548" y="18776"/>
                  </a:cubicBezTo>
                  <a:cubicBezTo>
                    <a:pt x="9565" y="18416"/>
                    <a:pt x="9564" y="18044"/>
                    <a:pt x="9545" y="17686"/>
                  </a:cubicBezTo>
                  <a:cubicBezTo>
                    <a:pt x="9525" y="17329"/>
                    <a:pt x="9489" y="16995"/>
                    <a:pt x="9438" y="16709"/>
                  </a:cubicBezTo>
                  <a:cubicBezTo>
                    <a:pt x="9386" y="16423"/>
                    <a:pt x="9321" y="16192"/>
                    <a:pt x="9248" y="16033"/>
                  </a:cubicBezTo>
                  <a:cubicBezTo>
                    <a:pt x="9174" y="15874"/>
                    <a:pt x="9093" y="15791"/>
                    <a:pt x="9012" y="15790"/>
                  </a:cubicBezTo>
                  <a:lnTo>
                    <a:pt x="7147" y="15790"/>
                  </a:lnTo>
                  <a:lnTo>
                    <a:pt x="9527" y="1622"/>
                  </a:lnTo>
                  <a:cubicBezTo>
                    <a:pt x="9544" y="1516"/>
                    <a:pt x="9555" y="1390"/>
                    <a:pt x="9558" y="1258"/>
                  </a:cubicBezTo>
                  <a:cubicBezTo>
                    <a:pt x="9561" y="1127"/>
                    <a:pt x="9555" y="994"/>
                    <a:pt x="9542" y="875"/>
                  </a:cubicBezTo>
                  <a:cubicBezTo>
                    <a:pt x="9529" y="756"/>
                    <a:pt x="9509" y="656"/>
                    <a:pt x="9484" y="586"/>
                  </a:cubicBezTo>
                  <a:cubicBezTo>
                    <a:pt x="9459" y="516"/>
                    <a:pt x="9430" y="479"/>
                    <a:pt x="9401" y="478"/>
                  </a:cubicBezTo>
                  <a:lnTo>
                    <a:pt x="5962" y="478"/>
                  </a:lnTo>
                  <a:close/>
                  <a:moveTo>
                    <a:pt x="20885" y="536"/>
                  </a:moveTo>
                  <a:cubicBezTo>
                    <a:pt x="20761" y="668"/>
                    <a:pt x="20651" y="986"/>
                    <a:pt x="20573" y="1437"/>
                  </a:cubicBezTo>
                  <a:cubicBezTo>
                    <a:pt x="20495" y="1889"/>
                    <a:pt x="20454" y="2447"/>
                    <a:pt x="20456" y="3019"/>
                  </a:cubicBezTo>
                  <a:lnTo>
                    <a:pt x="20456" y="11257"/>
                  </a:lnTo>
                  <a:lnTo>
                    <a:pt x="17490" y="634"/>
                  </a:lnTo>
                  <a:cubicBezTo>
                    <a:pt x="17466" y="551"/>
                    <a:pt x="17438" y="499"/>
                    <a:pt x="17409" y="484"/>
                  </a:cubicBezTo>
                  <a:cubicBezTo>
                    <a:pt x="17379" y="470"/>
                    <a:pt x="17349" y="493"/>
                    <a:pt x="17323" y="551"/>
                  </a:cubicBezTo>
                  <a:cubicBezTo>
                    <a:pt x="17296" y="609"/>
                    <a:pt x="17273" y="700"/>
                    <a:pt x="17258" y="814"/>
                  </a:cubicBezTo>
                  <a:cubicBezTo>
                    <a:pt x="17242" y="927"/>
                    <a:pt x="17234" y="1058"/>
                    <a:pt x="17234" y="1192"/>
                  </a:cubicBezTo>
                  <a:lnTo>
                    <a:pt x="17234" y="18202"/>
                  </a:lnTo>
                  <a:cubicBezTo>
                    <a:pt x="17232" y="18774"/>
                    <a:pt x="17273" y="19332"/>
                    <a:pt x="17351" y="19783"/>
                  </a:cubicBezTo>
                  <a:cubicBezTo>
                    <a:pt x="17429" y="20235"/>
                    <a:pt x="17539" y="20554"/>
                    <a:pt x="17663" y="20686"/>
                  </a:cubicBezTo>
                  <a:cubicBezTo>
                    <a:pt x="17743" y="20766"/>
                    <a:pt x="17826" y="20763"/>
                    <a:pt x="17906" y="20678"/>
                  </a:cubicBezTo>
                  <a:cubicBezTo>
                    <a:pt x="17986" y="20594"/>
                    <a:pt x="18061" y="20429"/>
                    <a:pt x="18125" y="20197"/>
                  </a:cubicBezTo>
                  <a:cubicBezTo>
                    <a:pt x="18189" y="19965"/>
                    <a:pt x="18241" y="19672"/>
                    <a:pt x="18276" y="19337"/>
                  </a:cubicBezTo>
                  <a:cubicBezTo>
                    <a:pt x="18311" y="19004"/>
                    <a:pt x="18330" y="18638"/>
                    <a:pt x="18330" y="18269"/>
                  </a:cubicBezTo>
                  <a:lnTo>
                    <a:pt x="18330" y="9959"/>
                  </a:lnTo>
                  <a:lnTo>
                    <a:pt x="21296" y="20582"/>
                  </a:lnTo>
                  <a:cubicBezTo>
                    <a:pt x="21320" y="20666"/>
                    <a:pt x="21348" y="20717"/>
                    <a:pt x="21377" y="20732"/>
                  </a:cubicBezTo>
                  <a:cubicBezTo>
                    <a:pt x="21407" y="20747"/>
                    <a:pt x="21437" y="20723"/>
                    <a:pt x="21463" y="20665"/>
                  </a:cubicBezTo>
                  <a:cubicBezTo>
                    <a:pt x="21490" y="20607"/>
                    <a:pt x="21512" y="20516"/>
                    <a:pt x="21528" y="20403"/>
                  </a:cubicBezTo>
                  <a:cubicBezTo>
                    <a:pt x="21544" y="20289"/>
                    <a:pt x="21552" y="20158"/>
                    <a:pt x="21552" y="20025"/>
                  </a:cubicBezTo>
                  <a:lnTo>
                    <a:pt x="21552" y="2952"/>
                  </a:lnTo>
                  <a:cubicBezTo>
                    <a:pt x="21552" y="2582"/>
                    <a:pt x="21534" y="2217"/>
                    <a:pt x="21498" y="1883"/>
                  </a:cubicBezTo>
                  <a:cubicBezTo>
                    <a:pt x="21463" y="1549"/>
                    <a:pt x="21411" y="1256"/>
                    <a:pt x="21347" y="1024"/>
                  </a:cubicBezTo>
                  <a:cubicBezTo>
                    <a:pt x="21283" y="792"/>
                    <a:pt x="21208" y="627"/>
                    <a:pt x="21128" y="543"/>
                  </a:cubicBezTo>
                  <a:cubicBezTo>
                    <a:pt x="21048" y="459"/>
                    <a:pt x="20965" y="456"/>
                    <a:pt x="20885" y="536"/>
                  </a:cubicBezTo>
                  <a:close/>
                  <a:moveTo>
                    <a:pt x="13161" y="4953"/>
                  </a:moveTo>
                  <a:cubicBezTo>
                    <a:pt x="14416" y="4953"/>
                    <a:pt x="15353" y="7937"/>
                    <a:pt x="15353" y="10606"/>
                  </a:cubicBezTo>
                  <a:cubicBezTo>
                    <a:pt x="15353" y="13275"/>
                    <a:pt x="14416" y="16259"/>
                    <a:pt x="13161" y="16259"/>
                  </a:cubicBezTo>
                  <a:cubicBezTo>
                    <a:pt x="11906" y="16259"/>
                    <a:pt x="10969" y="13275"/>
                    <a:pt x="10969" y="10606"/>
                  </a:cubicBezTo>
                  <a:cubicBezTo>
                    <a:pt x="10969" y="7937"/>
                    <a:pt x="11906" y="4953"/>
                    <a:pt x="13161" y="4953"/>
                  </a:cubicBezTo>
                  <a:close/>
                  <a:moveTo>
                    <a:pt x="13161" y="5"/>
                  </a:moveTo>
                  <a:cubicBezTo>
                    <a:pt x="11345" y="5"/>
                    <a:pt x="9873" y="4751"/>
                    <a:pt x="9873" y="10606"/>
                  </a:cubicBezTo>
                  <a:cubicBezTo>
                    <a:pt x="9873" y="16460"/>
                    <a:pt x="11345" y="21207"/>
                    <a:pt x="13161" y="21207"/>
                  </a:cubicBezTo>
                  <a:cubicBezTo>
                    <a:pt x="14977" y="21207"/>
                    <a:pt x="16449" y="16460"/>
                    <a:pt x="16449" y="10606"/>
                  </a:cubicBezTo>
                  <a:cubicBezTo>
                    <a:pt x="16449" y="4751"/>
                    <a:pt x="14977" y="5"/>
                    <a:pt x="1316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p29"/>
          <p:cNvSpPr txBox="1"/>
          <p:nvPr>
            <p:ph type="title"/>
          </p:nvPr>
        </p:nvSpPr>
        <p:spPr>
          <a:xfrm>
            <a:off x="1526717" y="2152744"/>
            <a:ext cx="8206246" cy="22775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>
                <a:solidFill>
                  <a:srgbClr val="FFFFFF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9pPr>
          </a:lstStyle>
          <a:p/>
        </p:txBody>
      </p:sp>
      <p:sp>
        <p:nvSpPr>
          <p:cNvPr id="284" name="Google Shape;284;p29"/>
          <p:cNvSpPr txBox="1"/>
          <p:nvPr>
            <p:ph idx="1" type="body"/>
          </p:nvPr>
        </p:nvSpPr>
        <p:spPr>
          <a:xfrm>
            <a:off x="1549400" y="4705255"/>
            <a:ext cx="8174333" cy="817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5" name="Google Shape;285;p29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_dark" showMasterSp="0">
  <p:cSld name="divider_dark 2">
    <p:bg>
      <p:bgPr>
        <a:solidFill>
          <a:srgbClr val="022B44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0"/>
          <p:cNvSpPr txBox="1"/>
          <p:nvPr>
            <p:ph idx="1" type="body"/>
          </p:nvPr>
        </p:nvSpPr>
        <p:spPr>
          <a:xfrm>
            <a:off x="1048214" y="2442367"/>
            <a:ext cx="1350019" cy="12939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Arial"/>
              <a:buNone/>
              <a:defRPr sz="8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Arial"/>
              <a:buNone/>
              <a:defRPr sz="8000">
                <a:solidFill>
                  <a:schemeClr val="accent2"/>
                </a:solidFill>
              </a:defRPr>
            </a:lvl2pPr>
            <a:lvl3pPr indent="-736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Arial"/>
              <a:buChar char="•"/>
              <a:defRPr sz="8000">
                <a:solidFill>
                  <a:schemeClr val="accent2"/>
                </a:solidFill>
              </a:defRPr>
            </a:lvl3pPr>
            <a:lvl4pPr indent="-736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Arial"/>
              <a:buAutoNum type="arabicPeriod"/>
              <a:defRPr sz="8000">
                <a:solidFill>
                  <a:schemeClr val="accent2"/>
                </a:solidFill>
              </a:defRPr>
            </a:lvl4pPr>
            <a:lvl5pPr indent="-736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Arial"/>
              <a:buChar char="•"/>
              <a:defRPr sz="8000">
                <a:solidFill>
                  <a:schemeClr val="accent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" name="Google Shape;288;p30"/>
          <p:cNvSpPr txBox="1"/>
          <p:nvPr>
            <p:ph idx="2" type="body"/>
          </p:nvPr>
        </p:nvSpPr>
        <p:spPr>
          <a:xfrm>
            <a:off x="3858321" y="2580370"/>
            <a:ext cx="6784279" cy="2341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AutoNum type="arabicPeriod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30"/>
          <p:cNvSpPr/>
          <p:nvPr/>
        </p:nvSpPr>
        <p:spPr>
          <a:xfrm>
            <a:off x="2463427" y="1866338"/>
            <a:ext cx="1440846" cy="3492801"/>
          </a:xfrm>
          <a:custGeom>
            <a:rect b="b" l="l" r="r" t="t"/>
            <a:pathLst>
              <a:path extrusionOk="0" h="21600" w="21600">
                <a:moveTo>
                  <a:pt x="0" y="8456"/>
                </a:moveTo>
                <a:cubicBezTo>
                  <a:pt x="0" y="8416"/>
                  <a:pt x="0" y="8416"/>
                  <a:pt x="0" y="8376"/>
                </a:cubicBezTo>
                <a:lnTo>
                  <a:pt x="0" y="6372"/>
                </a:lnTo>
                <a:cubicBezTo>
                  <a:pt x="0" y="6171"/>
                  <a:pt x="293" y="6011"/>
                  <a:pt x="782" y="5971"/>
                </a:cubicBezTo>
                <a:cubicBezTo>
                  <a:pt x="1466" y="5931"/>
                  <a:pt x="2346" y="5851"/>
                  <a:pt x="2639" y="5851"/>
                </a:cubicBezTo>
                <a:cubicBezTo>
                  <a:pt x="3714" y="5731"/>
                  <a:pt x="7428" y="5370"/>
                  <a:pt x="7428" y="3246"/>
                </a:cubicBezTo>
                <a:lnTo>
                  <a:pt x="7428" y="401"/>
                </a:lnTo>
                <a:cubicBezTo>
                  <a:pt x="7428" y="200"/>
                  <a:pt x="7819" y="0"/>
                  <a:pt x="8308" y="0"/>
                </a:cubicBezTo>
                <a:lnTo>
                  <a:pt x="12999" y="0"/>
                </a:lnTo>
                <a:cubicBezTo>
                  <a:pt x="13586" y="0"/>
                  <a:pt x="13879" y="160"/>
                  <a:pt x="13879" y="401"/>
                </a:cubicBezTo>
                <a:lnTo>
                  <a:pt x="13879" y="3246"/>
                </a:lnTo>
                <a:cubicBezTo>
                  <a:pt x="13879" y="6131"/>
                  <a:pt x="8894" y="7294"/>
                  <a:pt x="8601" y="7374"/>
                </a:cubicBezTo>
                <a:cubicBezTo>
                  <a:pt x="8894" y="7454"/>
                  <a:pt x="13683" y="8536"/>
                  <a:pt x="13879" y="11301"/>
                </a:cubicBezTo>
                <a:cubicBezTo>
                  <a:pt x="13879" y="11381"/>
                  <a:pt x="13879" y="16190"/>
                  <a:pt x="13879" y="17553"/>
                </a:cubicBezTo>
                <a:cubicBezTo>
                  <a:pt x="13879" y="18314"/>
                  <a:pt x="15443" y="18915"/>
                  <a:pt x="17202" y="18915"/>
                </a:cubicBezTo>
                <a:cubicBezTo>
                  <a:pt x="18472" y="18915"/>
                  <a:pt x="19743" y="18915"/>
                  <a:pt x="20623" y="18915"/>
                </a:cubicBezTo>
                <a:cubicBezTo>
                  <a:pt x="21111" y="18915"/>
                  <a:pt x="21502" y="19115"/>
                  <a:pt x="21502" y="19316"/>
                </a:cubicBezTo>
                <a:cubicBezTo>
                  <a:pt x="21502" y="19837"/>
                  <a:pt x="21600" y="20478"/>
                  <a:pt x="21600" y="21199"/>
                </a:cubicBezTo>
                <a:cubicBezTo>
                  <a:pt x="21600" y="21440"/>
                  <a:pt x="21111" y="21600"/>
                  <a:pt x="20623" y="21600"/>
                </a:cubicBezTo>
                <a:lnTo>
                  <a:pt x="17886" y="21600"/>
                </a:lnTo>
                <a:cubicBezTo>
                  <a:pt x="15149" y="21600"/>
                  <a:pt x="12413" y="21159"/>
                  <a:pt x="10458" y="20358"/>
                </a:cubicBezTo>
                <a:cubicBezTo>
                  <a:pt x="8405" y="19556"/>
                  <a:pt x="7330" y="18434"/>
                  <a:pt x="7330" y="17272"/>
                </a:cubicBezTo>
                <a:cubicBezTo>
                  <a:pt x="7330" y="17272"/>
                  <a:pt x="7330" y="11461"/>
                  <a:pt x="7330" y="11421"/>
                </a:cubicBezTo>
                <a:cubicBezTo>
                  <a:pt x="7233" y="9417"/>
                  <a:pt x="3616" y="9097"/>
                  <a:pt x="2541" y="8977"/>
                </a:cubicBezTo>
                <a:cubicBezTo>
                  <a:pt x="2248" y="8937"/>
                  <a:pt x="1368" y="8896"/>
                  <a:pt x="684" y="8856"/>
                </a:cubicBezTo>
                <a:cubicBezTo>
                  <a:pt x="195" y="8856"/>
                  <a:pt x="0" y="8656"/>
                  <a:pt x="0" y="8456"/>
                </a:cubicBezTo>
                <a:close/>
              </a:path>
            </a:pathLst>
          </a:custGeom>
          <a:solidFill>
            <a:srgbClr val="3ADF6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0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_dark" showMasterSp="0">
  <p:cSld name="basic_dark">
    <p:bg>
      <p:bgPr>
        <a:solidFill>
          <a:srgbClr val="022B44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31"/>
          <p:cNvGrpSpPr/>
          <p:nvPr/>
        </p:nvGrpSpPr>
        <p:grpSpPr>
          <a:xfrm>
            <a:off x="641983" y="6415289"/>
            <a:ext cx="1044579" cy="231718"/>
            <a:chOff x="-1" y="0"/>
            <a:chExt cx="1044577" cy="231717"/>
          </a:xfrm>
        </p:grpSpPr>
        <p:sp>
          <p:nvSpPr>
            <p:cNvPr id="293" name="Google Shape;293;p31"/>
            <p:cNvSpPr/>
            <p:nvPr/>
          </p:nvSpPr>
          <p:spPr>
            <a:xfrm>
              <a:off x="601692" y="0"/>
              <a:ext cx="442884" cy="231717"/>
            </a:xfrm>
            <a:custGeom>
              <a:rect b="b" l="l" r="r" t="t"/>
              <a:pathLst>
                <a:path extrusionOk="0" h="21590" w="21600">
                  <a:moveTo>
                    <a:pt x="0" y="6344"/>
                  </a:moveTo>
                  <a:lnTo>
                    <a:pt x="0" y="8436"/>
                  </a:lnTo>
                  <a:cubicBezTo>
                    <a:pt x="13" y="8598"/>
                    <a:pt x="79" y="8729"/>
                    <a:pt x="170" y="8759"/>
                  </a:cubicBezTo>
                  <a:cubicBezTo>
                    <a:pt x="314" y="8805"/>
                    <a:pt x="511" y="8869"/>
                    <a:pt x="563" y="8898"/>
                  </a:cubicBezTo>
                  <a:cubicBezTo>
                    <a:pt x="574" y="8905"/>
                    <a:pt x="587" y="8912"/>
                    <a:pt x="601" y="8920"/>
                  </a:cubicBezTo>
                  <a:cubicBezTo>
                    <a:pt x="871" y="9068"/>
                    <a:pt x="1559" y="9447"/>
                    <a:pt x="1584" y="11366"/>
                  </a:cubicBezTo>
                  <a:lnTo>
                    <a:pt x="1584" y="17220"/>
                  </a:lnTo>
                  <a:cubicBezTo>
                    <a:pt x="1584" y="18386"/>
                    <a:pt x="1820" y="19503"/>
                    <a:pt x="2252" y="20323"/>
                  </a:cubicBezTo>
                  <a:cubicBezTo>
                    <a:pt x="2671" y="21131"/>
                    <a:pt x="3247" y="21583"/>
                    <a:pt x="3836" y="21582"/>
                  </a:cubicBezTo>
                  <a:lnTo>
                    <a:pt x="3862" y="21582"/>
                  </a:lnTo>
                  <a:cubicBezTo>
                    <a:pt x="3862" y="21582"/>
                    <a:pt x="3862" y="21600"/>
                    <a:pt x="4396" y="21582"/>
                  </a:cubicBezTo>
                  <a:cubicBezTo>
                    <a:pt x="4532" y="21577"/>
                    <a:pt x="4610" y="21404"/>
                    <a:pt x="4608" y="21116"/>
                  </a:cubicBezTo>
                  <a:cubicBezTo>
                    <a:pt x="4606" y="20716"/>
                    <a:pt x="4612" y="20403"/>
                    <a:pt x="4608" y="20065"/>
                  </a:cubicBezTo>
                  <a:cubicBezTo>
                    <a:pt x="4605" y="19783"/>
                    <a:pt x="4608" y="19523"/>
                    <a:pt x="4608" y="19288"/>
                  </a:cubicBezTo>
                  <a:cubicBezTo>
                    <a:pt x="4608" y="19070"/>
                    <a:pt x="4516" y="18892"/>
                    <a:pt x="4412" y="18884"/>
                  </a:cubicBezTo>
                  <a:cubicBezTo>
                    <a:pt x="4215" y="18882"/>
                    <a:pt x="3940" y="18882"/>
                    <a:pt x="3679" y="18882"/>
                  </a:cubicBezTo>
                  <a:cubicBezTo>
                    <a:pt x="3299" y="18882"/>
                    <a:pt x="2972" y="18273"/>
                    <a:pt x="2972" y="17521"/>
                  </a:cubicBezTo>
                  <a:lnTo>
                    <a:pt x="2972" y="14347"/>
                  </a:lnTo>
                  <a:cubicBezTo>
                    <a:pt x="2985" y="14339"/>
                    <a:pt x="2972" y="11309"/>
                    <a:pt x="2972" y="11275"/>
                  </a:cubicBezTo>
                  <a:cubicBezTo>
                    <a:pt x="2935" y="8683"/>
                    <a:pt x="2035" y="7580"/>
                    <a:pt x="1870" y="7377"/>
                  </a:cubicBezTo>
                  <a:cubicBezTo>
                    <a:pt x="1858" y="7362"/>
                    <a:pt x="1849" y="7352"/>
                    <a:pt x="1846" y="7347"/>
                  </a:cubicBezTo>
                  <a:cubicBezTo>
                    <a:pt x="1849" y="7341"/>
                    <a:pt x="1858" y="7331"/>
                    <a:pt x="1870" y="7316"/>
                  </a:cubicBezTo>
                  <a:cubicBezTo>
                    <a:pt x="2038" y="7104"/>
                    <a:pt x="2972" y="5930"/>
                    <a:pt x="2972" y="3227"/>
                  </a:cubicBezTo>
                  <a:lnTo>
                    <a:pt x="2972" y="391"/>
                  </a:lnTo>
                  <a:cubicBezTo>
                    <a:pt x="2972" y="175"/>
                    <a:pt x="2893" y="0"/>
                    <a:pt x="2775" y="0"/>
                  </a:cubicBezTo>
                  <a:lnTo>
                    <a:pt x="1780" y="0"/>
                  </a:lnTo>
                  <a:cubicBezTo>
                    <a:pt x="1676" y="0"/>
                    <a:pt x="1584" y="175"/>
                    <a:pt x="1584" y="391"/>
                  </a:cubicBezTo>
                  <a:lnTo>
                    <a:pt x="1584" y="3227"/>
                  </a:lnTo>
                  <a:cubicBezTo>
                    <a:pt x="1584" y="5244"/>
                    <a:pt x="877" y="5640"/>
                    <a:pt x="603" y="5793"/>
                  </a:cubicBezTo>
                  <a:cubicBezTo>
                    <a:pt x="588" y="5801"/>
                    <a:pt x="575" y="5809"/>
                    <a:pt x="563" y="5816"/>
                  </a:cubicBezTo>
                  <a:cubicBezTo>
                    <a:pt x="511" y="5845"/>
                    <a:pt x="314" y="5909"/>
                    <a:pt x="170" y="5955"/>
                  </a:cubicBezTo>
                  <a:cubicBezTo>
                    <a:pt x="65" y="5988"/>
                    <a:pt x="0" y="6152"/>
                    <a:pt x="0" y="6344"/>
                  </a:cubicBezTo>
                  <a:close/>
                  <a:moveTo>
                    <a:pt x="17397" y="11152"/>
                  </a:moveTo>
                  <a:lnTo>
                    <a:pt x="17397" y="16677"/>
                  </a:lnTo>
                  <a:cubicBezTo>
                    <a:pt x="17397" y="16775"/>
                    <a:pt x="17376" y="16869"/>
                    <a:pt x="17340" y="16938"/>
                  </a:cubicBezTo>
                  <a:cubicBezTo>
                    <a:pt x="17304" y="17007"/>
                    <a:pt x="17256" y="17046"/>
                    <a:pt x="17205" y="17046"/>
                  </a:cubicBezTo>
                  <a:cubicBezTo>
                    <a:pt x="16940" y="17046"/>
                    <a:pt x="16466" y="17045"/>
                    <a:pt x="16202" y="17045"/>
                  </a:cubicBezTo>
                  <a:cubicBezTo>
                    <a:pt x="16096" y="17045"/>
                    <a:pt x="16010" y="16880"/>
                    <a:pt x="16010" y="16676"/>
                  </a:cubicBezTo>
                  <a:cubicBezTo>
                    <a:pt x="16010" y="14430"/>
                    <a:pt x="16010" y="2616"/>
                    <a:pt x="16010" y="369"/>
                  </a:cubicBezTo>
                  <a:cubicBezTo>
                    <a:pt x="16010" y="165"/>
                    <a:pt x="16096" y="0"/>
                    <a:pt x="16202" y="0"/>
                  </a:cubicBezTo>
                  <a:cubicBezTo>
                    <a:pt x="16466" y="0"/>
                    <a:pt x="16940" y="0"/>
                    <a:pt x="17205" y="0"/>
                  </a:cubicBezTo>
                  <a:cubicBezTo>
                    <a:pt x="17311" y="0"/>
                    <a:pt x="17397" y="165"/>
                    <a:pt x="17397" y="369"/>
                  </a:cubicBezTo>
                  <a:cubicBezTo>
                    <a:pt x="17397" y="1798"/>
                    <a:pt x="17397" y="6882"/>
                    <a:pt x="17397" y="6882"/>
                  </a:cubicBezTo>
                  <a:cubicBezTo>
                    <a:pt x="18876" y="4215"/>
                    <a:pt x="21600" y="6133"/>
                    <a:pt x="21600" y="11140"/>
                  </a:cubicBezTo>
                  <a:lnTo>
                    <a:pt x="21600" y="16676"/>
                  </a:lnTo>
                  <a:cubicBezTo>
                    <a:pt x="21600" y="16774"/>
                    <a:pt x="21580" y="16867"/>
                    <a:pt x="21544" y="16937"/>
                  </a:cubicBezTo>
                  <a:cubicBezTo>
                    <a:pt x="21508" y="17006"/>
                    <a:pt x="21459" y="17045"/>
                    <a:pt x="21408" y="17045"/>
                  </a:cubicBezTo>
                  <a:cubicBezTo>
                    <a:pt x="21144" y="17045"/>
                    <a:pt x="20669" y="17045"/>
                    <a:pt x="20404" y="17045"/>
                  </a:cubicBezTo>
                  <a:cubicBezTo>
                    <a:pt x="20353" y="17045"/>
                    <a:pt x="20305" y="17006"/>
                    <a:pt x="20269" y="16937"/>
                  </a:cubicBezTo>
                  <a:cubicBezTo>
                    <a:pt x="20233" y="16867"/>
                    <a:pt x="20212" y="16774"/>
                    <a:pt x="20212" y="16676"/>
                  </a:cubicBezTo>
                  <a:cubicBezTo>
                    <a:pt x="20212" y="15383"/>
                    <a:pt x="20212" y="11140"/>
                    <a:pt x="20212" y="11140"/>
                  </a:cubicBezTo>
                  <a:cubicBezTo>
                    <a:pt x="20212" y="8525"/>
                    <a:pt x="18838" y="7725"/>
                    <a:pt x="18013" y="8774"/>
                  </a:cubicBezTo>
                  <a:cubicBezTo>
                    <a:pt x="17660" y="9223"/>
                    <a:pt x="17397" y="10030"/>
                    <a:pt x="17397" y="11152"/>
                  </a:cubicBezTo>
                  <a:close/>
                  <a:moveTo>
                    <a:pt x="11114" y="7369"/>
                  </a:moveTo>
                  <a:cubicBezTo>
                    <a:pt x="10512" y="8504"/>
                    <a:pt x="10237" y="10000"/>
                    <a:pt x="10237" y="11499"/>
                  </a:cubicBezTo>
                  <a:cubicBezTo>
                    <a:pt x="10237" y="12999"/>
                    <a:pt x="10512" y="14495"/>
                    <a:pt x="11114" y="15630"/>
                  </a:cubicBezTo>
                  <a:cubicBezTo>
                    <a:pt x="12122" y="17585"/>
                    <a:pt x="13680" y="17846"/>
                    <a:pt x="14858" y="16408"/>
                  </a:cubicBezTo>
                  <a:cubicBezTo>
                    <a:pt x="14871" y="16389"/>
                    <a:pt x="14886" y="16370"/>
                    <a:pt x="14903" y="16349"/>
                  </a:cubicBezTo>
                  <a:cubicBezTo>
                    <a:pt x="14937" y="16306"/>
                    <a:pt x="14976" y="16258"/>
                    <a:pt x="15002" y="16208"/>
                  </a:cubicBezTo>
                  <a:cubicBezTo>
                    <a:pt x="15068" y="16084"/>
                    <a:pt x="15105" y="15855"/>
                    <a:pt x="15017" y="15616"/>
                  </a:cubicBezTo>
                  <a:cubicBezTo>
                    <a:pt x="14937" y="15401"/>
                    <a:pt x="14833" y="15132"/>
                    <a:pt x="14722" y="14844"/>
                  </a:cubicBezTo>
                  <a:cubicBezTo>
                    <a:pt x="14627" y="14597"/>
                    <a:pt x="14538" y="14367"/>
                    <a:pt x="14459" y="14157"/>
                  </a:cubicBezTo>
                  <a:cubicBezTo>
                    <a:pt x="14395" y="13986"/>
                    <a:pt x="14269" y="13940"/>
                    <a:pt x="14177" y="14044"/>
                  </a:cubicBezTo>
                  <a:cubicBezTo>
                    <a:pt x="14151" y="14075"/>
                    <a:pt x="14129" y="14101"/>
                    <a:pt x="14103" y="14132"/>
                  </a:cubicBezTo>
                  <a:cubicBezTo>
                    <a:pt x="12781" y="15765"/>
                    <a:pt x="11546" y="13609"/>
                    <a:pt x="11546" y="11499"/>
                  </a:cubicBezTo>
                  <a:cubicBezTo>
                    <a:pt x="11546" y="9389"/>
                    <a:pt x="12806" y="7246"/>
                    <a:pt x="14102" y="8870"/>
                  </a:cubicBezTo>
                  <a:cubicBezTo>
                    <a:pt x="14128" y="8902"/>
                    <a:pt x="14151" y="8923"/>
                    <a:pt x="14177" y="8955"/>
                  </a:cubicBezTo>
                  <a:cubicBezTo>
                    <a:pt x="14269" y="9059"/>
                    <a:pt x="14398" y="9009"/>
                    <a:pt x="14460" y="8842"/>
                  </a:cubicBezTo>
                  <a:cubicBezTo>
                    <a:pt x="14539" y="8631"/>
                    <a:pt x="14627" y="8402"/>
                    <a:pt x="14722" y="8155"/>
                  </a:cubicBezTo>
                  <a:cubicBezTo>
                    <a:pt x="14822" y="7896"/>
                    <a:pt x="14915" y="7655"/>
                    <a:pt x="14990" y="7453"/>
                  </a:cubicBezTo>
                  <a:cubicBezTo>
                    <a:pt x="15116" y="7116"/>
                    <a:pt x="15083" y="6876"/>
                    <a:pt x="14903" y="6649"/>
                  </a:cubicBezTo>
                  <a:cubicBezTo>
                    <a:pt x="14886" y="6628"/>
                    <a:pt x="14871" y="6609"/>
                    <a:pt x="14858" y="6591"/>
                  </a:cubicBezTo>
                  <a:cubicBezTo>
                    <a:pt x="13680" y="5153"/>
                    <a:pt x="12122" y="5413"/>
                    <a:pt x="11114" y="7369"/>
                  </a:cubicBezTo>
                  <a:close/>
                  <a:moveTo>
                    <a:pt x="5472" y="12468"/>
                  </a:moveTo>
                  <a:lnTo>
                    <a:pt x="8745" y="12468"/>
                  </a:lnTo>
                  <a:cubicBezTo>
                    <a:pt x="9138" y="12468"/>
                    <a:pt x="9452" y="11862"/>
                    <a:pt x="9452" y="11115"/>
                  </a:cubicBezTo>
                  <a:cubicBezTo>
                    <a:pt x="9452" y="9452"/>
                    <a:pt x="9308" y="8565"/>
                    <a:pt x="8810" y="7433"/>
                  </a:cubicBezTo>
                  <a:cubicBezTo>
                    <a:pt x="8300" y="6295"/>
                    <a:pt x="7488" y="5678"/>
                    <a:pt x="6860" y="5678"/>
                  </a:cubicBezTo>
                  <a:cubicBezTo>
                    <a:pt x="5289" y="5678"/>
                    <a:pt x="4084" y="8247"/>
                    <a:pt x="4084" y="11500"/>
                  </a:cubicBezTo>
                  <a:cubicBezTo>
                    <a:pt x="4084" y="15507"/>
                    <a:pt x="5708" y="17322"/>
                    <a:pt x="7003" y="17322"/>
                  </a:cubicBezTo>
                  <a:cubicBezTo>
                    <a:pt x="7933" y="17322"/>
                    <a:pt x="8653" y="16893"/>
                    <a:pt x="9360" y="16039"/>
                  </a:cubicBezTo>
                  <a:cubicBezTo>
                    <a:pt x="9439" y="15926"/>
                    <a:pt x="9478" y="15696"/>
                    <a:pt x="9425" y="15515"/>
                  </a:cubicBezTo>
                  <a:lnTo>
                    <a:pt x="9405" y="15450"/>
                  </a:lnTo>
                  <a:cubicBezTo>
                    <a:pt x="9262" y="14997"/>
                    <a:pt x="9065" y="14372"/>
                    <a:pt x="8915" y="13941"/>
                  </a:cubicBezTo>
                  <a:cubicBezTo>
                    <a:pt x="8863" y="13771"/>
                    <a:pt x="8745" y="13720"/>
                    <a:pt x="8653" y="13827"/>
                  </a:cubicBezTo>
                  <a:cubicBezTo>
                    <a:pt x="8208" y="14334"/>
                    <a:pt x="7737" y="14780"/>
                    <a:pt x="7030" y="14770"/>
                  </a:cubicBezTo>
                  <a:cubicBezTo>
                    <a:pt x="6375" y="14761"/>
                    <a:pt x="5681" y="13962"/>
                    <a:pt x="5472" y="12468"/>
                  </a:cubicBezTo>
                  <a:close/>
                  <a:moveTo>
                    <a:pt x="8025" y="10247"/>
                  </a:moveTo>
                  <a:cubicBezTo>
                    <a:pt x="7907" y="8567"/>
                    <a:pt x="7305" y="8260"/>
                    <a:pt x="6860" y="8260"/>
                  </a:cubicBezTo>
                  <a:cubicBezTo>
                    <a:pt x="6257" y="8260"/>
                    <a:pt x="5747" y="9118"/>
                    <a:pt x="5524" y="10247"/>
                  </a:cubicBezTo>
                  <a:lnTo>
                    <a:pt x="8025" y="10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1"/>
            <p:cNvSpPr/>
            <p:nvPr/>
          </p:nvSpPr>
          <p:spPr>
            <a:xfrm>
              <a:off x="-1" y="61125"/>
              <a:ext cx="570046" cy="124748"/>
            </a:xfrm>
            <a:custGeom>
              <a:rect b="b" l="l" r="r" t="t"/>
              <a:pathLst>
                <a:path extrusionOk="0" h="21210" w="21552">
                  <a:moveTo>
                    <a:pt x="2604" y="59"/>
                  </a:moveTo>
                  <a:cubicBezTo>
                    <a:pt x="2120" y="-171"/>
                    <a:pt x="1632" y="280"/>
                    <a:pt x="1207" y="1350"/>
                  </a:cubicBezTo>
                  <a:cubicBezTo>
                    <a:pt x="782" y="2419"/>
                    <a:pt x="441" y="4055"/>
                    <a:pt x="231" y="6031"/>
                  </a:cubicBezTo>
                  <a:cubicBezTo>
                    <a:pt x="21" y="8008"/>
                    <a:pt x="-48" y="10229"/>
                    <a:pt x="34" y="12389"/>
                  </a:cubicBezTo>
                  <a:cubicBezTo>
                    <a:pt x="116" y="14549"/>
                    <a:pt x="344" y="16541"/>
                    <a:pt x="688" y="18093"/>
                  </a:cubicBezTo>
                  <a:cubicBezTo>
                    <a:pt x="1032" y="19645"/>
                    <a:pt x="1474" y="20679"/>
                    <a:pt x="1954" y="21054"/>
                  </a:cubicBezTo>
                  <a:cubicBezTo>
                    <a:pt x="2433" y="21429"/>
                    <a:pt x="2927" y="21127"/>
                    <a:pt x="3367" y="20188"/>
                  </a:cubicBezTo>
                  <a:cubicBezTo>
                    <a:pt x="3807" y="19249"/>
                    <a:pt x="4171" y="17720"/>
                    <a:pt x="4410" y="15811"/>
                  </a:cubicBezTo>
                  <a:cubicBezTo>
                    <a:pt x="4649" y="13902"/>
                    <a:pt x="4751" y="11707"/>
                    <a:pt x="4701" y="9527"/>
                  </a:cubicBezTo>
                  <a:cubicBezTo>
                    <a:pt x="4647" y="7104"/>
                    <a:pt x="4409" y="4840"/>
                    <a:pt x="4026" y="3116"/>
                  </a:cubicBezTo>
                  <a:cubicBezTo>
                    <a:pt x="3644" y="1391"/>
                    <a:pt x="3142" y="311"/>
                    <a:pt x="2604" y="59"/>
                  </a:cubicBezTo>
                  <a:close/>
                  <a:moveTo>
                    <a:pt x="2527" y="16218"/>
                  </a:moveTo>
                  <a:cubicBezTo>
                    <a:pt x="2267" y="16375"/>
                    <a:pt x="2002" y="16161"/>
                    <a:pt x="1770" y="15606"/>
                  </a:cubicBezTo>
                  <a:cubicBezTo>
                    <a:pt x="1538" y="15051"/>
                    <a:pt x="1351" y="14183"/>
                    <a:pt x="1234" y="13123"/>
                  </a:cubicBezTo>
                  <a:cubicBezTo>
                    <a:pt x="1117" y="12064"/>
                    <a:pt x="1077" y="10866"/>
                    <a:pt x="1120" y="9699"/>
                  </a:cubicBezTo>
                  <a:cubicBezTo>
                    <a:pt x="1162" y="8533"/>
                    <a:pt x="1285" y="7455"/>
                    <a:pt x="1470" y="6618"/>
                  </a:cubicBezTo>
                  <a:cubicBezTo>
                    <a:pt x="1656" y="5780"/>
                    <a:pt x="1895" y="5226"/>
                    <a:pt x="2154" y="5031"/>
                  </a:cubicBezTo>
                  <a:cubicBezTo>
                    <a:pt x="2413" y="4837"/>
                    <a:pt x="2679" y="5013"/>
                    <a:pt x="2915" y="5535"/>
                  </a:cubicBezTo>
                  <a:cubicBezTo>
                    <a:pt x="3151" y="6057"/>
                    <a:pt x="3344" y="6898"/>
                    <a:pt x="3468" y="7940"/>
                  </a:cubicBezTo>
                  <a:cubicBezTo>
                    <a:pt x="3592" y="8982"/>
                    <a:pt x="3641" y="10173"/>
                    <a:pt x="3607" y="11346"/>
                  </a:cubicBezTo>
                  <a:cubicBezTo>
                    <a:pt x="3571" y="12579"/>
                    <a:pt x="3446" y="13725"/>
                    <a:pt x="3251" y="14606"/>
                  </a:cubicBezTo>
                  <a:cubicBezTo>
                    <a:pt x="3055" y="15486"/>
                    <a:pt x="2801" y="16053"/>
                    <a:pt x="2527" y="16218"/>
                  </a:cubicBezTo>
                  <a:close/>
                  <a:moveTo>
                    <a:pt x="5962" y="478"/>
                  </a:moveTo>
                  <a:cubicBezTo>
                    <a:pt x="5880" y="479"/>
                    <a:pt x="5799" y="562"/>
                    <a:pt x="5726" y="721"/>
                  </a:cubicBezTo>
                  <a:cubicBezTo>
                    <a:pt x="5652" y="880"/>
                    <a:pt x="5587" y="1110"/>
                    <a:pt x="5536" y="1397"/>
                  </a:cubicBezTo>
                  <a:cubicBezTo>
                    <a:pt x="5484" y="1682"/>
                    <a:pt x="5448" y="2017"/>
                    <a:pt x="5429" y="2374"/>
                  </a:cubicBezTo>
                  <a:cubicBezTo>
                    <a:pt x="5409" y="2732"/>
                    <a:pt x="5408" y="3104"/>
                    <a:pt x="5425" y="3464"/>
                  </a:cubicBezTo>
                  <a:cubicBezTo>
                    <a:pt x="5477" y="4630"/>
                    <a:pt x="5719" y="5426"/>
                    <a:pt x="5982" y="5426"/>
                  </a:cubicBezTo>
                  <a:lnTo>
                    <a:pt x="7512" y="5426"/>
                  </a:lnTo>
                  <a:lnTo>
                    <a:pt x="5131" y="19605"/>
                  </a:lnTo>
                  <a:cubicBezTo>
                    <a:pt x="5114" y="19710"/>
                    <a:pt x="5103" y="19835"/>
                    <a:pt x="5100" y="19965"/>
                  </a:cubicBezTo>
                  <a:cubicBezTo>
                    <a:pt x="5098" y="20096"/>
                    <a:pt x="5103" y="20228"/>
                    <a:pt x="5116" y="20345"/>
                  </a:cubicBezTo>
                  <a:cubicBezTo>
                    <a:pt x="5129" y="20463"/>
                    <a:pt x="5149" y="20562"/>
                    <a:pt x="5174" y="20632"/>
                  </a:cubicBezTo>
                  <a:cubicBezTo>
                    <a:pt x="5198" y="20701"/>
                    <a:pt x="5227" y="20738"/>
                    <a:pt x="5256" y="20739"/>
                  </a:cubicBezTo>
                  <a:lnTo>
                    <a:pt x="8991" y="20739"/>
                  </a:lnTo>
                  <a:cubicBezTo>
                    <a:pt x="9254" y="20739"/>
                    <a:pt x="9496" y="19942"/>
                    <a:pt x="9548" y="18776"/>
                  </a:cubicBezTo>
                  <a:cubicBezTo>
                    <a:pt x="9565" y="18416"/>
                    <a:pt x="9564" y="18044"/>
                    <a:pt x="9545" y="17686"/>
                  </a:cubicBezTo>
                  <a:cubicBezTo>
                    <a:pt x="9525" y="17329"/>
                    <a:pt x="9489" y="16995"/>
                    <a:pt x="9438" y="16709"/>
                  </a:cubicBezTo>
                  <a:cubicBezTo>
                    <a:pt x="9386" y="16423"/>
                    <a:pt x="9321" y="16192"/>
                    <a:pt x="9248" y="16033"/>
                  </a:cubicBezTo>
                  <a:cubicBezTo>
                    <a:pt x="9174" y="15874"/>
                    <a:pt x="9093" y="15791"/>
                    <a:pt x="9012" y="15790"/>
                  </a:cubicBezTo>
                  <a:lnTo>
                    <a:pt x="7147" y="15790"/>
                  </a:lnTo>
                  <a:lnTo>
                    <a:pt x="9527" y="1622"/>
                  </a:lnTo>
                  <a:cubicBezTo>
                    <a:pt x="9544" y="1516"/>
                    <a:pt x="9555" y="1390"/>
                    <a:pt x="9558" y="1258"/>
                  </a:cubicBezTo>
                  <a:cubicBezTo>
                    <a:pt x="9561" y="1127"/>
                    <a:pt x="9555" y="994"/>
                    <a:pt x="9542" y="875"/>
                  </a:cubicBezTo>
                  <a:cubicBezTo>
                    <a:pt x="9529" y="756"/>
                    <a:pt x="9509" y="656"/>
                    <a:pt x="9484" y="586"/>
                  </a:cubicBezTo>
                  <a:cubicBezTo>
                    <a:pt x="9459" y="516"/>
                    <a:pt x="9430" y="479"/>
                    <a:pt x="9401" y="478"/>
                  </a:cubicBezTo>
                  <a:lnTo>
                    <a:pt x="5962" y="478"/>
                  </a:lnTo>
                  <a:close/>
                  <a:moveTo>
                    <a:pt x="20885" y="536"/>
                  </a:moveTo>
                  <a:cubicBezTo>
                    <a:pt x="20761" y="668"/>
                    <a:pt x="20651" y="986"/>
                    <a:pt x="20573" y="1437"/>
                  </a:cubicBezTo>
                  <a:cubicBezTo>
                    <a:pt x="20495" y="1889"/>
                    <a:pt x="20454" y="2447"/>
                    <a:pt x="20456" y="3019"/>
                  </a:cubicBezTo>
                  <a:lnTo>
                    <a:pt x="20456" y="11257"/>
                  </a:lnTo>
                  <a:lnTo>
                    <a:pt x="17490" y="634"/>
                  </a:lnTo>
                  <a:cubicBezTo>
                    <a:pt x="17466" y="551"/>
                    <a:pt x="17438" y="499"/>
                    <a:pt x="17409" y="484"/>
                  </a:cubicBezTo>
                  <a:cubicBezTo>
                    <a:pt x="17379" y="470"/>
                    <a:pt x="17349" y="493"/>
                    <a:pt x="17323" y="551"/>
                  </a:cubicBezTo>
                  <a:cubicBezTo>
                    <a:pt x="17296" y="609"/>
                    <a:pt x="17273" y="700"/>
                    <a:pt x="17258" y="814"/>
                  </a:cubicBezTo>
                  <a:cubicBezTo>
                    <a:pt x="17242" y="927"/>
                    <a:pt x="17234" y="1058"/>
                    <a:pt x="17234" y="1192"/>
                  </a:cubicBezTo>
                  <a:lnTo>
                    <a:pt x="17234" y="18202"/>
                  </a:lnTo>
                  <a:cubicBezTo>
                    <a:pt x="17232" y="18774"/>
                    <a:pt x="17273" y="19332"/>
                    <a:pt x="17351" y="19783"/>
                  </a:cubicBezTo>
                  <a:cubicBezTo>
                    <a:pt x="17429" y="20235"/>
                    <a:pt x="17539" y="20554"/>
                    <a:pt x="17663" y="20686"/>
                  </a:cubicBezTo>
                  <a:cubicBezTo>
                    <a:pt x="17743" y="20766"/>
                    <a:pt x="17826" y="20763"/>
                    <a:pt x="17906" y="20678"/>
                  </a:cubicBezTo>
                  <a:cubicBezTo>
                    <a:pt x="17986" y="20594"/>
                    <a:pt x="18061" y="20429"/>
                    <a:pt x="18125" y="20197"/>
                  </a:cubicBezTo>
                  <a:cubicBezTo>
                    <a:pt x="18189" y="19965"/>
                    <a:pt x="18241" y="19672"/>
                    <a:pt x="18276" y="19337"/>
                  </a:cubicBezTo>
                  <a:cubicBezTo>
                    <a:pt x="18311" y="19004"/>
                    <a:pt x="18330" y="18638"/>
                    <a:pt x="18330" y="18269"/>
                  </a:cubicBezTo>
                  <a:lnTo>
                    <a:pt x="18330" y="9959"/>
                  </a:lnTo>
                  <a:lnTo>
                    <a:pt x="21296" y="20582"/>
                  </a:lnTo>
                  <a:cubicBezTo>
                    <a:pt x="21320" y="20666"/>
                    <a:pt x="21348" y="20717"/>
                    <a:pt x="21377" y="20732"/>
                  </a:cubicBezTo>
                  <a:cubicBezTo>
                    <a:pt x="21407" y="20747"/>
                    <a:pt x="21437" y="20723"/>
                    <a:pt x="21463" y="20665"/>
                  </a:cubicBezTo>
                  <a:cubicBezTo>
                    <a:pt x="21490" y="20607"/>
                    <a:pt x="21512" y="20516"/>
                    <a:pt x="21528" y="20403"/>
                  </a:cubicBezTo>
                  <a:cubicBezTo>
                    <a:pt x="21544" y="20289"/>
                    <a:pt x="21552" y="20158"/>
                    <a:pt x="21552" y="20025"/>
                  </a:cubicBezTo>
                  <a:lnTo>
                    <a:pt x="21552" y="2952"/>
                  </a:lnTo>
                  <a:cubicBezTo>
                    <a:pt x="21552" y="2582"/>
                    <a:pt x="21534" y="2217"/>
                    <a:pt x="21498" y="1883"/>
                  </a:cubicBezTo>
                  <a:cubicBezTo>
                    <a:pt x="21463" y="1549"/>
                    <a:pt x="21411" y="1256"/>
                    <a:pt x="21347" y="1024"/>
                  </a:cubicBezTo>
                  <a:cubicBezTo>
                    <a:pt x="21283" y="792"/>
                    <a:pt x="21208" y="627"/>
                    <a:pt x="21128" y="543"/>
                  </a:cubicBezTo>
                  <a:cubicBezTo>
                    <a:pt x="21048" y="459"/>
                    <a:pt x="20965" y="456"/>
                    <a:pt x="20885" y="536"/>
                  </a:cubicBezTo>
                  <a:close/>
                  <a:moveTo>
                    <a:pt x="13161" y="4953"/>
                  </a:moveTo>
                  <a:cubicBezTo>
                    <a:pt x="14416" y="4953"/>
                    <a:pt x="15353" y="7937"/>
                    <a:pt x="15353" y="10606"/>
                  </a:cubicBezTo>
                  <a:cubicBezTo>
                    <a:pt x="15353" y="13275"/>
                    <a:pt x="14416" y="16259"/>
                    <a:pt x="13161" y="16259"/>
                  </a:cubicBezTo>
                  <a:cubicBezTo>
                    <a:pt x="11906" y="16259"/>
                    <a:pt x="10969" y="13275"/>
                    <a:pt x="10969" y="10606"/>
                  </a:cubicBezTo>
                  <a:cubicBezTo>
                    <a:pt x="10969" y="7937"/>
                    <a:pt x="11906" y="4953"/>
                    <a:pt x="13161" y="4953"/>
                  </a:cubicBezTo>
                  <a:close/>
                  <a:moveTo>
                    <a:pt x="13161" y="5"/>
                  </a:moveTo>
                  <a:cubicBezTo>
                    <a:pt x="11345" y="5"/>
                    <a:pt x="9873" y="4751"/>
                    <a:pt x="9873" y="10606"/>
                  </a:cubicBezTo>
                  <a:cubicBezTo>
                    <a:pt x="9873" y="16460"/>
                    <a:pt x="11345" y="21207"/>
                    <a:pt x="13161" y="21207"/>
                  </a:cubicBezTo>
                  <a:cubicBezTo>
                    <a:pt x="14977" y="21207"/>
                    <a:pt x="16449" y="16460"/>
                    <a:pt x="16449" y="10606"/>
                  </a:cubicBezTo>
                  <a:cubicBezTo>
                    <a:pt x="16449" y="4751"/>
                    <a:pt x="14977" y="5"/>
                    <a:pt x="1316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31"/>
          <p:cNvSpPr txBox="1"/>
          <p:nvPr>
            <p:ph type="title"/>
          </p:nvPr>
        </p:nvSpPr>
        <p:spPr>
          <a:xfrm>
            <a:off x="639764" y="411162"/>
            <a:ext cx="10910889" cy="6844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9pPr>
          </a:lstStyle>
          <a:p/>
        </p:txBody>
      </p:sp>
      <p:sp>
        <p:nvSpPr>
          <p:cNvPr id="296" name="Google Shape;296;p31"/>
          <p:cNvSpPr txBox="1"/>
          <p:nvPr>
            <p:ph idx="1" type="body"/>
          </p:nvPr>
        </p:nvSpPr>
        <p:spPr>
          <a:xfrm>
            <a:off x="639762" y="1520824"/>
            <a:ext cx="10910888" cy="47418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>
                <a:solidFill>
                  <a:srgbClr val="FFFFF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AutoNum type="arabicPeriod"/>
              <a:defRPr>
                <a:solidFill>
                  <a:srgbClr val="FFFFFF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>
                <a:solidFill>
                  <a:srgbClr val="FFFFFF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7" name="Google Shape;297;p31"/>
          <p:cNvSpPr txBox="1"/>
          <p:nvPr>
            <p:ph idx="12" type="sldNum"/>
          </p:nvPr>
        </p:nvSpPr>
        <p:spPr>
          <a:xfrm>
            <a:off x="11383578" y="6451962"/>
            <a:ext cx="182217" cy="17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8CE"/>
              </a:buClr>
              <a:buSzPts val="1200"/>
              <a:buFont typeface="Arial"/>
              <a:buNone/>
              <a:defRPr>
                <a:solidFill>
                  <a:srgbClr val="C0C8CE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8CE"/>
              </a:buClr>
              <a:buSzPts val="1200"/>
              <a:buFont typeface="Arial"/>
              <a:buNone/>
              <a:defRPr>
                <a:solidFill>
                  <a:srgbClr val="C0C8CE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8CE"/>
              </a:buClr>
              <a:buSzPts val="1200"/>
              <a:buFont typeface="Arial"/>
              <a:buNone/>
              <a:defRPr>
                <a:solidFill>
                  <a:srgbClr val="C0C8CE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8CE"/>
              </a:buClr>
              <a:buSzPts val="1200"/>
              <a:buFont typeface="Arial"/>
              <a:buNone/>
              <a:defRPr>
                <a:solidFill>
                  <a:srgbClr val="C0C8CE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8CE"/>
              </a:buClr>
              <a:buSzPts val="1200"/>
              <a:buFont typeface="Arial"/>
              <a:buNone/>
              <a:defRPr>
                <a:solidFill>
                  <a:srgbClr val="C0C8CE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8CE"/>
              </a:buClr>
              <a:buSzPts val="1200"/>
              <a:buFont typeface="Arial"/>
              <a:buNone/>
              <a:defRPr>
                <a:solidFill>
                  <a:srgbClr val="C0C8CE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8CE"/>
              </a:buClr>
              <a:buSzPts val="1200"/>
              <a:buFont typeface="Arial"/>
              <a:buNone/>
              <a:defRPr>
                <a:solidFill>
                  <a:srgbClr val="C0C8CE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8CE"/>
              </a:buClr>
              <a:buSzPts val="1200"/>
              <a:buFont typeface="Arial"/>
              <a:buNone/>
              <a:defRPr>
                <a:solidFill>
                  <a:srgbClr val="C0C8CE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8CE"/>
              </a:buClr>
              <a:buSzPts val="1200"/>
              <a:buFont typeface="Arial"/>
              <a:buNone/>
              <a:defRPr>
                <a:solidFill>
                  <a:srgbClr val="C0C8CE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1"/>
          <p:cNvSpPr/>
          <p:nvPr/>
        </p:nvSpPr>
        <p:spPr>
          <a:xfrm>
            <a:off x="-2138459" y="54865"/>
            <a:ext cx="1928242" cy="2826069"/>
          </a:xfrm>
          <a:prstGeom prst="roundRect">
            <a:avLst>
              <a:gd fmla="val 5926" name="adj"/>
            </a:avLst>
          </a:prstGeom>
          <a:solidFill>
            <a:srgbClr val="FFFFFF">
              <a:alpha val="90196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9" name="Google Shape;299;p31"/>
          <p:cNvGrpSpPr/>
          <p:nvPr/>
        </p:nvGrpSpPr>
        <p:grpSpPr>
          <a:xfrm>
            <a:off x="-2136932" y="-2"/>
            <a:ext cx="1926716" cy="288004"/>
            <a:chOff x="-1" y="-1"/>
            <a:chExt cx="1926715" cy="288002"/>
          </a:xfrm>
        </p:grpSpPr>
        <p:sp>
          <p:nvSpPr>
            <p:cNvPr id="300" name="Google Shape;300;p31"/>
            <p:cNvSpPr/>
            <p:nvPr/>
          </p:nvSpPr>
          <p:spPr>
            <a:xfrm>
              <a:off x="-1" y="-1"/>
              <a:ext cx="1926715" cy="288002"/>
            </a:xfrm>
            <a:custGeom>
              <a:rect b="b" l="l" r="r" t="t"/>
              <a:pathLst>
                <a:path extrusionOk="0" h="21600" w="21600">
                  <a:moveTo>
                    <a:pt x="1614" y="0"/>
                  </a:moveTo>
                  <a:lnTo>
                    <a:pt x="19986" y="0"/>
                  </a:lnTo>
                  <a:cubicBezTo>
                    <a:pt x="20877" y="0"/>
                    <a:pt x="21600" y="4835"/>
                    <a:pt x="21600" y="108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cubicBezTo>
                    <a:pt x="0" y="4835"/>
                    <a:pt x="723" y="0"/>
                    <a:pt x="1614" y="0"/>
                  </a:cubicBezTo>
                  <a:close/>
                </a:path>
              </a:pathLst>
            </a:custGeom>
            <a:solidFill>
              <a:srgbClr val="D5DAD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1"/>
            <p:cNvSpPr txBox="1"/>
            <p:nvPr/>
          </p:nvSpPr>
          <p:spPr>
            <a:xfrm>
              <a:off x="42176" y="73173"/>
              <a:ext cx="1842361" cy="147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Размеры текста</a:t>
              </a:r>
              <a:endParaRPr/>
            </a:p>
          </p:txBody>
        </p:sp>
      </p:grpSp>
      <p:graphicFrame>
        <p:nvGraphicFramePr>
          <p:cNvPr id="302" name="Google Shape;302;p31"/>
          <p:cNvGraphicFramePr/>
          <p:nvPr/>
        </p:nvGraphicFramePr>
        <p:xfrm>
          <a:off x="-2046115" y="3126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{9DA1D9E4-B694-4C36-8AAA-97EB937DCCDA}</a:tableStyleId>
              </a:tblPr>
              <a:tblGrid>
                <a:gridCol w="532525"/>
                <a:gridCol w="1426225"/>
              </a:tblGrid>
              <a:tr h="27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</a:rPr>
                        <a:t>44+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акцентные цифры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</a:rPr>
                        <a:t>32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заголовки и самые  важные данные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24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/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18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подзаголовки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18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/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14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основной текст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14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/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12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второй уровень  текста (менее  важная информация)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</a:rPr>
                        <a:t>10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сноски, пояснения,  большие таблицы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03" name="Google Shape;303;p31"/>
          <p:cNvSpPr/>
          <p:nvPr/>
        </p:nvSpPr>
        <p:spPr>
          <a:xfrm>
            <a:off x="-2004344" y="2488863"/>
            <a:ext cx="216625" cy="228658"/>
          </a:xfrm>
          <a:custGeom>
            <a:rect b="b" l="l" r="r" t="t"/>
            <a:pathLst>
              <a:path extrusionOk="0" h="21600" w="21600">
                <a:moveTo>
                  <a:pt x="9138" y="19360"/>
                </a:moveTo>
                <a:cubicBezTo>
                  <a:pt x="10135" y="19591"/>
                  <a:pt x="11456" y="19599"/>
                  <a:pt x="12463" y="19360"/>
                </a:cubicBezTo>
                <a:cubicBezTo>
                  <a:pt x="13306" y="19160"/>
                  <a:pt x="13306" y="19876"/>
                  <a:pt x="13052" y="20548"/>
                </a:cubicBezTo>
                <a:cubicBezTo>
                  <a:pt x="12718" y="21430"/>
                  <a:pt x="12025" y="21600"/>
                  <a:pt x="10800" y="21600"/>
                </a:cubicBezTo>
                <a:cubicBezTo>
                  <a:pt x="9575" y="21600"/>
                  <a:pt x="8882" y="21430"/>
                  <a:pt x="8548" y="20548"/>
                </a:cubicBezTo>
                <a:cubicBezTo>
                  <a:pt x="8294" y="19877"/>
                  <a:pt x="8294" y="19165"/>
                  <a:pt x="9138" y="19360"/>
                </a:cubicBezTo>
                <a:close/>
                <a:moveTo>
                  <a:pt x="19200" y="9095"/>
                </a:moveTo>
                <a:lnTo>
                  <a:pt x="20400" y="9095"/>
                </a:lnTo>
                <a:cubicBezTo>
                  <a:pt x="21063" y="9095"/>
                  <a:pt x="21600" y="9604"/>
                  <a:pt x="21600" y="10232"/>
                </a:cubicBezTo>
                <a:cubicBezTo>
                  <a:pt x="21600" y="10860"/>
                  <a:pt x="21063" y="11368"/>
                  <a:pt x="20400" y="11368"/>
                </a:cubicBezTo>
                <a:lnTo>
                  <a:pt x="19200" y="11368"/>
                </a:lnTo>
                <a:cubicBezTo>
                  <a:pt x="18537" y="11368"/>
                  <a:pt x="18000" y="10860"/>
                  <a:pt x="18000" y="10232"/>
                </a:cubicBezTo>
                <a:cubicBezTo>
                  <a:pt x="18000" y="9604"/>
                  <a:pt x="18537" y="9095"/>
                  <a:pt x="19200" y="9095"/>
                </a:cubicBezTo>
                <a:close/>
                <a:moveTo>
                  <a:pt x="1200" y="9095"/>
                </a:moveTo>
                <a:lnTo>
                  <a:pt x="2400" y="9095"/>
                </a:lnTo>
                <a:cubicBezTo>
                  <a:pt x="3063" y="9095"/>
                  <a:pt x="3600" y="9604"/>
                  <a:pt x="3600" y="10232"/>
                </a:cubicBezTo>
                <a:cubicBezTo>
                  <a:pt x="3600" y="10860"/>
                  <a:pt x="3063" y="11368"/>
                  <a:pt x="2400" y="11368"/>
                </a:cubicBezTo>
                <a:lnTo>
                  <a:pt x="1200" y="11368"/>
                </a:lnTo>
                <a:cubicBezTo>
                  <a:pt x="537" y="11368"/>
                  <a:pt x="0" y="10860"/>
                  <a:pt x="0" y="10232"/>
                </a:cubicBezTo>
                <a:cubicBezTo>
                  <a:pt x="0" y="9604"/>
                  <a:pt x="537" y="9095"/>
                  <a:pt x="1200" y="9095"/>
                </a:cubicBezTo>
                <a:close/>
                <a:moveTo>
                  <a:pt x="10800" y="4547"/>
                </a:moveTo>
                <a:cubicBezTo>
                  <a:pt x="14114" y="4547"/>
                  <a:pt x="16800" y="7003"/>
                  <a:pt x="16800" y="10232"/>
                </a:cubicBezTo>
                <a:cubicBezTo>
                  <a:pt x="16800" y="12015"/>
                  <a:pt x="16144" y="12866"/>
                  <a:pt x="15518" y="13678"/>
                </a:cubicBezTo>
                <a:cubicBezTo>
                  <a:pt x="14947" y="14419"/>
                  <a:pt x="14400" y="15128"/>
                  <a:pt x="14400" y="16484"/>
                </a:cubicBezTo>
                <a:cubicBezTo>
                  <a:pt x="14400" y="17621"/>
                  <a:pt x="13200" y="18190"/>
                  <a:pt x="10800" y="18190"/>
                </a:cubicBezTo>
                <a:cubicBezTo>
                  <a:pt x="8400" y="18190"/>
                  <a:pt x="7200" y="17621"/>
                  <a:pt x="7200" y="16484"/>
                </a:cubicBezTo>
                <a:cubicBezTo>
                  <a:pt x="7200" y="15128"/>
                  <a:pt x="6653" y="14419"/>
                  <a:pt x="6082" y="13678"/>
                </a:cubicBezTo>
                <a:cubicBezTo>
                  <a:pt x="5456" y="12866"/>
                  <a:pt x="4800" y="12015"/>
                  <a:pt x="4800" y="10232"/>
                </a:cubicBezTo>
                <a:cubicBezTo>
                  <a:pt x="4800" y="6821"/>
                  <a:pt x="7486" y="4547"/>
                  <a:pt x="10800" y="4547"/>
                </a:cubicBezTo>
                <a:close/>
                <a:moveTo>
                  <a:pt x="17152" y="2607"/>
                </a:moveTo>
                <a:cubicBezTo>
                  <a:pt x="17620" y="2163"/>
                  <a:pt x="18380" y="2163"/>
                  <a:pt x="18849" y="2607"/>
                </a:cubicBezTo>
                <a:cubicBezTo>
                  <a:pt x="19317" y="3051"/>
                  <a:pt x="19317" y="3770"/>
                  <a:pt x="18849" y="4214"/>
                </a:cubicBezTo>
                <a:lnTo>
                  <a:pt x="17649" y="5351"/>
                </a:lnTo>
                <a:cubicBezTo>
                  <a:pt x="17180" y="5795"/>
                  <a:pt x="16420" y="5795"/>
                  <a:pt x="15952" y="5351"/>
                </a:cubicBezTo>
                <a:cubicBezTo>
                  <a:pt x="15483" y="4907"/>
                  <a:pt x="15483" y="4188"/>
                  <a:pt x="15952" y="3744"/>
                </a:cubicBezTo>
                <a:close/>
                <a:moveTo>
                  <a:pt x="2751" y="2607"/>
                </a:moveTo>
                <a:cubicBezTo>
                  <a:pt x="3220" y="2163"/>
                  <a:pt x="3980" y="2163"/>
                  <a:pt x="4449" y="2607"/>
                </a:cubicBezTo>
                <a:lnTo>
                  <a:pt x="5649" y="3744"/>
                </a:lnTo>
                <a:cubicBezTo>
                  <a:pt x="6117" y="4188"/>
                  <a:pt x="6117" y="4907"/>
                  <a:pt x="5649" y="5351"/>
                </a:cubicBezTo>
                <a:cubicBezTo>
                  <a:pt x="5180" y="5795"/>
                  <a:pt x="4420" y="5795"/>
                  <a:pt x="3951" y="5351"/>
                </a:cubicBezTo>
                <a:lnTo>
                  <a:pt x="2751" y="4214"/>
                </a:lnTo>
                <a:cubicBezTo>
                  <a:pt x="2283" y="3770"/>
                  <a:pt x="2283" y="3051"/>
                  <a:pt x="2751" y="2607"/>
                </a:cubicBezTo>
                <a:close/>
                <a:moveTo>
                  <a:pt x="10800" y="0"/>
                </a:moveTo>
                <a:cubicBezTo>
                  <a:pt x="11463" y="0"/>
                  <a:pt x="12000" y="509"/>
                  <a:pt x="12000" y="1137"/>
                </a:cubicBezTo>
                <a:lnTo>
                  <a:pt x="12000" y="2274"/>
                </a:lnTo>
                <a:cubicBezTo>
                  <a:pt x="12000" y="2901"/>
                  <a:pt x="11463" y="3411"/>
                  <a:pt x="10800" y="3411"/>
                </a:cubicBezTo>
                <a:cubicBezTo>
                  <a:pt x="10137" y="3411"/>
                  <a:pt x="9600" y="2901"/>
                  <a:pt x="9600" y="2274"/>
                </a:cubicBezTo>
                <a:lnTo>
                  <a:pt x="9600" y="1137"/>
                </a:lnTo>
                <a:cubicBezTo>
                  <a:pt x="9600" y="509"/>
                  <a:pt x="10137" y="0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1"/>
          <p:cNvSpPr txBox="1"/>
          <p:nvPr/>
        </p:nvSpPr>
        <p:spPr>
          <a:xfrm>
            <a:off x="-1691345" y="2506490"/>
            <a:ext cx="1373970" cy="237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Используй эти размеры </a:t>
            </a:r>
            <a:br>
              <a:rPr b="0" i="0" lang="en-US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по всей презентации</a:t>
            </a:r>
            <a:endParaRPr/>
          </a:p>
        </p:txBody>
      </p:sp>
      <p:grpSp>
        <p:nvGrpSpPr>
          <p:cNvPr id="305" name="Google Shape;305;p31"/>
          <p:cNvGrpSpPr/>
          <p:nvPr/>
        </p:nvGrpSpPr>
        <p:grpSpPr>
          <a:xfrm>
            <a:off x="-2138460" y="3070445"/>
            <a:ext cx="1935387" cy="3787556"/>
            <a:chOff x="-1" y="-2"/>
            <a:chExt cx="1935386" cy="3787555"/>
          </a:xfrm>
        </p:grpSpPr>
        <p:sp>
          <p:nvSpPr>
            <p:cNvPr id="306" name="Google Shape;306;p31"/>
            <p:cNvSpPr/>
            <p:nvPr/>
          </p:nvSpPr>
          <p:spPr>
            <a:xfrm>
              <a:off x="-1" y="54864"/>
              <a:ext cx="1928243" cy="2468820"/>
            </a:xfrm>
            <a:prstGeom prst="roundRect">
              <a:avLst>
                <a:gd fmla="val 5926" name="adj"/>
              </a:avLst>
            </a:prstGeom>
            <a:solidFill>
              <a:srgbClr val="FFFFFF">
                <a:alpha val="90196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7" name="Google Shape;307;p31"/>
            <p:cNvGrpSpPr/>
            <p:nvPr/>
          </p:nvGrpSpPr>
          <p:grpSpPr>
            <a:xfrm>
              <a:off x="1526" y="-2"/>
              <a:ext cx="1926716" cy="288003"/>
              <a:chOff x="-1" y="-1"/>
              <a:chExt cx="1926715" cy="288002"/>
            </a:xfrm>
          </p:grpSpPr>
          <p:sp>
            <p:nvSpPr>
              <p:cNvPr id="308" name="Google Shape;308;p31"/>
              <p:cNvSpPr/>
              <p:nvPr/>
            </p:nvSpPr>
            <p:spPr>
              <a:xfrm>
                <a:off x="-1" y="-1"/>
                <a:ext cx="1926715" cy="288002"/>
              </a:xfrm>
              <a:custGeom>
                <a:rect b="b" l="l" r="r" t="t"/>
                <a:pathLst>
                  <a:path extrusionOk="0" h="21600" w="21600">
                    <a:moveTo>
                      <a:pt x="1614" y="0"/>
                    </a:moveTo>
                    <a:lnTo>
                      <a:pt x="19986" y="0"/>
                    </a:lnTo>
                    <a:cubicBezTo>
                      <a:pt x="20877" y="0"/>
                      <a:pt x="21600" y="4835"/>
                      <a:pt x="21600" y="10800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10800"/>
                    </a:lnTo>
                    <a:cubicBezTo>
                      <a:pt x="0" y="4835"/>
                      <a:pt x="723" y="0"/>
                      <a:pt x="1614" y="0"/>
                    </a:cubicBezTo>
                    <a:close/>
                  </a:path>
                </a:pathLst>
              </a:custGeom>
              <a:solidFill>
                <a:srgbClr val="D5DAD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31"/>
              <p:cNvSpPr txBox="1"/>
              <p:nvPr/>
            </p:nvSpPr>
            <p:spPr>
              <a:xfrm>
                <a:off x="42176" y="73173"/>
                <a:ext cx="1842361" cy="147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100"/>
                  <a:buFont typeface="Arial"/>
                  <a:buNone/>
                </a:pPr>
                <a:r>
                  <a:rPr b="1" i="0" lang="en-US" sz="11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rPr>
                  <a:t>Цвета Ozon</a:t>
                </a:r>
                <a:endParaRPr/>
              </a:p>
            </p:txBody>
          </p:sp>
        </p:grpSp>
        <p:sp>
          <p:nvSpPr>
            <p:cNvPr id="310" name="Google Shape;310;p31"/>
            <p:cNvSpPr txBox="1"/>
            <p:nvPr/>
          </p:nvSpPr>
          <p:spPr>
            <a:xfrm>
              <a:off x="135012" y="341791"/>
              <a:ext cx="1638525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 текста </a:t>
              </a:r>
              <a:endParaRPr/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134113" y="541184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FFFFF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400118" y="541184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chemeClr val="accent6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398557" y="1576449"/>
              <a:ext cx="216625" cy="216626"/>
            </a:xfrm>
            <a:prstGeom prst="roundRect">
              <a:avLst>
                <a:gd fmla="val 33317" name="adj"/>
              </a:avLst>
            </a:prstGeom>
            <a:solidFill>
              <a:schemeClr val="accent3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133494" y="1576449"/>
              <a:ext cx="216625" cy="216626"/>
            </a:xfrm>
            <a:prstGeom prst="roundRect">
              <a:avLst>
                <a:gd fmla="val 33317" name="adj"/>
              </a:avLst>
            </a:prstGeom>
            <a:solidFill>
              <a:schemeClr val="accent1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1"/>
            <p:cNvSpPr txBox="1"/>
            <p:nvPr/>
          </p:nvSpPr>
          <p:spPr>
            <a:xfrm>
              <a:off x="135012" y="865196"/>
              <a:ext cx="1638525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 больших плашек</a:t>
              </a: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133494" y="1060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03466F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398557" y="1060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chemeClr val="accent1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1"/>
            <p:cNvSpPr txBox="1"/>
            <p:nvPr/>
          </p:nvSpPr>
          <p:spPr>
            <a:xfrm>
              <a:off x="135012" y="1381044"/>
              <a:ext cx="1638525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Цвета маленьких плашек</a:t>
              </a: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663256" y="1576449"/>
              <a:ext cx="216626" cy="216626"/>
            </a:xfrm>
            <a:prstGeom prst="roundRect">
              <a:avLst>
                <a:gd fmla="val 33317" name="adj"/>
              </a:avLst>
            </a:prstGeom>
            <a:solidFill>
              <a:srgbClr val="022B44"/>
            </a:solidFill>
            <a:ln cap="flat" cmpd="sng" w="12700">
              <a:solidFill>
                <a:schemeClr val="accen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398557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B7EDC9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663620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FA800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133494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10C44C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1"/>
            <p:cNvSpPr txBox="1"/>
            <p:nvPr/>
          </p:nvSpPr>
          <p:spPr>
            <a:xfrm>
              <a:off x="135012" y="1903032"/>
              <a:ext cx="1638525" cy="127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Рост / падение показателей</a:t>
              </a: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928684" y="1576449"/>
              <a:ext cx="216625" cy="216626"/>
            </a:xfrm>
            <a:prstGeom prst="roundRect">
              <a:avLst>
                <a:gd fmla="val 33317" name="adj"/>
              </a:avLst>
            </a:prstGeom>
            <a:solidFill>
              <a:srgbClr val="CCDEFF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7143" y="2711671"/>
              <a:ext cx="1928242" cy="1075882"/>
            </a:xfrm>
            <a:prstGeom prst="roundRect">
              <a:avLst>
                <a:gd fmla="val 12985" name="adj"/>
              </a:avLst>
            </a:prstGeom>
            <a:solidFill>
              <a:srgbClr val="FFFFFF">
                <a:alpha val="90196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1"/>
            <p:cNvSpPr txBox="1"/>
            <p:nvPr/>
          </p:nvSpPr>
          <p:spPr>
            <a:xfrm>
              <a:off x="350120" y="2805531"/>
              <a:ext cx="1155882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Шаблон Ozon</a:t>
              </a: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133494" y="2783460"/>
              <a:ext cx="161100" cy="161100"/>
            </a:xfrm>
            <a:custGeom>
              <a:rect b="b" l="l" r="r" t="t"/>
              <a:pathLst>
                <a:path extrusionOk="0" h="21600" w="21600">
                  <a:moveTo>
                    <a:pt x="10800" y="21600"/>
                  </a:moveTo>
                  <a:cubicBezTo>
                    <a:pt x="17501" y="21600"/>
                    <a:pt x="21600" y="17501"/>
                    <a:pt x="21600" y="10800"/>
                  </a:cubicBezTo>
                  <a:cubicBezTo>
                    <a:pt x="21600" y="4099"/>
                    <a:pt x="17501" y="0"/>
                    <a:pt x="10800" y="0"/>
                  </a:cubicBezTo>
                  <a:cubicBezTo>
                    <a:pt x="4099" y="0"/>
                    <a:pt x="0" y="4099"/>
                    <a:pt x="0" y="10800"/>
                  </a:cubicBezTo>
                  <a:cubicBezTo>
                    <a:pt x="0" y="17501"/>
                    <a:pt x="4099" y="21600"/>
                    <a:pt x="10800" y="21600"/>
                  </a:cubicBezTo>
                  <a:close/>
                  <a:moveTo>
                    <a:pt x="16449" y="9249"/>
                  </a:moveTo>
                  <a:lnTo>
                    <a:pt x="10449" y="15249"/>
                  </a:lnTo>
                  <a:cubicBezTo>
                    <a:pt x="9980" y="15717"/>
                    <a:pt x="9220" y="15717"/>
                    <a:pt x="8751" y="15249"/>
                  </a:cubicBezTo>
                  <a:lnTo>
                    <a:pt x="5151" y="11649"/>
                  </a:lnTo>
                  <a:cubicBezTo>
                    <a:pt x="4683" y="11180"/>
                    <a:pt x="4683" y="10420"/>
                    <a:pt x="5151" y="9951"/>
                  </a:cubicBezTo>
                  <a:cubicBezTo>
                    <a:pt x="5620" y="9483"/>
                    <a:pt x="6380" y="9483"/>
                    <a:pt x="6849" y="9951"/>
                  </a:cubicBezTo>
                  <a:lnTo>
                    <a:pt x="9600" y="12703"/>
                  </a:lnTo>
                  <a:lnTo>
                    <a:pt x="14751" y="7551"/>
                  </a:lnTo>
                  <a:cubicBezTo>
                    <a:pt x="15220" y="7083"/>
                    <a:pt x="15980" y="7083"/>
                    <a:pt x="16449" y="7551"/>
                  </a:cubicBezTo>
                  <a:cubicBezTo>
                    <a:pt x="16917" y="8020"/>
                    <a:pt x="16917" y="8780"/>
                    <a:pt x="16449" y="92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1"/>
            <p:cNvSpPr txBox="1"/>
            <p:nvPr/>
          </p:nvSpPr>
          <p:spPr>
            <a:xfrm>
              <a:off x="133495" y="3001659"/>
              <a:ext cx="1687589" cy="5412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2B44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22B44"/>
                  </a:solidFill>
                  <a:latin typeface="Arial"/>
                  <a:ea typeface="Arial"/>
                  <a:cs typeface="Arial"/>
                  <a:sym typeface="Arial"/>
                </a:rPr>
                <a:t>Если нужно больше материалов: </a:t>
              </a:r>
              <a:r>
                <a:rPr b="1" i="0" lang="en-US" sz="900" u="none" cap="none" strike="noStrike">
                  <a:solidFill>
                    <a:srgbClr val="022B44"/>
                  </a:solidFill>
                  <a:latin typeface="Arial"/>
                  <a:ea typeface="Arial"/>
                  <a:cs typeface="Arial"/>
                  <a:sym typeface="Arial"/>
                </a:rPr>
                <a:t>правое меню Staff — Brand — Всё для презентаций. </a:t>
              </a:r>
              <a:r>
                <a:rPr b="0" i="0" lang="en-US" sz="900" u="none" cap="none" strike="noStrike">
                  <a:solidFill>
                    <a:srgbClr val="022B44"/>
                  </a:solidFill>
                  <a:latin typeface="Arial"/>
                  <a:ea typeface="Arial"/>
                  <a:cs typeface="Arial"/>
                  <a:sym typeface="Arial"/>
                </a:rPr>
                <a:t>Или пиши нам на presentations@ozon.ru. </a:t>
              </a:r>
              <a:endParaRPr/>
            </a:p>
          </p:txBody>
        </p:sp>
        <p:sp>
          <p:nvSpPr>
            <p:cNvPr id="329" name="Google Shape;329;p31"/>
            <p:cNvSpPr/>
            <p:nvPr/>
          </p:nvSpPr>
          <p:spPr>
            <a:xfrm>
              <a:off x="1193746" y="2089751"/>
              <a:ext cx="216626" cy="216625"/>
            </a:xfrm>
            <a:prstGeom prst="roundRect">
              <a:avLst>
                <a:gd fmla="val 33317" name="adj"/>
              </a:avLst>
            </a:prstGeom>
            <a:solidFill>
              <a:srgbClr val="F53C14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1"/>
            <p:cNvSpPr/>
            <p:nvPr/>
          </p:nvSpPr>
          <p:spPr>
            <a:xfrm>
              <a:off x="1458809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CC4B8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1"/>
            <p:cNvSpPr/>
            <p:nvPr/>
          </p:nvSpPr>
          <p:spPr>
            <a:xfrm>
              <a:off x="928684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FE5B2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1"/>
            <p:cNvSpPr/>
            <p:nvPr/>
          </p:nvSpPr>
          <p:spPr>
            <a:xfrm>
              <a:off x="134113" y="541184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FFFFF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00118" y="541184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chemeClr val="accent6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663256" y="1060751"/>
              <a:ext cx="216626" cy="216625"/>
            </a:xfrm>
            <a:prstGeom prst="roundRect">
              <a:avLst>
                <a:gd fmla="val 33317" name="adj"/>
              </a:avLst>
            </a:prstGeom>
            <a:solidFill>
              <a:srgbClr val="022B44"/>
            </a:solidFill>
            <a:ln cap="flat" cmpd="sng" w="12700">
              <a:solidFill>
                <a:schemeClr val="accen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1192294" y="1576449"/>
              <a:ext cx="216625" cy="216626"/>
            </a:xfrm>
            <a:prstGeom prst="roundRect">
              <a:avLst>
                <a:gd fmla="val 33317" name="adj"/>
              </a:avLst>
            </a:prstGeom>
            <a:solidFill>
              <a:srgbClr val="FFFFFF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_dark" showMasterSp="0">
  <p:cSld name="subtitle_dark">
    <p:bg>
      <p:bgPr>
        <a:solidFill>
          <a:srgbClr val="022B44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2"/>
          <p:cNvSpPr txBox="1"/>
          <p:nvPr>
            <p:ph idx="1" type="body"/>
          </p:nvPr>
        </p:nvSpPr>
        <p:spPr>
          <a:xfrm>
            <a:off x="639762" y="1520824"/>
            <a:ext cx="10910888" cy="47418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>
                <a:solidFill>
                  <a:srgbClr val="FFFFF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AutoNum type="arabicPeriod"/>
              <a:defRPr>
                <a:solidFill>
                  <a:srgbClr val="FFFFFF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>
                <a:solidFill>
                  <a:srgbClr val="FFFFFF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32"/>
          <p:cNvSpPr txBox="1"/>
          <p:nvPr>
            <p:ph idx="12" type="sldNum"/>
          </p:nvPr>
        </p:nvSpPr>
        <p:spPr>
          <a:xfrm>
            <a:off x="11383578" y="6451962"/>
            <a:ext cx="182217" cy="17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8CE"/>
              </a:buClr>
              <a:buSzPts val="1200"/>
              <a:buFont typeface="Arial"/>
              <a:buNone/>
              <a:defRPr>
                <a:solidFill>
                  <a:srgbClr val="C0C8CE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8CE"/>
              </a:buClr>
              <a:buSzPts val="1200"/>
              <a:buFont typeface="Arial"/>
              <a:buNone/>
              <a:defRPr>
                <a:solidFill>
                  <a:srgbClr val="C0C8CE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8CE"/>
              </a:buClr>
              <a:buSzPts val="1200"/>
              <a:buFont typeface="Arial"/>
              <a:buNone/>
              <a:defRPr>
                <a:solidFill>
                  <a:srgbClr val="C0C8CE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8CE"/>
              </a:buClr>
              <a:buSzPts val="1200"/>
              <a:buFont typeface="Arial"/>
              <a:buNone/>
              <a:defRPr>
                <a:solidFill>
                  <a:srgbClr val="C0C8CE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8CE"/>
              </a:buClr>
              <a:buSzPts val="1200"/>
              <a:buFont typeface="Arial"/>
              <a:buNone/>
              <a:defRPr>
                <a:solidFill>
                  <a:srgbClr val="C0C8CE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8CE"/>
              </a:buClr>
              <a:buSzPts val="1200"/>
              <a:buFont typeface="Arial"/>
              <a:buNone/>
              <a:defRPr>
                <a:solidFill>
                  <a:srgbClr val="C0C8CE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8CE"/>
              </a:buClr>
              <a:buSzPts val="1200"/>
              <a:buFont typeface="Arial"/>
              <a:buNone/>
              <a:defRPr>
                <a:solidFill>
                  <a:srgbClr val="C0C8CE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8CE"/>
              </a:buClr>
              <a:buSzPts val="1200"/>
              <a:buFont typeface="Arial"/>
              <a:buNone/>
              <a:defRPr>
                <a:solidFill>
                  <a:srgbClr val="C0C8CE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8CE"/>
              </a:buClr>
              <a:buSzPts val="1200"/>
              <a:buFont typeface="Arial"/>
              <a:buNone/>
              <a:defRPr>
                <a:solidFill>
                  <a:srgbClr val="C0C8CE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2"/>
          <p:cNvSpPr txBox="1"/>
          <p:nvPr>
            <p:ph type="title"/>
          </p:nvPr>
        </p:nvSpPr>
        <p:spPr>
          <a:xfrm>
            <a:off x="639764" y="411164"/>
            <a:ext cx="10910889" cy="3588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9pPr>
          </a:lstStyle>
          <a:p/>
        </p:txBody>
      </p:sp>
      <p:sp>
        <p:nvSpPr>
          <p:cNvPr id="340" name="Google Shape;340;p32"/>
          <p:cNvSpPr txBox="1"/>
          <p:nvPr>
            <p:ph idx="2" type="body"/>
          </p:nvPr>
        </p:nvSpPr>
        <p:spPr>
          <a:xfrm>
            <a:off x="639762" y="833072"/>
            <a:ext cx="10926764" cy="358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9C4CE"/>
              </a:buClr>
              <a:buSzPts val="1800"/>
              <a:buFont typeface="Arial"/>
              <a:buNone/>
              <a:defRPr>
                <a:solidFill>
                  <a:srgbClr val="B9C4CE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AutoNum type="arabicPeriod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1" name="Google Shape;341;p32"/>
          <p:cNvSpPr/>
          <p:nvPr/>
        </p:nvSpPr>
        <p:spPr>
          <a:xfrm>
            <a:off x="-2138459" y="54865"/>
            <a:ext cx="1928242" cy="2826069"/>
          </a:xfrm>
          <a:prstGeom prst="roundRect">
            <a:avLst>
              <a:gd fmla="val 5926" name="adj"/>
            </a:avLst>
          </a:prstGeom>
          <a:solidFill>
            <a:srgbClr val="FFFFFF">
              <a:alpha val="90196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2" name="Google Shape;342;p32"/>
          <p:cNvGrpSpPr/>
          <p:nvPr/>
        </p:nvGrpSpPr>
        <p:grpSpPr>
          <a:xfrm>
            <a:off x="-2136932" y="-2"/>
            <a:ext cx="1926716" cy="288004"/>
            <a:chOff x="-1" y="-1"/>
            <a:chExt cx="1926715" cy="288002"/>
          </a:xfrm>
        </p:grpSpPr>
        <p:sp>
          <p:nvSpPr>
            <p:cNvPr id="343" name="Google Shape;343;p32"/>
            <p:cNvSpPr/>
            <p:nvPr/>
          </p:nvSpPr>
          <p:spPr>
            <a:xfrm>
              <a:off x="-1" y="-1"/>
              <a:ext cx="1926715" cy="288002"/>
            </a:xfrm>
            <a:custGeom>
              <a:rect b="b" l="l" r="r" t="t"/>
              <a:pathLst>
                <a:path extrusionOk="0" h="21600" w="21600">
                  <a:moveTo>
                    <a:pt x="1614" y="0"/>
                  </a:moveTo>
                  <a:lnTo>
                    <a:pt x="19986" y="0"/>
                  </a:lnTo>
                  <a:cubicBezTo>
                    <a:pt x="20877" y="0"/>
                    <a:pt x="21600" y="4835"/>
                    <a:pt x="21600" y="108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cubicBezTo>
                    <a:pt x="0" y="4835"/>
                    <a:pt x="723" y="0"/>
                    <a:pt x="1614" y="0"/>
                  </a:cubicBezTo>
                  <a:close/>
                </a:path>
              </a:pathLst>
            </a:custGeom>
            <a:solidFill>
              <a:srgbClr val="D5DAD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2"/>
            <p:cNvSpPr txBox="1"/>
            <p:nvPr/>
          </p:nvSpPr>
          <p:spPr>
            <a:xfrm>
              <a:off x="42176" y="73173"/>
              <a:ext cx="1842361" cy="147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Размеры текста</a:t>
              </a:r>
              <a:endParaRPr/>
            </a:p>
          </p:txBody>
        </p:sp>
      </p:grpSp>
      <p:graphicFrame>
        <p:nvGraphicFramePr>
          <p:cNvPr id="345" name="Google Shape;345;p32"/>
          <p:cNvGraphicFramePr/>
          <p:nvPr/>
        </p:nvGraphicFramePr>
        <p:xfrm>
          <a:off x="-2046115" y="3126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{9DA1D9E4-B694-4C36-8AAA-97EB937DCCDA}</a:tableStyleId>
              </a:tblPr>
              <a:tblGrid>
                <a:gridCol w="532525"/>
                <a:gridCol w="1426225"/>
              </a:tblGrid>
              <a:tr h="27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</a:rPr>
                        <a:t>44+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акцентные цифры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</a:rPr>
                        <a:t>32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заголовки и самые  важные данные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24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/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18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подзаголовки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18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/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14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основной текст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14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/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12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второй уровень  текста (менее  важная информация)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</a:rPr>
                        <a:t>10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сноски, пояснения,  большие таблицы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46" name="Google Shape;346;p32"/>
          <p:cNvSpPr/>
          <p:nvPr/>
        </p:nvSpPr>
        <p:spPr>
          <a:xfrm>
            <a:off x="-2004344" y="2488863"/>
            <a:ext cx="216625" cy="228658"/>
          </a:xfrm>
          <a:custGeom>
            <a:rect b="b" l="l" r="r" t="t"/>
            <a:pathLst>
              <a:path extrusionOk="0" h="21600" w="21600">
                <a:moveTo>
                  <a:pt x="9138" y="19360"/>
                </a:moveTo>
                <a:cubicBezTo>
                  <a:pt x="10135" y="19591"/>
                  <a:pt x="11456" y="19599"/>
                  <a:pt x="12463" y="19360"/>
                </a:cubicBezTo>
                <a:cubicBezTo>
                  <a:pt x="13306" y="19160"/>
                  <a:pt x="13306" y="19876"/>
                  <a:pt x="13052" y="20548"/>
                </a:cubicBezTo>
                <a:cubicBezTo>
                  <a:pt x="12718" y="21430"/>
                  <a:pt x="12025" y="21600"/>
                  <a:pt x="10800" y="21600"/>
                </a:cubicBezTo>
                <a:cubicBezTo>
                  <a:pt x="9575" y="21600"/>
                  <a:pt x="8882" y="21430"/>
                  <a:pt x="8548" y="20548"/>
                </a:cubicBezTo>
                <a:cubicBezTo>
                  <a:pt x="8294" y="19877"/>
                  <a:pt x="8294" y="19165"/>
                  <a:pt x="9138" y="19360"/>
                </a:cubicBezTo>
                <a:close/>
                <a:moveTo>
                  <a:pt x="19200" y="9095"/>
                </a:moveTo>
                <a:lnTo>
                  <a:pt x="20400" y="9095"/>
                </a:lnTo>
                <a:cubicBezTo>
                  <a:pt x="21063" y="9095"/>
                  <a:pt x="21600" y="9604"/>
                  <a:pt x="21600" y="10232"/>
                </a:cubicBezTo>
                <a:cubicBezTo>
                  <a:pt x="21600" y="10860"/>
                  <a:pt x="21063" y="11368"/>
                  <a:pt x="20400" y="11368"/>
                </a:cubicBezTo>
                <a:lnTo>
                  <a:pt x="19200" y="11368"/>
                </a:lnTo>
                <a:cubicBezTo>
                  <a:pt x="18537" y="11368"/>
                  <a:pt x="18000" y="10860"/>
                  <a:pt x="18000" y="10232"/>
                </a:cubicBezTo>
                <a:cubicBezTo>
                  <a:pt x="18000" y="9604"/>
                  <a:pt x="18537" y="9095"/>
                  <a:pt x="19200" y="9095"/>
                </a:cubicBezTo>
                <a:close/>
                <a:moveTo>
                  <a:pt x="1200" y="9095"/>
                </a:moveTo>
                <a:lnTo>
                  <a:pt x="2400" y="9095"/>
                </a:lnTo>
                <a:cubicBezTo>
                  <a:pt x="3063" y="9095"/>
                  <a:pt x="3600" y="9604"/>
                  <a:pt x="3600" y="10232"/>
                </a:cubicBezTo>
                <a:cubicBezTo>
                  <a:pt x="3600" y="10860"/>
                  <a:pt x="3063" y="11368"/>
                  <a:pt x="2400" y="11368"/>
                </a:cubicBezTo>
                <a:lnTo>
                  <a:pt x="1200" y="11368"/>
                </a:lnTo>
                <a:cubicBezTo>
                  <a:pt x="537" y="11368"/>
                  <a:pt x="0" y="10860"/>
                  <a:pt x="0" y="10232"/>
                </a:cubicBezTo>
                <a:cubicBezTo>
                  <a:pt x="0" y="9604"/>
                  <a:pt x="537" y="9095"/>
                  <a:pt x="1200" y="9095"/>
                </a:cubicBezTo>
                <a:close/>
                <a:moveTo>
                  <a:pt x="10800" y="4547"/>
                </a:moveTo>
                <a:cubicBezTo>
                  <a:pt x="14114" y="4547"/>
                  <a:pt x="16800" y="7003"/>
                  <a:pt x="16800" y="10232"/>
                </a:cubicBezTo>
                <a:cubicBezTo>
                  <a:pt x="16800" y="12015"/>
                  <a:pt x="16144" y="12866"/>
                  <a:pt x="15518" y="13678"/>
                </a:cubicBezTo>
                <a:cubicBezTo>
                  <a:pt x="14947" y="14419"/>
                  <a:pt x="14400" y="15128"/>
                  <a:pt x="14400" y="16484"/>
                </a:cubicBezTo>
                <a:cubicBezTo>
                  <a:pt x="14400" y="17621"/>
                  <a:pt x="13200" y="18190"/>
                  <a:pt x="10800" y="18190"/>
                </a:cubicBezTo>
                <a:cubicBezTo>
                  <a:pt x="8400" y="18190"/>
                  <a:pt x="7200" y="17621"/>
                  <a:pt x="7200" y="16484"/>
                </a:cubicBezTo>
                <a:cubicBezTo>
                  <a:pt x="7200" y="15128"/>
                  <a:pt x="6653" y="14419"/>
                  <a:pt x="6082" y="13678"/>
                </a:cubicBezTo>
                <a:cubicBezTo>
                  <a:pt x="5456" y="12866"/>
                  <a:pt x="4800" y="12015"/>
                  <a:pt x="4800" y="10232"/>
                </a:cubicBezTo>
                <a:cubicBezTo>
                  <a:pt x="4800" y="6821"/>
                  <a:pt x="7486" y="4547"/>
                  <a:pt x="10800" y="4547"/>
                </a:cubicBezTo>
                <a:close/>
                <a:moveTo>
                  <a:pt x="17152" y="2607"/>
                </a:moveTo>
                <a:cubicBezTo>
                  <a:pt x="17620" y="2163"/>
                  <a:pt x="18380" y="2163"/>
                  <a:pt x="18849" y="2607"/>
                </a:cubicBezTo>
                <a:cubicBezTo>
                  <a:pt x="19317" y="3051"/>
                  <a:pt x="19317" y="3770"/>
                  <a:pt x="18849" y="4214"/>
                </a:cubicBezTo>
                <a:lnTo>
                  <a:pt x="17649" y="5351"/>
                </a:lnTo>
                <a:cubicBezTo>
                  <a:pt x="17180" y="5795"/>
                  <a:pt x="16420" y="5795"/>
                  <a:pt x="15952" y="5351"/>
                </a:cubicBezTo>
                <a:cubicBezTo>
                  <a:pt x="15483" y="4907"/>
                  <a:pt x="15483" y="4188"/>
                  <a:pt x="15952" y="3744"/>
                </a:cubicBezTo>
                <a:close/>
                <a:moveTo>
                  <a:pt x="2751" y="2607"/>
                </a:moveTo>
                <a:cubicBezTo>
                  <a:pt x="3220" y="2163"/>
                  <a:pt x="3980" y="2163"/>
                  <a:pt x="4449" y="2607"/>
                </a:cubicBezTo>
                <a:lnTo>
                  <a:pt x="5649" y="3744"/>
                </a:lnTo>
                <a:cubicBezTo>
                  <a:pt x="6117" y="4188"/>
                  <a:pt x="6117" y="4907"/>
                  <a:pt x="5649" y="5351"/>
                </a:cubicBezTo>
                <a:cubicBezTo>
                  <a:pt x="5180" y="5795"/>
                  <a:pt x="4420" y="5795"/>
                  <a:pt x="3951" y="5351"/>
                </a:cubicBezTo>
                <a:lnTo>
                  <a:pt x="2751" y="4214"/>
                </a:lnTo>
                <a:cubicBezTo>
                  <a:pt x="2283" y="3770"/>
                  <a:pt x="2283" y="3051"/>
                  <a:pt x="2751" y="2607"/>
                </a:cubicBezTo>
                <a:close/>
                <a:moveTo>
                  <a:pt x="10800" y="0"/>
                </a:moveTo>
                <a:cubicBezTo>
                  <a:pt x="11463" y="0"/>
                  <a:pt x="12000" y="509"/>
                  <a:pt x="12000" y="1137"/>
                </a:cubicBezTo>
                <a:lnTo>
                  <a:pt x="12000" y="2274"/>
                </a:lnTo>
                <a:cubicBezTo>
                  <a:pt x="12000" y="2901"/>
                  <a:pt x="11463" y="3411"/>
                  <a:pt x="10800" y="3411"/>
                </a:cubicBezTo>
                <a:cubicBezTo>
                  <a:pt x="10137" y="3411"/>
                  <a:pt x="9600" y="2901"/>
                  <a:pt x="9600" y="2274"/>
                </a:cubicBezTo>
                <a:lnTo>
                  <a:pt x="9600" y="1137"/>
                </a:lnTo>
                <a:cubicBezTo>
                  <a:pt x="9600" y="509"/>
                  <a:pt x="10137" y="0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2"/>
          <p:cNvSpPr txBox="1"/>
          <p:nvPr/>
        </p:nvSpPr>
        <p:spPr>
          <a:xfrm>
            <a:off x="-1691345" y="2506490"/>
            <a:ext cx="1373970" cy="237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Используй эти размеры </a:t>
            </a:r>
            <a:br>
              <a:rPr b="0" i="0" lang="en-US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по всей презентации</a:t>
            </a:r>
            <a:endParaRPr/>
          </a:p>
        </p:txBody>
      </p:sp>
      <p:grpSp>
        <p:nvGrpSpPr>
          <p:cNvPr id="348" name="Google Shape;348;p32"/>
          <p:cNvGrpSpPr/>
          <p:nvPr/>
        </p:nvGrpSpPr>
        <p:grpSpPr>
          <a:xfrm>
            <a:off x="-2138460" y="3070445"/>
            <a:ext cx="1935387" cy="3787556"/>
            <a:chOff x="-1" y="-2"/>
            <a:chExt cx="1935386" cy="3787555"/>
          </a:xfrm>
        </p:grpSpPr>
        <p:sp>
          <p:nvSpPr>
            <p:cNvPr id="349" name="Google Shape;349;p32"/>
            <p:cNvSpPr/>
            <p:nvPr/>
          </p:nvSpPr>
          <p:spPr>
            <a:xfrm>
              <a:off x="-1" y="54864"/>
              <a:ext cx="1928243" cy="2468820"/>
            </a:xfrm>
            <a:prstGeom prst="roundRect">
              <a:avLst>
                <a:gd fmla="val 5926" name="adj"/>
              </a:avLst>
            </a:prstGeom>
            <a:solidFill>
              <a:srgbClr val="FFFFFF">
                <a:alpha val="90196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0" name="Google Shape;350;p32"/>
            <p:cNvGrpSpPr/>
            <p:nvPr/>
          </p:nvGrpSpPr>
          <p:grpSpPr>
            <a:xfrm>
              <a:off x="1526" y="-2"/>
              <a:ext cx="1926716" cy="288003"/>
              <a:chOff x="-1" y="-1"/>
              <a:chExt cx="1926715" cy="288002"/>
            </a:xfrm>
          </p:grpSpPr>
          <p:sp>
            <p:nvSpPr>
              <p:cNvPr id="351" name="Google Shape;351;p32"/>
              <p:cNvSpPr/>
              <p:nvPr/>
            </p:nvSpPr>
            <p:spPr>
              <a:xfrm>
                <a:off x="-1" y="-1"/>
                <a:ext cx="1926715" cy="288002"/>
              </a:xfrm>
              <a:custGeom>
                <a:rect b="b" l="l" r="r" t="t"/>
                <a:pathLst>
                  <a:path extrusionOk="0" h="21600" w="21600">
                    <a:moveTo>
                      <a:pt x="1614" y="0"/>
                    </a:moveTo>
                    <a:lnTo>
                      <a:pt x="19986" y="0"/>
                    </a:lnTo>
                    <a:cubicBezTo>
                      <a:pt x="20877" y="0"/>
                      <a:pt x="21600" y="4835"/>
                      <a:pt x="21600" y="10800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10800"/>
                    </a:lnTo>
                    <a:cubicBezTo>
                      <a:pt x="0" y="4835"/>
                      <a:pt x="723" y="0"/>
                      <a:pt x="1614" y="0"/>
                    </a:cubicBezTo>
                    <a:close/>
                  </a:path>
                </a:pathLst>
              </a:custGeom>
              <a:solidFill>
                <a:srgbClr val="D5DAD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32"/>
              <p:cNvSpPr txBox="1"/>
              <p:nvPr/>
            </p:nvSpPr>
            <p:spPr>
              <a:xfrm>
                <a:off x="42176" y="73173"/>
                <a:ext cx="1842361" cy="147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100"/>
                  <a:buFont typeface="Arial"/>
                  <a:buNone/>
                </a:pPr>
                <a:r>
                  <a:rPr b="1" i="0" lang="en-US" sz="11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rPr>
                  <a:t>Цвета Ozon</a:t>
                </a:r>
                <a:endParaRPr/>
              </a:p>
            </p:txBody>
          </p:sp>
        </p:grpSp>
        <p:sp>
          <p:nvSpPr>
            <p:cNvPr id="353" name="Google Shape;353;p32"/>
            <p:cNvSpPr txBox="1"/>
            <p:nvPr/>
          </p:nvSpPr>
          <p:spPr>
            <a:xfrm>
              <a:off x="135012" y="341791"/>
              <a:ext cx="1638525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 текста </a:t>
              </a: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134113" y="541184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FFFFF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32"/>
            <p:cNvSpPr/>
            <p:nvPr/>
          </p:nvSpPr>
          <p:spPr>
            <a:xfrm>
              <a:off x="400118" y="541184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chemeClr val="accent6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32"/>
            <p:cNvSpPr/>
            <p:nvPr/>
          </p:nvSpPr>
          <p:spPr>
            <a:xfrm>
              <a:off x="398557" y="1576449"/>
              <a:ext cx="216625" cy="216626"/>
            </a:xfrm>
            <a:prstGeom prst="roundRect">
              <a:avLst>
                <a:gd fmla="val 33317" name="adj"/>
              </a:avLst>
            </a:prstGeom>
            <a:solidFill>
              <a:schemeClr val="accent3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2"/>
            <p:cNvSpPr/>
            <p:nvPr/>
          </p:nvSpPr>
          <p:spPr>
            <a:xfrm>
              <a:off x="133494" y="1576449"/>
              <a:ext cx="216625" cy="216626"/>
            </a:xfrm>
            <a:prstGeom prst="roundRect">
              <a:avLst>
                <a:gd fmla="val 33317" name="adj"/>
              </a:avLst>
            </a:prstGeom>
            <a:solidFill>
              <a:schemeClr val="accent1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2"/>
            <p:cNvSpPr txBox="1"/>
            <p:nvPr/>
          </p:nvSpPr>
          <p:spPr>
            <a:xfrm>
              <a:off x="135012" y="865196"/>
              <a:ext cx="1638525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 больших плашек</a:t>
              </a:r>
              <a:endParaRPr/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133494" y="1060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03466F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398557" y="1060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chemeClr val="accent1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2"/>
            <p:cNvSpPr txBox="1"/>
            <p:nvPr/>
          </p:nvSpPr>
          <p:spPr>
            <a:xfrm>
              <a:off x="135012" y="1381044"/>
              <a:ext cx="1638525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Цвета маленьких плашек</a:t>
              </a:r>
              <a:endParaRPr/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663256" y="1576449"/>
              <a:ext cx="216626" cy="216626"/>
            </a:xfrm>
            <a:prstGeom prst="roundRect">
              <a:avLst>
                <a:gd fmla="val 33317" name="adj"/>
              </a:avLst>
            </a:prstGeom>
            <a:solidFill>
              <a:srgbClr val="022B44"/>
            </a:solidFill>
            <a:ln cap="flat" cmpd="sng" w="12700">
              <a:solidFill>
                <a:schemeClr val="accen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398557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B7EDC9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663620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FA800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133494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10C44C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2"/>
            <p:cNvSpPr txBox="1"/>
            <p:nvPr/>
          </p:nvSpPr>
          <p:spPr>
            <a:xfrm>
              <a:off x="135012" y="1903032"/>
              <a:ext cx="1638525" cy="127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Рост / падение показателей</a:t>
              </a:r>
              <a:endParaRPr/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928684" y="1576449"/>
              <a:ext cx="216625" cy="216626"/>
            </a:xfrm>
            <a:prstGeom prst="roundRect">
              <a:avLst>
                <a:gd fmla="val 33317" name="adj"/>
              </a:avLst>
            </a:prstGeom>
            <a:solidFill>
              <a:srgbClr val="CCDEFF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7143" y="2711671"/>
              <a:ext cx="1928242" cy="1075882"/>
            </a:xfrm>
            <a:prstGeom prst="roundRect">
              <a:avLst>
                <a:gd fmla="val 12985" name="adj"/>
              </a:avLst>
            </a:prstGeom>
            <a:solidFill>
              <a:srgbClr val="FFFFFF">
                <a:alpha val="90196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2"/>
            <p:cNvSpPr txBox="1"/>
            <p:nvPr/>
          </p:nvSpPr>
          <p:spPr>
            <a:xfrm>
              <a:off x="350120" y="2805531"/>
              <a:ext cx="1155882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Шаблон Ozon</a:t>
              </a:r>
              <a:endParaRPr/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133494" y="2783460"/>
              <a:ext cx="161100" cy="161100"/>
            </a:xfrm>
            <a:custGeom>
              <a:rect b="b" l="l" r="r" t="t"/>
              <a:pathLst>
                <a:path extrusionOk="0" h="21600" w="21600">
                  <a:moveTo>
                    <a:pt x="10800" y="21600"/>
                  </a:moveTo>
                  <a:cubicBezTo>
                    <a:pt x="17501" y="21600"/>
                    <a:pt x="21600" y="17501"/>
                    <a:pt x="21600" y="10800"/>
                  </a:cubicBezTo>
                  <a:cubicBezTo>
                    <a:pt x="21600" y="4099"/>
                    <a:pt x="17501" y="0"/>
                    <a:pt x="10800" y="0"/>
                  </a:cubicBezTo>
                  <a:cubicBezTo>
                    <a:pt x="4099" y="0"/>
                    <a:pt x="0" y="4099"/>
                    <a:pt x="0" y="10800"/>
                  </a:cubicBezTo>
                  <a:cubicBezTo>
                    <a:pt x="0" y="17501"/>
                    <a:pt x="4099" y="21600"/>
                    <a:pt x="10800" y="21600"/>
                  </a:cubicBezTo>
                  <a:close/>
                  <a:moveTo>
                    <a:pt x="16449" y="9249"/>
                  </a:moveTo>
                  <a:lnTo>
                    <a:pt x="10449" y="15249"/>
                  </a:lnTo>
                  <a:cubicBezTo>
                    <a:pt x="9980" y="15717"/>
                    <a:pt x="9220" y="15717"/>
                    <a:pt x="8751" y="15249"/>
                  </a:cubicBezTo>
                  <a:lnTo>
                    <a:pt x="5151" y="11649"/>
                  </a:lnTo>
                  <a:cubicBezTo>
                    <a:pt x="4683" y="11180"/>
                    <a:pt x="4683" y="10420"/>
                    <a:pt x="5151" y="9951"/>
                  </a:cubicBezTo>
                  <a:cubicBezTo>
                    <a:pt x="5620" y="9483"/>
                    <a:pt x="6380" y="9483"/>
                    <a:pt x="6849" y="9951"/>
                  </a:cubicBezTo>
                  <a:lnTo>
                    <a:pt x="9600" y="12703"/>
                  </a:lnTo>
                  <a:lnTo>
                    <a:pt x="14751" y="7551"/>
                  </a:lnTo>
                  <a:cubicBezTo>
                    <a:pt x="15220" y="7083"/>
                    <a:pt x="15980" y="7083"/>
                    <a:pt x="16449" y="7551"/>
                  </a:cubicBezTo>
                  <a:cubicBezTo>
                    <a:pt x="16917" y="8020"/>
                    <a:pt x="16917" y="8780"/>
                    <a:pt x="16449" y="92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2"/>
            <p:cNvSpPr txBox="1"/>
            <p:nvPr/>
          </p:nvSpPr>
          <p:spPr>
            <a:xfrm>
              <a:off x="133495" y="3001659"/>
              <a:ext cx="1687589" cy="5412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2B44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22B44"/>
                  </a:solidFill>
                  <a:latin typeface="Arial"/>
                  <a:ea typeface="Arial"/>
                  <a:cs typeface="Arial"/>
                  <a:sym typeface="Arial"/>
                </a:rPr>
                <a:t>Если нужно больше материалов: </a:t>
              </a:r>
              <a:r>
                <a:rPr b="1" i="0" lang="en-US" sz="900" u="none" cap="none" strike="noStrike">
                  <a:solidFill>
                    <a:srgbClr val="022B44"/>
                  </a:solidFill>
                  <a:latin typeface="Arial"/>
                  <a:ea typeface="Arial"/>
                  <a:cs typeface="Arial"/>
                  <a:sym typeface="Arial"/>
                </a:rPr>
                <a:t>правое меню Staff — Brand — Всё для презентаций. </a:t>
              </a:r>
              <a:r>
                <a:rPr b="0" i="0" lang="en-US" sz="900" u="none" cap="none" strike="noStrike">
                  <a:solidFill>
                    <a:srgbClr val="022B44"/>
                  </a:solidFill>
                  <a:latin typeface="Arial"/>
                  <a:ea typeface="Arial"/>
                  <a:cs typeface="Arial"/>
                  <a:sym typeface="Arial"/>
                </a:rPr>
                <a:t>Или пиши нам на presentations@ozon.ru. </a:t>
              </a:r>
              <a:endParaRPr/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1193746" y="2089751"/>
              <a:ext cx="216626" cy="216625"/>
            </a:xfrm>
            <a:prstGeom prst="roundRect">
              <a:avLst>
                <a:gd fmla="val 33317" name="adj"/>
              </a:avLst>
            </a:prstGeom>
            <a:solidFill>
              <a:srgbClr val="F53C14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1458809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CC4B8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928684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FE5B2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134113" y="541184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FFFFF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400118" y="541184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chemeClr val="accent6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663256" y="1060751"/>
              <a:ext cx="216626" cy="216625"/>
            </a:xfrm>
            <a:prstGeom prst="roundRect">
              <a:avLst>
                <a:gd fmla="val 33317" name="adj"/>
              </a:avLst>
            </a:prstGeom>
            <a:solidFill>
              <a:srgbClr val="022B44"/>
            </a:solidFill>
            <a:ln cap="flat" cmpd="sng" w="12700">
              <a:solidFill>
                <a:schemeClr val="accen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1192294" y="1576449"/>
              <a:ext cx="216625" cy="216626"/>
            </a:xfrm>
            <a:prstGeom prst="roundRect">
              <a:avLst>
                <a:gd fmla="val 33317" name="adj"/>
              </a:avLst>
            </a:prstGeom>
            <a:solidFill>
              <a:srgbClr val="FFFFFF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9" name="Google Shape;379;p32"/>
          <p:cNvGrpSpPr/>
          <p:nvPr/>
        </p:nvGrpSpPr>
        <p:grpSpPr>
          <a:xfrm>
            <a:off x="641983" y="6415289"/>
            <a:ext cx="1044579" cy="231718"/>
            <a:chOff x="-1" y="0"/>
            <a:chExt cx="1044577" cy="231717"/>
          </a:xfrm>
        </p:grpSpPr>
        <p:sp>
          <p:nvSpPr>
            <p:cNvPr id="380" name="Google Shape;380;p32"/>
            <p:cNvSpPr/>
            <p:nvPr/>
          </p:nvSpPr>
          <p:spPr>
            <a:xfrm>
              <a:off x="601692" y="0"/>
              <a:ext cx="442884" cy="231717"/>
            </a:xfrm>
            <a:custGeom>
              <a:rect b="b" l="l" r="r" t="t"/>
              <a:pathLst>
                <a:path extrusionOk="0" h="21590" w="21600">
                  <a:moveTo>
                    <a:pt x="0" y="6344"/>
                  </a:moveTo>
                  <a:lnTo>
                    <a:pt x="0" y="8436"/>
                  </a:lnTo>
                  <a:cubicBezTo>
                    <a:pt x="13" y="8598"/>
                    <a:pt x="79" y="8729"/>
                    <a:pt x="170" y="8759"/>
                  </a:cubicBezTo>
                  <a:cubicBezTo>
                    <a:pt x="314" y="8805"/>
                    <a:pt x="511" y="8869"/>
                    <a:pt x="563" y="8898"/>
                  </a:cubicBezTo>
                  <a:cubicBezTo>
                    <a:pt x="574" y="8905"/>
                    <a:pt x="587" y="8912"/>
                    <a:pt x="601" y="8920"/>
                  </a:cubicBezTo>
                  <a:cubicBezTo>
                    <a:pt x="871" y="9068"/>
                    <a:pt x="1559" y="9447"/>
                    <a:pt x="1584" y="11366"/>
                  </a:cubicBezTo>
                  <a:lnTo>
                    <a:pt x="1584" y="17220"/>
                  </a:lnTo>
                  <a:cubicBezTo>
                    <a:pt x="1584" y="18386"/>
                    <a:pt x="1820" y="19503"/>
                    <a:pt x="2252" y="20323"/>
                  </a:cubicBezTo>
                  <a:cubicBezTo>
                    <a:pt x="2671" y="21131"/>
                    <a:pt x="3247" y="21583"/>
                    <a:pt x="3836" y="21582"/>
                  </a:cubicBezTo>
                  <a:lnTo>
                    <a:pt x="3862" y="21582"/>
                  </a:lnTo>
                  <a:cubicBezTo>
                    <a:pt x="3862" y="21582"/>
                    <a:pt x="3862" y="21600"/>
                    <a:pt x="4396" y="21582"/>
                  </a:cubicBezTo>
                  <a:cubicBezTo>
                    <a:pt x="4532" y="21577"/>
                    <a:pt x="4610" y="21404"/>
                    <a:pt x="4608" y="21116"/>
                  </a:cubicBezTo>
                  <a:cubicBezTo>
                    <a:pt x="4606" y="20716"/>
                    <a:pt x="4612" y="20403"/>
                    <a:pt x="4608" y="20065"/>
                  </a:cubicBezTo>
                  <a:cubicBezTo>
                    <a:pt x="4605" y="19783"/>
                    <a:pt x="4608" y="19523"/>
                    <a:pt x="4608" y="19288"/>
                  </a:cubicBezTo>
                  <a:cubicBezTo>
                    <a:pt x="4608" y="19070"/>
                    <a:pt x="4516" y="18892"/>
                    <a:pt x="4412" y="18884"/>
                  </a:cubicBezTo>
                  <a:cubicBezTo>
                    <a:pt x="4215" y="18882"/>
                    <a:pt x="3940" y="18882"/>
                    <a:pt x="3679" y="18882"/>
                  </a:cubicBezTo>
                  <a:cubicBezTo>
                    <a:pt x="3299" y="18882"/>
                    <a:pt x="2972" y="18273"/>
                    <a:pt x="2972" y="17521"/>
                  </a:cubicBezTo>
                  <a:lnTo>
                    <a:pt x="2972" y="14347"/>
                  </a:lnTo>
                  <a:cubicBezTo>
                    <a:pt x="2985" y="14339"/>
                    <a:pt x="2972" y="11309"/>
                    <a:pt x="2972" y="11275"/>
                  </a:cubicBezTo>
                  <a:cubicBezTo>
                    <a:pt x="2935" y="8683"/>
                    <a:pt x="2035" y="7580"/>
                    <a:pt x="1870" y="7377"/>
                  </a:cubicBezTo>
                  <a:cubicBezTo>
                    <a:pt x="1858" y="7362"/>
                    <a:pt x="1849" y="7352"/>
                    <a:pt x="1846" y="7347"/>
                  </a:cubicBezTo>
                  <a:cubicBezTo>
                    <a:pt x="1849" y="7341"/>
                    <a:pt x="1858" y="7331"/>
                    <a:pt x="1870" y="7316"/>
                  </a:cubicBezTo>
                  <a:cubicBezTo>
                    <a:pt x="2038" y="7104"/>
                    <a:pt x="2972" y="5930"/>
                    <a:pt x="2972" y="3227"/>
                  </a:cubicBezTo>
                  <a:lnTo>
                    <a:pt x="2972" y="391"/>
                  </a:lnTo>
                  <a:cubicBezTo>
                    <a:pt x="2972" y="175"/>
                    <a:pt x="2893" y="0"/>
                    <a:pt x="2775" y="0"/>
                  </a:cubicBezTo>
                  <a:lnTo>
                    <a:pt x="1780" y="0"/>
                  </a:lnTo>
                  <a:cubicBezTo>
                    <a:pt x="1676" y="0"/>
                    <a:pt x="1584" y="175"/>
                    <a:pt x="1584" y="391"/>
                  </a:cubicBezTo>
                  <a:lnTo>
                    <a:pt x="1584" y="3227"/>
                  </a:lnTo>
                  <a:cubicBezTo>
                    <a:pt x="1584" y="5244"/>
                    <a:pt x="877" y="5640"/>
                    <a:pt x="603" y="5793"/>
                  </a:cubicBezTo>
                  <a:cubicBezTo>
                    <a:pt x="588" y="5801"/>
                    <a:pt x="575" y="5809"/>
                    <a:pt x="563" y="5816"/>
                  </a:cubicBezTo>
                  <a:cubicBezTo>
                    <a:pt x="511" y="5845"/>
                    <a:pt x="314" y="5909"/>
                    <a:pt x="170" y="5955"/>
                  </a:cubicBezTo>
                  <a:cubicBezTo>
                    <a:pt x="65" y="5988"/>
                    <a:pt x="0" y="6152"/>
                    <a:pt x="0" y="6344"/>
                  </a:cubicBezTo>
                  <a:close/>
                  <a:moveTo>
                    <a:pt x="17397" y="11152"/>
                  </a:moveTo>
                  <a:lnTo>
                    <a:pt x="17397" y="16677"/>
                  </a:lnTo>
                  <a:cubicBezTo>
                    <a:pt x="17397" y="16775"/>
                    <a:pt x="17376" y="16869"/>
                    <a:pt x="17340" y="16938"/>
                  </a:cubicBezTo>
                  <a:cubicBezTo>
                    <a:pt x="17304" y="17007"/>
                    <a:pt x="17256" y="17046"/>
                    <a:pt x="17205" y="17046"/>
                  </a:cubicBezTo>
                  <a:cubicBezTo>
                    <a:pt x="16940" y="17046"/>
                    <a:pt x="16466" y="17045"/>
                    <a:pt x="16202" y="17045"/>
                  </a:cubicBezTo>
                  <a:cubicBezTo>
                    <a:pt x="16096" y="17045"/>
                    <a:pt x="16010" y="16880"/>
                    <a:pt x="16010" y="16676"/>
                  </a:cubicBezTo>
                  <a:cubicBezTo>
                    <a:pt x="16010" y="14430"/>
                    <a:pt x="16010" y="2616"/>
                    <a:pt x="16010" y="369"/>
                  </a:cubicBezTo>
                  <a:cubicBezTo>
                    <a:pt x="16010" y="165"/>
                    <a:pt x="16096" y="0"/>
                    <a:pt x="16202" y="0"/>
                  </a:cubicBezTo>
                  <a:cubicBezTo>
                    <a:pt x="16466" y="0"/>
                    <a:pt x="16940" y="0"/>
                    <a:pt x="17205" y="0"/>
                  </a:cubicBezTo>
                  <a:cubicBezTo>
                    <a:pt x="17311" y="0"/>
                    <a:pt x="17397" y="165"/>
                    <a:pt x="17397" y="369"/>
                  </a:cubicBezTo>
                  <a:cubicBezTo>
                    <a:pt x="17397" y="1798"/>
                    <a:pt x="17397" y="6882"/>
                    <a:pt x="17397" y="6882"/>
                  </a:cubicBezTo>
                  <a:cubicBezTo>
                    <a:pt x="18876" y="4215"/>
                    <a:pt x="21600" y="6133"/>
                    <a:pt x="21600" y="11140"/>
                  </a:cubicBezTo>
                  <a:lnTo>
                    <a:pt x="21600" y="16676"/>
                  </a:lnTo>
                  <a:cubicBezTo>
                    <a:pt x="21600" y="16774"/>
                    <a:pt x="21580" y="16867"/>
                    <a:pt x="21544" y="16937"/>
                  </a:cubicBezTo>
                  <a:cubicBezTo>
                    <a:pt x="21508" y="17006"/>
                    <a:pt x="21459" y="17045"/>
                    <a:pt x="21408" y="17045"/>
                  </a:cubicBezTo>
                  <a:cubicBezTo>
                    <a:pt x="21144" y="17045"/>
                    <a:pt x="20669" y="17045"/>
                    <a:pt x="20404" y="17045"/>
                  </a:cubicBezTo>
                  <a:cubicBezTo>
                    <a:pt x="20353" y="17045"/>
                    <a:pt x="20305" y="17006"/>
                    <a:pt x="20269" y="16937"/>
                  </a:cubicBezTo>
                  <a:cubicBezTo>
                    <a:pt x="20233" y="16867"/>
                    <a:pt x="20212" y="16774"/>
                    <a:pt x="20212" y="16676"/>
                  </a:cubicBezTo>
                  <a:cubicBezTo>
                    <a:pt x="20212" y="15383"/>
                    <a:pt x="20212" y="11140"/>
                    <a:pt x="20212" y="11140"/>
                  </a:cubicBezTo>
                  <a:cubicBezTo>
                    <a:pt x="20212" y="8525"/>
                    <a:pt x="18838" y="7725"/>
                    <a:pt x="18013" y="8774"/>
                  </a:cubicBezTo>
                  <a:cubicBezTo>
                    <a:pt x="17660" y="9223"/>
                    <a:pt x="17397" y="10030"/>
                    <a:pt x="17397" y="11152"/>
                  </a:cubicBezTo>
                  <a:close/>
                  <a:moveTo>
                    <a:pt x="11114" y="7369"/>
                  </a:moveTo>
                  <a:cubicBezTo>
                    <a:pt x="10512" y="8504"/>
                    <a:pt x="10237" y="10000"/>
                    <a:pt x="10237" y="11499"/>
                  </a:cubicBezTo>
                  <a:cubicBezTo>
                    <a:pt x="10237" y="12999"/>
                    <a:pt x="10512" y="14495"/>
                    <a:pt x="11114" y="15630"/>
                  </a:cubicBezTo>
                  <a:cubicBezTo>
                    <a:pt x="12122" y="17585"/>
                    <a:pt x="13680" y="17846"/>
                    <a:pt x="14858" y="16408"/>
                  </a:cubicBezTo>
                  <a:cubicBezTo>
                    <a:pt x="14871" y="16389"/>
                    <a:pt x="14886" y="16370"/>
                    <a:pt x="14903" y="16349"/>
                  </a:cubicBezTo>
                  <a:cubicBezTo>
                    <a:pt x="14937" y="16306"/>
                    <a:pt x="14976" y="16258"/>
                    <a:pt x="15002" y="16208"/>
                  </a:cubicBezTo>
                  <a:cubicBezTo>
                    <a:pt x="15068" y="16084"/>
                    <a:pt x="15105" y="15855"/>
                    <a:pt x="15017" y="15616"/>
                  </a:cubicBezTo>
                  <a:cubicBezTo>
                    <a:pt x="14937" y="15401"/>
                    <a:pt x="14833" y="15132"/>
                    <a:pt x="14722" y="14844"/>
                  </a:cubicBezTo>
                  <a:cubicBezTo>
                    <a:pt x="14627" y="14597"/>
                    <a:pt x="14538" y="14367"/>
                    <a:pt x="14459" y="14157"/>
                  </a:cubicBezTo>
                  <a:cubicBezTo>
                    <a:pt x="14395" y="13986"/>
                    <a:pt x="14269" y="13940"/>
                    <a:pt x="14177" y="14044"/>
                  </a:cubicBezTo>
                  <a:cubicBezTo>
                    <a:pt x="14151" y="14075"/>
                    <a:pt x="14129" y="14101"/>
                    <a:pt x="14103" y="14132"/>
                  </a:cubicBezTo>
                  <a:cubicBezTo>
                    <a:pt x="12781" y="15765"/>
                    <a:pt x="11546" y="13609"/>
                    <a:pt x="11546" y="11499"/>
                  </a:cubicBezTo>
                  <a:cubicBezTo>
                    <a:pt x="11546" y="9389"/>
                    <a:pt x="12806" y="7246"/>
                    <a:pt x="14102" y="8870"/>
                  </a:cubicBezTo>
                  <a:cubicBezTo>
                    <a:pt x="14128" y="8902"/>
                    <a:pt x="14151" y="8923"/>
                    <a:pt x="14177" y="8955"/>
                  </a:cubicBezTo>
                  <a:cubicBezTo>
                    <a:pt x="14269" y="9059"/>
                    <a:pt x="14398" y="9009"/>
                    <a:pt x="14460" y="8842"/>
                  </a:cubicBezTo>
                  <a:cubicBezTo>
                    <a:pt x="14539" y="8631"/>
                    <a:pt x="14627" y="8402"/>
                    <a:pt x="14722" y="8155"/>
                  </a:cubicBezTo>
                  <a:cubicBezTo>
                    <a:pt x="14822" y="7896"/>
                    <a:pt x="14915" y="7655"/>
                    <a:pt x="14990" y="7453"/>
                  </a:cubicBezTo>
                  <a:cubicBezTo>
                    <a:pt x="15116" y="7116"/>
                    <a:pt x="15083" y="6876"/>
                    <a:pt x="14903" y="6649"/>
                  </a:cubicBezTo>
                  <a:cubicBezTo>
                    <a:pt x="14886" y="6628"/>
                    <a:pt x="14871" y="6609"/>
                    <a:pt x="14858" y="6591"/>
                  </a:cubicBezTo>
                  <a:cubicBezTo>
                    <a:pt x="13680" y="5153"/>
                    <a:pt x="12122" y="5413"/>
                    <a:pt x="11114" y="7369"/>
                  </a:cubicBezTo>
                  <a:close/>
                  <a:moveTo>
                    <a:pt x="5472" y="12468"/>
                  </a:moveTo>
                  <a:lnTo>
                    <a:pt x="8745" y="12468"/>
                  </a:lnTo>
                  <a:cubicBezTo>
                    <a:pt x="9138" y="12468"/>
                    <a:pt x="9452" y="11862"/>
                    <a:pt x="9452" y="11115"/>
                  </a:cubicBezTo>
                  <a:cubicBezTo>
                    <a:pt x="9452" y="9452"/>
                    <a:pt x="9308" y="8565"/>
                    <a:pt x="8810" y="7433"/>
                  </a:cubicBezTo>
                  <a:cubicBezTo>
                    <a:pt x="8300" y="6295"/>
                    <a:pt x="7488" y="5678"/>
                    <a:pt x="6860" y="5678"/>
                  </a:cubicBezTo>
                  <a:cubicBezTo>
                    <a:pt x="5289" y="5678"/>
                    <a:pt x="4084" y="8247"/>
                    <a:pt x="4084" y="11500"/>
                  </a:cubicBezTo>
                  <a:cubicBezTo>
                    <a:pt x="4084" y="15507"/>
                    <a:pt x="5708" y="17322"/>
                    <a:pt x="7003" y="17322"/>
                  </a:cubicBezTo>
                  <a:cubicBezTo>
                    <a:pt x="7933" y="17322"/>
                    <a:pt x="8653" y="16893"/>
                    <a:pt x="9360" y="16039"/>
                  </a:cubicBezTo>
                  <a:cubicBezTo>
                    <a:pt x="9439" y="15926"/>
                    <a:pt x="9478" y="15696"/>
                    <a:pt x="9425" y="15515"/>
                  </a:cubicBezTo>
                  <a:lnTo>
                    <a:pt x="9405" y="15450"/>
                  </a:lnTo>
                  <a:cubicBezTo>
                    <a:pt x="9262" y="14997"/>
                    <a:pt x="9065" y="14372"/>
                    <a:pt x="8915" y="13941"/>
                  </a:cubicBezTo>
                  <a:cubicBezTo>
                    <a:pt x="8863" y="13771"/>
                    <a:pt x="8745" y="13720"/>
                    <a:pt x="8653" y="13827"/>
                  </a:cubicBezTo>
                  <a:cubicBezTo>
                    <a:pt x="8208" y="14334"/>
                    <a:pt x="7737" y="14780"/>
                    <a:pt x="7030" y="14770"/>
                  </a:cubicBezTo>
                  <a:cubicBezTo>
                    <a:pt x="6375" y="14761"/>
                    <a:pt x="5681" y="13962"/>
                    <a:pt x="5472" y="12468"/>
                  </a:cubicBezTo>
                  <a:close/>
                  <a:moveTo>
                    <a:pt x="8025" y="10247"/>
                  </a:moveTo>
                  <a:cubicBezTo>
                    <a:pt x="7907" y="8567"/>
                    <a:pt x="7305" y="8260"/>
                    <a:pt x="6860" y="8260"/>
                  </a:cubicBezTo>
                  <a:cubicBezTo>
                    <a:pt x="6257" y="8260"/>
                    <a:pt x="5747" y="9118"/>
                    <a:pt x="5524" y="10247"/>
                  </a:cubicBezTo>
                  <a:lnTo>
                    <a:pt x="8025" y="10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-1" y="61125"/>
              <a:ext cx="570046" cy="124748"/>
            </a:xfrm>
            <a:custGeom>
              <a:rect b="b" l="l" r="r" t="t"/>
              <a:pathLst>
                <a:path extrusionOk="0" h="21210" w="21552">
                  <a:moveTo>
                    <a:pt x="2604" y="59"/>
                  </a:moveTo>
                  <a:cubicBezTo>
                    <a:pt x="2120" y="-171"/>
                    <a:pt x="1632" y="280"/>
                    <a:pt x="1207" y="1350"/>
                  </a:cubicBezTo>
                  <a:cubicBezTo>
                    <a:pt x="782" y="2419"/>
                    <a:pt x="441" y="4055"/>
                    <a:pt x="231" y="6031"/>
                  </a:cubicBezTo>
                  <a:cubicBezTo>
                    <a:pt x="21" y="8008"/>
                    <a:pt x="-48" y="10229"/>
                    <a:pt x="34" y="12389"/>
                  </a:cubicBezTo>
                  <a:cubicBezTo>
                    <a:pt x="116" y="14549"/>
                    <a:pt x="344" y="16541"/>
                    <a:pt x="688" y="18093"/>
                  </a:cubicBezTo>
                  <a:cubicBezTo>
                    <a:pt x="1032" y="19645"/>
                    <a:pt x="1474" y="20679"/>
                    <a:pt x="1954" y="21054"/>
                  </a:cubicBezTo>
                  <a:cubicBezTo>
                    <a:pt x="2433" y="21429"/>
                    <a:pt x="2927" y="21127"/>
                    <a:pt x="3367" y="20188"/>
                  </a:cubicBezTo>
                  <a:cubicBezTo>
                    <a:pt x="3807" y="19249"/>
                    <a:pt x="4171" y="17720"/>
                    <a:pt x="4410" y="15811"/>
                  </a:cubicBezTo>
                  <a:cubicBezTo>
                    <a:pt x="4649" y="13902"/>
                    <a:pt x="4751" y="11707"/>
                    <a:pt x="4701" y="9527"/>
                  </a:cubicBezTo>
                  <a:cubicBezTo>
                    <a:pt x="4647" y="7104"/>
                    <a:pt x="4409" y="4840"/>
                    <a:pt x="4026" y="3116"/>
                  </a:cubicBezTo>
                  <a:cubicBezTo>
                    <a:pt x="3644" y="1391"/>
                    <a:pt x="3142" y="311"/>
                    <a:pt x="2604" y="59"/>
                  </a:cubicBezTo>
                  <a:close/>
                  <a:moveTo>
                    <a:pt x="2527" y="16218"/>
                  </a:moveTo>
                  <a:cubicBezTo>
                    <a:pt x="2267" y="16375"/>
                    <a:pt x="2002" y="16161"/>
                    <a:pt x="1770" y="15606"/>
                  </a:cubicBezTo>
                  <a:cubicBezTo>
                    <a:pt x="1538" y="15051"/>
                    <a:pt x="1351" y="14183"/>
                    <a:pt x="1234" y="13123"/>
                  </a:cubicBezTo>
                  <a:cubicBezTo>
                    <a:pt x="1117" y="12064"/>
                    <a:pt x="1077" y="10866"/>
                    <a:pt x="1120" y="9699"/>
                  </a:cubicBezTo>
                  <a:cubicBezTo>
                    <a:pt x="1162" y="8533"/>
                    <a:pt x="1285" y="7455"/>
                    <a:pt x="1470" y="6618"/>
                  </a:cubicBezTo>
                  <a:cubicBezTo>
                    <a:pt x="1656" y="5780"/>
                    <a:pt x="1895" y="5226"/>
                    <a:pt x="2154" y="5031"/>
                  </a:cubicBezTo>
                  <a:cubicBezTo>
                    <a:pt x="2413" y="4837"/>
                    <a:pt x="2679" y="5013"/>
                    <a:pt x="2915" y="5535"/>
                  </a:cubicBezTo>
                  <a:cubicBezTo>
                    <a:pt x="3151" y="6057"/>
                    <a:pt x="3344" y="6898"/>
                    <a:pt x="3468" y="7940"/>
                  </a:cubicBezTo>
                  <a:cubicBezTo>
                    <a:pt x="3592" y="8982"/>
                    <a:pt x="3641" y="10173"/>
                    <a:pt x="3607" y="11346"/>
                  </a:cubicBezTo>
                  <a:cubicBezTo>
                    <a:pt x="3571" y="12579"/>
                    <a:pt x="3446" y="13725"/>
                    <a:pt x="3251" y="14606"/>
                  </a:cubicBezTo>
                  <a:cubicBezTo>
                    <a:pt x="3055" y="15486"/>
                    <a:pt x="2801" y="16053"/>
                    <a:pt x="2527" y="16218"/>
                  </a:cubicBezTo>
                  <a:close/>
                  <a:moveTo>
                    <a:pt x="5962" y="478"/>
                  </a:moveTo>
                  <a:cubicBezTo>
                    <a:pt x="5880" y="479"/>
                    <a:pt x="5799" y="562"/>
                    <a:pt x="5726" y="721"/>
                  </a:cubicBezTo>
                  <a:cubicBezTo>
                    <a:pt x="5652" y="880"/>
                    <a:pt x="5587" y="1110"/>
                    <a:pt x="5536" y="1397"/>
                  </a:cubicBezTo>
                  <a:cubicBezTo>
                    <a:pt x="5484" y="1682"/>
                    <a:pt x="5448" y="2017"/>
                    <a:pt x="5429" y="2374"/>
                  </a:cubicBezTo>
                  <a:cubicBezTo>
                    <a:pt x="5409" y="2732"/>
                    <a:pt x="5408" y="3104"/>
                    <a:pt x="5425" y="3464"/>
                  </a:cubicBezTo>
                  <a:cubicBezTo>
                    <a:pt x="5477" y="4630"/>
                    <a:pt x="5719" y="5426"/>
                    <a:pt x="5982" y="5426"/>
                  </a:cubicBezTo>
                  <a:lnTo>
                    <a:pt x="7512" y="5426"/>
                  </a:lnTo>
                  <a:lnTo>
                    <a:pt x="5131" y="19605"/>
                  </a:lnTo>
                  <a:cubicBezTo>
                    <a:pt x="5114" y="19710"/>
                    <a:pt x="5103" y="19835"/>
                    <a:pt x="5100" y="19965"/>
                  </a:cubicBezTo>
                  <a:cubicBezTo>
                    <a:pt x="5098" y="20096"/>
                    <a:pt x="5103" y="20228"/>
                    <a:pt x="5116" y="20345"/>
                  </a:cubicBezTo>
                  <a:cubicBezTo>
                    <a:pt x="5129" y="20463"/>
                    <a:pt x="5149" y="20562"/>
                    <a:pt x="5174" y="20632"/>
                  </a:cubicBezTo>
                  <a:cubicBezTo>
                    <a:pt x="5198" y="20701"/>
                    <a:pt x="5227" y="20738"/>
                    <a:pt x="5256" y="20739"/>
                  </a:cubicBezTo>
                  <a:lnTo>
                    <a:pt x="8991" y="20739"/>
                  </a:lnTo>
                  <a:cubicBezTo>
                    <a:pt x="9254" y="20739"/>
                    <a:pt x="9496" y="19942"/>
                    <a:pt x="9548" y="18776"/>
                  </a:cubicBezTo>
                  <a:cubicBezTo>
                    <a:pt x="9565" y="18416"/>
                    <a:pt x="9564" y="18044"/>
                    <a:pt x="9545" y="17686"/>
                  </a:cubicBezTo>
                  <a:cubicBezTo>
                    <a:pt x="9525" y="17329"/>
                    <a:pt x="9489" y="16995"/>
                    <a:pt x="9438" y="16709"/>
                  </a:cubicBezTo>
                  <a:cubicBezTo>
                    <a:pt x="9386" y="16423"/>
                    <a:pt x="9321" y="16192"/>
                    <a:pt x="9248" y="16033"/>
                  </a:cubicBezTo>
                  <a:cubicBezTo>
                    <a:pt x="9174" y="15874"/>
                    <a:pt x="9093" y="15791"/>
                    <a:pt x="9012" y="15790"/>
                  </a:cubicBezTo>
                  <a:lnTo>
                    <a:pt x="7147" y="15790"/>
                  </a:lnTo>
                  <a:lnTo>
                    <a:pt x="9527" y="1622"/>
                  </a:lnTo>
                  <a:cubicBezTo>
                    <a:pt x="9544" y="1516"/>
                    <a:pt x="9555" y="1390"/>
                    <a:pt x="9558" y="1258"/>
                  </a:cubicBezTo>
                  <a:cubicBezTo>
                    <a:pt x="9561" y="1127"/>
                    <a:pt x="9555" y="994"/>
                    <a:pt x="9542" y="875"/>
                  </a:cubicBezTo>
                  <a:cubicBezTo>
                    <a:pt x="9529" y="756"/>
                    <a:pt x="9509" y="656"/>
                    <a:pt x="9484" y="586"/>
                  </a:cubicBezTo>
                  <a:cubicBezTo>
                    <a:pt x="9459" y="516"/>
                    <a:pt x="9430" y="479"/>
                    <a:pt x="9401" y="478"/>
                  </a:cubicBezTo>
                  <a:lnTo>
                    <a:pt x="5962" y="478"/>
                  </a:lnTo>
                  <a:close/>
                  <a:moveTo>
                    <a:pt x="20885" y="536"/>
                  </a:moveTo>
                  <a:cubicBezTo>
                    <a:pt x="20761" y="668"/>
                    <a:pt x="20651" y="986"/>
                    <a:pt x="20573" y="1437"/>
                  </a:cubicBezTo>
                  <a:cubicBezTo>
                    <a:pt x="20495" y="1889"/>
                    <a:pt x="20454" y="2447"/>
                    <a:pt x="20456" y="3019"/>
                  </a:cubicBezTo>
                  <a:lnTo>
                    <a:pt x="20456" y="11257"/>
                  </a:lnTo>
                  <a:lnTo>
                    <a:pt x="17490" y="634"/>
                  </a:lnTo>
                  <a:cubicBezTo>
                    <a:pt x="17466" y="551"/>
                    <a:pt x="17438" y="499"/>
                    <a:pt x="17409" y="484"/>
                  </a:cubicBezTo>
                  <a:cubicBezTo>
                    <a:pt x="17379" y="470"/>
                    <a:pt x="17349" y="493"/>
                    <a:pt x="17323" y="551"/>
                  </a:cubicBezTo>
                  <a:cubicBezTo>
                    <a:pt x="17296" y="609"/>
                    <a:pt x="17273" y="700"/>
                    <a:pt x="17258" y="814"/>
                  </a:cubicBezTo>
                  <a:cubicBezTo>
                    <a:pt x="17242" y="927"/>
                    <a:pt x="17234" y="1058"/>
                    <a:pt x="17234" y="1192"/>
                  </a:cubicBezTo>
                  <a:lnTo>
                    <a:pt x="17234" y="18202"/>
                  </a:lnTo>
                  <a:cubicBezTo>
                    <a:pt x="17232" y="18774"/>
                    <a:pt x="17273" y="19332"/>
                    <a:pt x="17351" y="19783"/>
                  </a:cubicBezTo>
                  <a:cubicBezTo>
                    <a:pt x="17429" y="20235"/>
                    <a:pt x="17539" y="20554"/>
                    <a:pt x="17663" y="20686"/>
                  </a:cubicBezTo>
                  <a:cubicBezTo>
                    <a:pt x="17743" y="20766"/>
                    <a:pt x="17826" y="20763"/>
                    <a:pt x="17906" y="20678"/>
                  </a:cubicBezTo>
                  <a:cubicBezTo>
                    <a:pt x="17986" y="20594"/>
                    <a:pt x="18061" y="20429"/>
                    <a:pt x="18125" y="20197"/>
                  </a:cubicBezTo>
                  <a:cubicBezTo>
                    <a:pt x="18189" y="19965"/>
                    <a:pt x="18241" y="19672"/>
                    <a:pt x="18276" y="19337"/>
                  </a:cubicBezTo>
                  <a:cubicBezTo>
                    <a:pt x="18311" y="19004"/>
                    <a:pt x="18330" y="18638"/>
                    <a:pt x="18330" y="18269"/>
                  </a:cubicBezTo>
                  <a:lnTo>
                    <a:pt x="18330" y="9959"/>
                  </a:lnTo>
                  <a:lnTo>
                    <a:pt x="21296" y="20582"/>
                  </a:lnTo>
                  <a:cubicBezTo>
                    <a:pt x="21320" y="20666"/>
                    <a:pt x="21348" y="20717"/>
                    <a:pt x="21377" y="20732"/>
                  </a:cubicBezTo>
                  <a:cubicBezTo>
                    <a:pt x="21407" y="20747"/>
                    <a:pt x="21437" y="20723"/>
                    <a:pt x="21463" y="20665"/>
                  </a:cubicBezTo>
                  <a:cubicBezTo>
                    <a:pt x="21490" y="20607"/>
                    <a:pt x="21512" y="20516"/>
                    <a:pt x="21528" y="20403"/>
                  </a:cubicBezTo>
                  <a:cubicBezTo>
                    <a:pt x="21544" y="20289"/>
                    <a:pt x="21552" y="20158"/>
                    <a:pt x="21552" y="20025"/>
                  </a:cubicBezTo>
                  <a:lnTo>
                    <a:pt x="21552" y="2952"/>
                  </a:lnTo>
                  <a:cubicBezTo>
                    <a:pt x="21552" y="2582"/>
                    <a:pt x="21534" y="2217"/>
                    <a:pt x="21498" y="1883"/>
                  </a:cubicBezTo>
                  <a:cubicBezTo>
                    <a:pt x="21463" y="1549"/>
                    <a:pt x="21411" y="1256"/>
                    <a:pt x="21347" y="1024"/>
                  </a:cubicBezTo>
                  <a:cubicBezTo>
                    <a:pt x="21283" y="792"/>
                    <a:pt x="21208" y="627"/>
                    <a:pt x="21128" y="543"/>
                  </a:cubicBezTo>
                  <a:cubicBezTo>
                    <a:pt x="21048" y="459"/>
                    <a:pt x="20965" y="456"/>
                    <a:pt x="20885" y="536"/>
                  </a:cubicBezTo>
                  <a:close/>
                  <a:moveTo>
                    <a:pt x="13161" y="4953"/>
                  </a:moveTo>
                  <a:cubicBezTo>
                    <a:pt x="14416" y="4953"/>
                    <a:pt x="15353" y="7937"/>
                    <a:pt x="15353" y="10606"/>
                  </a:cubicBezTo>
                  <a:cubicBezTo>
                    <a:pt x="15353" y="13275"/>
                    <a:pt x="14416" y="16259"/>
                    <a:pt x="13161" y="16259"/>
                  </a:cubicBezTo>
                  <a:cubicBezTo>
                    <a:pt x="11906" y="16259"/>
                    <a:pt x="10969" y="13275"/>
                    <a:pt x="10969" y="10606"/>
                  </a:cubicBezTo>
                  <a:cubicBezTo>
                    <a:pt x="10969" y="7937"/>
                    <a:pt x="11906" y="4953"/>
                    <a:pt x="13161" y="4953"/>
                  </a:cubicBezTo>
                  <a:close/>
                  <a:moveTo>
                    <a:pt x="13161" y="5"/>
                  </a:moveTo>
                  <a:cubicBezTo>
                    <a:pt x="11345" y="5"/>
                    <a:pt x="9873" y="4751"/>
                    <a:pt x="9873" y="10606"/>
                  </a:cubicBezTo>
                  <a:cubicBezTo>
                    <a:pt x="9873" y="16460"/>
                    <a:pt x="11345" y="21207"/>
                    <a:pt x="13161" y="21207"/>
                  </a:cubicBezTo>
                  <a:cubicBezTo>
                    <a:pt x="14977" y="21207"/>
                    <a:pt x="16449" y="16460"/>
                    <a:pt x="16449" y="10606"/>
                  </a:cubicBezTo>
                  <a:cubicBezTo>
                    <a:pt x="16449" y="4751"/>
                    <a:pt x="14977" y="5"/>
                    <a:pt x="1316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_title_dark" showMasterSp="0">
  <p:cSld name="big_title_dark">
    <p:bg>
      <p:bgPr>
        <a:solidFill>
          <a:srgbClr val="022B44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3"/>
          <p:cNvSpPr txBox="1"/>
          <p:nvPr>
            <p:ph idx="1" type="body"/>
          </p:nvPr>
        </p:nvSpPr>
        <p:spPr>
          <a:xfrm>
            <a:off x="639762" y="1520824"/>
            <a:ext cx="10910888" cy="4741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</a:defRPr>
            </a:lvl2pPr>
            <a:lvl3pPr indent="-3810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2400">
                <a:solidFill>
                  <a:srgbClr val="FFFFFF"/>
                </a:solidFill>
              </a:defRPr>
            </a:lvl3pPr>
            <a:lvl4pPr indent="-3810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  <a:defRPr sz="2400">
                <a:solidFill>
                  <a:srgbClr val="FFFFFF"/>
                </a:solidFill>
              </a:defRPr>
            </a:lvl4pPr>
            <a:lvl5pPr indent="-3810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2400">
                <a:solidFill>
                  <a:srgbClr val="FFFFFF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4" name="Google Shape;384;p33"/>
          <p:cNvSpPr txBox="1"/>
          <p:nvPr>
            <p:ph type="title"/>
          </p:nvPr>
        </p:nvSpPr>
        <p:spPr>
          <a:xfrm>
            <a:off x="635098" y="420492"/>
            <a:ext cx="10910890" cy="783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>
                <a:solidFill>
                  <a:srgbClr val="FFFFFF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9pPr>
          </a:lstStyle>
          <a:p/>
        </p:txBody>
      </p:sp>
      <p:sp>
        <p:nvSpPr>
          <p:cNvPr id="385" name="Google Shape;385;p33"/>
          <p:cNvSpPr/>
          <p:nvPr/>
        </p:nvSpPr>
        <p:spPr>
          <a:xfrm>
            <a:off x="-2138459" y="54865"/>
            <a:ext cx="1928242" cy="2826069"/>
          </a:xfrm>
          <a:prstGeom prst="roundRect">
            <a:avLst>
              <a:gd fmla="val 5926" name="adj"/>
            </a:avLst>
          </a:prstGeom>
          <a:solidFill>
            <a:srgbClr val="FFFFFF">
              <a:alpha val="90196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6" name="Google Shape;386;p33"/>
          <p:cNvGrpSpPr/>
          <p:nvPr/>
        </p:nvGrpSpPr>
        <p:grpSpPr>
          <a:xfrm>
            <a:off x="-2136932" y="-2"/>
            <a:ext cx="1926716" cy="288004"/>
            <a:chOff x="-1" y="-1"/>
            <a:chExt cx="1926715" cy="288002"/>
          </a:xfrm>
        </p:grpSpPr>
        <p:sp>
          <p:nvSpPr>
            <p:cNvPr id="387" name="Google Shape;387;p33"/>
            <p:cNvSpPr/>
            <p:nvPr/>
          </p:nvSpPr>
          <p:spPr>
            <a:xfrm>
              <a:off x="-1" y="-1"/>
              <a:ext cx="1926715" cy="288002"/>
            </a:xfrm>
            <a:custGeom>
              <a:rect b="b" l="l" r="r" t="t"/>
              <a:pathLst>
                <a:path extrusionOk="0" h="21600" w="21600">
                  <a:moveTo>
                    <a:pt x="1614" y="0"/>
                  </a:moveTo>
                  <a:lnTo>
                    <a:pt x="19986" y="0"/>
                  </a:lnTo>
                  <a:cubicBezTo>
                    <a:pt x="20877" y="0"/>
                    <a:pt x="21600" y="4835"/>
                    <a:pt x="21600" y="108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cubicBezTo>
                    <a:pt x="0" y="4835"/>
                    <a:pt x="723" y="0"/>
                    <a:pt x="1614" y="0"/>
                  </a:cubicBezTo>
                  <a:close/>
                </a:path>
              </a:pathLst>
            </a:custGeom>
            <a:solidFill>
              <a:srgbClr val="D5DAD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3"/>
            <p:cNvSpPr txBox="1"/>
            <p:nvPr/>
          </p:nvSpPr>
          <p:spPr>
            <a:xfrm>
              <a:off x="42176" y="73173"/>
              <a:ext cx="1842361" cy="147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Размеры текста</a:t>
              </a:r>
              <a:endParaRPr/>
            </a:p>
          </p:txBody>
        </p:sp>
      </p:grpSp>
      <p:graphicFrame>
        <p:nvGraphicFramePr>
          <p:cNvPr id="389" name="Google Shape;389;p33"/>
          <p:cNvGraphicFramePr/>
          <p:nvPr/>
        </p:nvGraphicFramePr>
        <p:xfrm>
          <a:off x="-2046115" y="3126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{9DA1D9E4-B694-4C36-8AAA-97EB937DCCDA}</a:tableStyleId>
              </a:tblPr>
              <a:tblGrid>
                <a:gridCol w="532525"/>
                <a:gridCol w="1426225"/>
              </a:tblGrid>
              <a:tr h="27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54+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акцентные цифры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</a:rPr>
                        <a:t>44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заголовки и самые  важные данные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24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/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18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подзаголовки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24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/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18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основной текст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18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/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14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второй уровень  текста (менее  важная информация)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12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сноски, пояснения,  большие таблицы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90" name="Google Shape;390;p33"/>
          <p:cNvSpPr/>
          <p:nvPr/>
        </p:nvSpPr>
        <p:spPr>
          <a:xfrm>
            <a:off x="-2004344" y="2488863"/>
            <a:ext cx="216625" cy="228658"/>
          </a:xfrm>
          <a:custGeom>
            <a:rect b="b" l="l" r="r" t="t"/>
            <a:pathLst>
              <a:path extrusionOk="0" h="21600" w="21600">
                <a:moveTo>
                  <a:pt x="9138" y="19360"/>
                </a:moveTo>
                <a:cubicBezTo>
                  <a:pt x="10135" y="19591"/>
                  <a:pt x="11456" y="19599"/>
                  <a:pt x="12463" y="19360"/>
                </a:cubicBezTo>
                <a:cubicBezTo>
                  <a:pt x="13306" y="19160"/>
                  <a:pt x="13306" y="19876"/>
                  <a:pt x="13052" y="20548"/>
                </a:cubicBezTo>
                <a:cubicBezTo>
                  <a:pt x="12718" y="21430"/>
                  <a:pt x="12025" y="21600"/>
                  <a:pt x="10800" y="21600"/>
                </a:cubicBezTo>
                <a:cubicBezTo>
                  <a:pt x="9575" y="21600"/>
                  <a:pt x="8882" y="21430"/>
                  <a:pt x="8548" y="20548"/>
                </a:cubicBezTo>
                <a:cubicBezTo>
                  <a:pt x="8294" y="19877"/>
                  <a:pt x="8294" y="19165"/>
                  <a:pt x="9138" y="19360"/>
                </a:cubicBezTo>
                <a:close/>
                <a:moveTo>
                  <a:pt x="19200" y="9095"/>
                </a:moveTo>
                <a:lnTo>
                  <a:pt x="20400" y="9095"/>
                </a:lnTo>
                <a:cubicBezTo>
                  <a:pt x="21063" y="9095"/>
                  <a:pt x="21600" y="9604"/>
                  <a:pt x="21600" y="10232"/>
                </a:cubicBezTo>
                <a:cubicBezTo>
                  <a:pt x="21600" y="10860"/>
                  <a:pt x="21063" y="11368"/>
                  <a:pt x="20400" y="11368"/>
                </a:cubicBezTo>
                <a:lnTo>
                  <a:pt x="19200" y="11368"/>
                </a:lnTo>
                <a:cubicBezTo>
                  <a:pt x="18537" y="11368"/>
                  <a:pt x="18000" y="10860"/>
                  <a:pt x="18000" y="10232"/>
                </a:cubicBezTo>
                <a:cubicBezTo>
                  <a:pt x="18000" y="9604"/>
                  <a:pt x="18537" y="9095"/>
                  <a:pt x="19200" y="9095"/>
                </a:cubicBezTo>
                <a:close/>
                <a:moveTo>
                  <a:pt x="1200" y="9095"/>
                </a:moveTo>
                <a:lnTo>
                  <a:pt x="2400" y="9095"/>
                </a:lnTo>
                <a:cubicBezTo>
                  <a:pt x="3063" y="9095"/>
                  <a:pt x="3600" y="9604"/>
                  <a:pt x="3600" y="10232"/>
                </a:cubicBezTo>
                <a:cubicBezTo>
                  <a:pt x="3600" y="10860"/>
                  <a:pt x="3063" y="11368"/>
                  <a:pt x="2400" y="11368"/>
                </a:cubicBezTo>
                <a:lnTo>
                  <a:pt x="1200" y="11368"/>
                </a:lnTo>
                <a:cubicBezTo>
                  <a:pt x="537" y="11368"/>
                  <a:pt x="0" y="10860"/>
                  <a:pt x="0" y="10232"/>
                </a:cubicBezTo>
                <a:cubicBezTo>
                  <a:pt x="0" y="9604"/>
                  <a:pt x="537" y="9095"/>
                  <a:pt x="1200" y="9095"/>
                </a:cubicBezTo>
                <a:close/>
                <a:moveTo>
                  <a:pt x="10800" y="4547"/>
                </a:moveTo>
                <a:cubicBezTo>
                  <a:pt x="14114" y="4547"/>
                  <a:pt x="16800" y="7003"/>
                  <a:pt x="16800" y="10232"/>
                </a:cubicBezTo>
                <a:cubicBezTo>
                  <a:pt x="16800" y="12015"/>
                  <a:pt x="16144" y="12866"/>
                  <a:pt x="15518" y="13678"/>
                </a:cubicBezTo>
                <a:cubicBezTo>
                  <a:pt x="14947" y="14419"/>
                  <a:pt x="14400" y="15128"/>
                  <a:pt x="14400" y="16484"/>
                </a:cubicBezTo>
                <a:cubicBezTo>
                  <a:pt x="14400" y="17621"/>
                  <a:pt x="13200" y="18190"/>
                  <a:pt x="10800" y="18190"/>
                </a:cubicBezTo>
                <a:cubicBezTo>
                  <a:pt x="8400" y="18190"/>
                  <a:pt x="7200" y="17621"/>
                  <a:pt x="7200" y="16484"/>
                </a:cubicBezTo>
                <a:cubicBezTo>
                  <a:pt x="7200" y="15128"/>
                  <a:pt x="6653" y="14419"/>
                  <a:pt x="6082" y="13678"/>
                </a:cubicBezTo>
                <a:cubicBezTo>
                  <a:pt x="5456" y="12866"/>
                  <a:pt x="4800" y="12015"/>
                  <a:pt x="4800" y="10232"/>
                </a:cubicBezTo>
                <a:cubicBezTo>
                  <a:pt x="4800" y="6821"/>
                  <a:pt x="7486" y="4547"/>
                  <a:pt x="10800" y="4547"/>
                </a:cubicBezTo>
                <a:close/>
                <a:moveTo>
                  <a:pt x="17152" y="2607"/>
                </a:moveTo>
                <a:cubicBezTo>
                  <a:pt x="17620" y="2163"/>
                  <a:pt x="18380" y="2163"/>
                  <a:pt x="18849" y="2607"/>
                </a:cubicBezTo>
                <a:cubicBezTo>
                  <a:pt x="19317" y="3051"/>
                  <a:pt x="19317" y="3770"/>
                  <a:pt x="18849" y="4214"/>
                </a:cubicBezTo>
                <a:lnTo>
                  <a:pt x="17649" y="5351"/>
                </a:lnTo>
                <a:cubicBezTo>
                  <a:pt x="17180" y="5795"/>
                  <a:pt x="16420" y="5795"/>
                  <a:pt x="15952" y="5351"/>
                </a:cubicBezTo>
                <a:cubicBezTo>
                  <a:pt x="15483" y="4907"/>
                  <a:pt x="15483" y="4188"/>
                  <a:pt x="15952" y="3744"/>
                </a:cubicBezTo>
                <a:close/>
                <a:moveTo>
                  <a:pt x="2751" y="2607"/>
                </a:moveTo>
                <a:cubicBezTo>
                  <a:pt x="3220" y="2163"/>
                  <a:pt x="3980" y="2163"/>
                  <a:pt x="4449" y="2607"/>
                </a:cubicBezTo>
                <a:lnTo>
                  <a:pt x="5649" y="3744"/>
                </a:lnTo>
                <a:cubicBezTo>
                  <a:pt x="6117" y="4188"/>
                  <a:pt x="6117" y="4907"/>
                  <a:pt x="5649" y="5351"/>
                </a:cubicBezTo>
                <a:cubicBezTo>
                  <a:pt x="5180" y="5795"/>
                  <a:pt x="4420" y="5795"/>
                  <a:pt x="3951" y="5351"/>
                </a:cubicBezTo>
                <a:lnTo>
                  <a:pt x="2751" y="4214"/>
                </a:lnTo>
                <a:cubicBezTo>
                  <a:pt x="2283" y="3770"/>
                  <a:pt x="2283" y="3051"/>
                  <a:pt x="2751" y="2607"/>
                </a:cubicBezTo>
                <a:close/>
                <a:moveTo>
                  <a:pt x="10800" y="0"/>
                </a:moveTo>
                <a:cubicBezTo>
                  <a:pt x="11463" y="0"/>
                  <a:pt x="12000" y="509"/>
                  <a:pt x="12000" y="1137"/>
                </a:cubicBezTo>
                <a:lnTo>
                  <a:pt x="12000" y="2274"/>
                </a:lnTo>
                <a:cubicBezTo>
                  <a:pt x="12000" y="2901"/>
                  <a:pt x="11463" y="3411"/>
                  <a:pt x="10800" y="3411"/>
                </a:cubicBezTo>
                <a:cubicBezTo>
                  <a:pt x="10137" y="3411"/>
                  <a:pt x="9600" y="2901"/>
                  <a:pt x="9600" y="2274"/>
                </a:cubicBezTo>
                <a:lnTo>
                  <a:pt x="9600" y="1137"/>
                </a:lnTo>
                <a:cubicBezTo>
                  <a:pt x="9600" y="509"/>
                  <a:pt x="10137" y="0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33"/>
          <p:cNvSpPr txBox="1"/>
          <p:nvPr/>
        </p:nvSpPr>
        <p:spPr>
          <a:xfrm>
            <a:off x="-1691345" y="2506490"/>
            <a:ext cx="1373970" cy="237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Используй эти размеры </a:t>
            </a:r>
            <a:br>
              <a:rPr b="0" i="0" lang="en-US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по всей презентации</a:t>
            </a:r>
            <a:endParaRPr/>
          </a:p>
        </p:txBody>
      </p:sp>
      <p:sp>
        <p:nvSpPr>
          <p:cNvPr id="392" name="Google Shape;392;p33"/>
          <p:cNvSpPr txBox="1"/>
          <p:nvPr>
            <p:ph idx="12" type="sldNum"/>
          </p:nvPr>
        </p:nvSpPr>
        <p:spPr>
          <a:xfrm>
            <a:off x="11383578" y="6451962"/>
            <a:ext cx="182217" cy="17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8CE"/>
              </a:buClr>
              <a:buSzPts val="1200"/>
              <a:buFont typeface="Arial"/>
              <a:buNone/>
              <a:defRPr>
                <a:solidFill>
                  <a:srgbClr val="C0C8CE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8CE"/>
              </a:buClr>
              <a:buSzPts val="1200"/>
              <a:buFont typeface="Arial"/>
              <a:buNone/>
              <a:defRPr>
                <a:solidFill>
                  <a:srgbClr val="C0C8CE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8CE"/>
              </a:buClr>
              <a:buSzPts val="1200"/>
              <a:buFont typeface="Arial"/>
              <a:buNone/>
              <a:defRPr>
                <a:solidFill>
                  <a:srgbClr val="C0C8CE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8CE"/>
              </a:buClr>
              <a:buSzPts val="1200"/>
              <a:buFont typeface="Arial"/>
              <a:buNone/>
              <a:defRPr>
                <a:solidFill>
                  <a:srgbClr val="C0C8CE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8CE"/>
              </a:buClr>
              <a:buSzPts val="1200"/>
              <a:buFont typeface="Arial"/>
              <a:buNone/>
              <a:defRPr>
                <a:solidFill>
                  <a:srgbClr val="C0C8CE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8CE"/>
              </a:buClr>
              <a:buSzPts val="1200"/>
              <a:buFont typeface="Arial"/>
              <a:buNone/>
              <a:defRPr>
                <a:solidFill>
                  <a:srgbClr val="C0C8CE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8CE"/>
              </a:buClr>
              <a:buSzPts val="1200"/>
              <a:buFont typeface="Arial"/>
              <a:buNone/>
              <a:defRPr>
                <a:solidFill>
                  <a:srgbClr val="C0C8CE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8CE"/>
              </a:buClr>
              <a:buSzPts val="1200"/>
              <a:buFont typeface="Arial"/>
              <a:buNone/>
              <a:defRPr>
                <a:solidFill>
                  <a:srgbClr val="C0C8CE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8CE"/>
              </a:buClr>
              <a:buSzPts val="1200"/>
              <a:buFont typeface="Arial"/>
              <a:buNone/>
              <a:defRPr>
                <a:solidFill>
                  <a:srgbClr val="C0C8CE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3" name="Google Shape;393;p33"/>
          <p:cNvGrpSpPr/>
          <p:nvPr/>
        </p:nvGrpSpPr>
        <p:grpSpPr>
          <a:xfrm>
            <a:off x="-2138460" y="3070445"/>
            <a:ext cx="1935387" cy="3787556"/>
            <a:chOff x="-1" y="-2"/>
            <a:chExt cx="1935386" cy="3787555"/>
          </a:xfrm>
        </p:grpSpPr>
        <p:sp>
          <p:nvSpPr>
            <p:cNvPr id="394" name="Google Shape;394;p33"/>
            <p:cNvSpPr/>
            <p:nvPr/>
          </p:nvSpPr>
          <p:spPr>
            <a:xfrm>
              <a:off x="-1" y="54864"/>
              <a:ext cx="1928243" cy="2468820"/>
            </a:xfrm>
            <a:prstGeom prst="roundRect">
              <a:avLst>
                <a:gd fmla="val 5926" name="adj"/>
              </a:avLst>
            </a:prstGeom>
            <a:solidFill>
              <a:srgbClr val="FFFFFF">
                <a:alpha val="90196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5" name="Google Shape;395;p33"/>
            <p:cNvGrpSpPr/>
            <p:nvPr/>
          </p:nvGrpSpPr>
          <p:grpSpPr>
            <a:xfrm>
              <a:off x="1526" y="-2"/>
              <a:ext cx="1926716" cy="288003"/>
              <a:chOff x="-1" y="-1"/>
              <a:chExt cx="1926715" cy="288002"/>
            </a:xfrm>
          </p:grpSpPr>
          <p:sp>
            <p:nvSpPr>
              <p:cNvPr id="396" name="Google Shape;396;p33"/>
              <p:cNvSpPr/>
              <p:nvPr/>
            </p:nvSpPr>
            <p:spPr>
              <a:xfrm>
                <a:off x="-1" y="-1"/>
                <a:ext cx="1926715" cy="288002"/>
              </a:xfrm>
              <a:custGeom>
                <a:rect b="b" l="l" r="r" t="t"/>
                <a:pathLst>
                  <a:path extrusionOk="0" h="21600" w="21600">
                    <a:moveTo>
                      <a:pt x="1614" y="0"/>
                    </a:moveTo>
                    <a:lnTo>
                      <a:pt x="19986" y="0"/>
                    </a:lnTo>
                    <a:cubicBezTo>
                      <a:pt x="20877" y="0"/>
                      <a:pt x="21600" y="4835"/>
                      <a:pt x="21600" y="10800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10800"/>
                    </a:lnTo>
                    <a:cubicBezTo>
                      <a:pt x="0" y="4835"/>
                      <a:pt x="723" y="0"/>
                      <a:pt x="1614" y="0"/>
                    </a:cubicBezTo>
                    <a:close/>
                  </a:path>
                </a:pathLst>
              </a:custGeom>
              <a:solidFill>
                <a:srgbClr val="D5DAD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3"/>
              <p:cNvSpPr txBox="1"/>
              <p:nvPr/>
            </p:nvSpPr>
            <p:spPr>
              <a:xfrm>
                <a:off x="42176" y="73173"/>
                <a:ext cx="1842361" cy="147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100"/>
                  <a:buFont typeface="Arial"/>
                  <a:buNone/>
                </a:pPr>
                <a:r>
                  <a:rPr b="1" i="0" lang="en-US" sz="11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rPr>
                  <a:t>Цвета Ozon</a:t>
                </a:r>
                <a:endParaRPr/>
              </a:p>
            </p:txBody>
          </p:sp>
        </p:grpSp>
        <p:sp>
          <p:nvSpPr>
            <p:cNvPr id="398" name="Google Shape;398;p33"/>
            <p:cNvSpPr txBox="1"/>
            <p:nvPr/>
          </p:nvSpPr>
          <p:spPr>
            <a:xfrm>
              <a:off x="135012" y="341791"/>
              <a:ext cx="1638525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 текста </a:t>
              </a:r>
              <a:endParaRPr/>
            </a:p>
          </p:txBody>
        </p:sp>
        <p:sp>
          <p:nvSpPr>
            <p:cNvPr id="399" name="Google Shape;399;p33"/>
            <p:cNvSpPr/>
            <p:nvPr/>
          </p:nvSpPr>
          <p:spPr>
            <a:xfrm>
              <a:off x="134113" y="541184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FFFFF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3"/>
            <p:cNvSpPr/>
            <p:nvPr/>
          </p:nvSpPr>
          <p:spPr>
            <a:xfrm>
              <a:off x="400118" y="541184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chemeClr val="accent6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3"/>
            <p:cNvSpPr/>
            <p:nvPr/>
          </p:nvSpPr>
          <p:spPr>
            <a:xfrm>
              <a:off x="398557" y="1576449"/>
              <a:ext cx="216625" cy="216626"/>
            </a:xfrm>
            <a:prstGeom prst="roundRect">
              <a:avLst>
                <a:gd fmla="val 33317" name="adj"/>
              </a:avLst>
            </a:prstGeom>
            <a:solidFill>
              <a:schemeClr val="accent3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3"/>
            <p:cNvSpPr/>
            <p:nvPr/>
          </p:nvSpPr>
          <p:spPr>
            <a:xfrm>
              <a:off x="133494" y="1576449"/>
              <a:ext cx="216625" cy="216626"/>
            </a:xfrm>
            <a:prstGeom prst="roundRect">
              <a:avLst>
                <a:gd fmla="val 33317" name="adj"/>
              </a:avLst>
            </a:prstGeom>
            <a:solidFill>
              <a:schemeClr val="accent1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3"/>
            <p:cNvSpPr txBox="1"/>
            <p:nvPr/>
          </p:nvSpPr>
          <p:spPr>
            <a:xfrm>
              <a:off x="135012" y="865196"/>
              <a:ext cx="1638525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 больших плашек</a:t>
              </a:r>
              <a:endParaRPr/>
            </a:p>
          </p:txBody>
        </p:sp>
        <p:sp>
          <p:nvSpPr>
            <p:cNvPr id="404" name="Google Shape;404;p33"/>
            <p:cNvSpPr/>
            <p:nvPr/>
          </p:nvSpPr>
          <p:spPr>
            <a:xfrm>
              <a:off x="133494" y="1060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03466F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3"/>
            <p:cNvSpPr/>
            <p:nvPr/>
          </p:nvSpPr>
          <p:spPr>
            <a:xfrm>
              <a:off x="398557" y="1060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chemeClr val="accent1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3"/>
            <p:cNvSpPr txBox="1"/>
            <p:nvPr/>
          </p:nvSpPr>
          <p:spPr>
            <a:xfrm>
              <a:off x="135012" y="1381044"/>
              <a:ext cx="1638525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Цвета маленьких плашек</a:t>
              </a:r>
              <a:endParaRPr/>
            </a:p>
          </p:txBody>
        </p:sp>
        <p:sp>
          <p:nvSpPr>
            <p:cNvPr id="407" name="Google Shape;407;p33"/>
            <p:cNvSpPr/>
            <p:nvPr/>
          </p:nvSpPr>
          <p:spPr>
            <a:xfrm>
              <a:off x="663256" y="1576449"/>
              <a:ext cx="216626" cy="216626"/>
            </a:xfrm>
            <a:prstGeom prst="roundRect">
              <a:avLst>
                <a:gd fmla="val 33317" name="adj"/>
              </a:avLst>
            </a:prstGeom>
            <a:solidFill>
              <a:srgbClr val="022B44"/>
            </a:solidFill>
            <a:ln cap="flat" cmpd="sng" w="12700">
              <a:solidFill>
                <a:schemeClr val="accen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3"/>
            <p:cNvSpPr/>
            <p:nvPr/>
          </p:nvSpPr>
          <p:spPr>
            <a:xfrm>
              <a:off x="398557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B7EDC9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3"/>
            <p:cNvSpPr/>
            <p:nvPr/>
          </p:nvSpPr>
          <p:spPr>
            <a:xfrm>
              <a:off x="663620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FA800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3"/>
            <p:cNvSpPr/>
            <p:nvPr/>
          </p:nvSpPr>
          <p:spPr>
            <a:xfrm>
              <a:off x="133494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10C44C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3"/>
            <p:cNvSpPr txBox="1"/>
            <p:nvPr/>
          </p:nvSpPr>
          <p:spPr>
            <a:xfrm>
              <a:off x="135012" y="1903032"/>
              <a:ext cx="1638525" cy="127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Рост / падение показателей</a:t>
              </a:r>
              <a:endParaRPr/>
            </a:p>
          </p:txBody>
        </p:sp>
        <p:sp>
          <p:nvSpPr>
            <p:cNvPr id="412" name="Google Shape;412;p33"/>
            <p:cNvSpPr/>
            <p:nvPr/>
          </p:nvSpPr>
          <p:spPr>
            <a:xfrm>
              <a:off x="928684" y="1576449"/>
              <a:ext cx="216625" cy="216626"/>
            </a:xfrm>
            <a:prstGeom prst="roundRect">
              <a:avLst>
                <a:gd fmla="val 33317" name="adj"/>
              </a:avLst>
            </a:prstGeom>
            <a:solidFill>
              <a:srgbClr val="CCDEFF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3"/>
            <p:cNvSpPr/>
            <p:nvPr/>
          </p:nvSpPr>
          <p:spPr>
            <a:xfrm>
              <a:off x="7143" y="2711671"/>
              <a:ext cx="1928242" cy="1075882"/>
            </a:xfrm>
            <a:prstGeom prst="roundRect">
              <a:avLst>
                <a:gd fmla="val 12985" name="adj"/>
              </a:avLst>
            </a:prstGeom>
            <a:solidFill>
              <a:srgbClr val="FFFFFF">
                <a:alpha val="90196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3"/>
            <p:cNvSpPr txBox="1"/>
            <p:nvPr/>
          </p:nvSpPr>
          <p:spPr>
            <a:xfrm>
              <a:off x="350120" y="2805531"/>
              <a:ext cx="1155882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Шаблон Ozon</a:t>
              </a:r>
              <a:endParaRPr/>
            </a:p>
          </p:txBody>
        </p:sp>
        <p:sp>
          <p:nvSpPr>
            <p:cNvPr id="415" name="Google Shape;415;p33"/>
            <p:cNvSpPr/>
            <p:nvPr/>
          </p:nvSpPr>
          <p:spPr>
            <a:xfrm>
              <a:off x="133494" y="2783460"/>
              <a:ext cx="161100" cy="161100"/>
            </a:xfrm>
            <a:custGeom>
              <a:rect b="b" l="l" r="r" t="t"/>
              <a:pathLst>
                <a:path extrusionOk="0" h="21600" w="21600">
                  <a:moveTo>
                    <a:pt x="10800" y="21600"/>
                  </a:moveTo>
                  <a:cubicBezTo>
                    <a:pt x="17501" y="21600"/>
                    <a:pt x="21600" y="17501"/>
                    <a:pt x="21600" y="10800"/>
                  </a:cubicBezTo>
                  <a:cubicBezTo>
                    <a:pt x="21600" y="4099"/>
                    <a:pt x="17501" y="0"/>
                    <a:pt x="10800" y="0"/>
                  </a:cubicBezTo>
                  <a:cubicBezTo>
                    <a:pt x="4099" y="0"/>
                    <a:pt x="0" y="4099"/>
                    <a:pt x="0" y="10800"/>
                  </a:cubicBezTo>
                  <a:cubicBezTo>
                    <a:pt x="0" y="17501"/>
                    <a:pt x="4099" y="21600"/>
                    <a:pt x="10800" y="21600"/>
                  </a:cubicBezTo>
                  <a:close/>
                  <a:moveTo>
                    <a:pt x="16449" y="9249"/>
                  </a:moveTo>
                  <a:lnTo>
                    <a:pt x="10449" y="15249"/>
                  </a:lnTo>
                  <a:cubicBezTo>
                    <a:pt x="9980" y="15717"/>
                    <a:pt x="9220" y="15717"/>
                    <a:pt x="8751" y="15249"/>
                  </a:cubicBezTo>
                  <a:lnTo>
                    <a:pt x="5151" y="11649"/>
                  </a:lnTo>
                  <a:cubicBezTo>
                    <a:pt x="4683" y="11180"/>
                    <a:pt x="4683" y="10420"/>
                    <a:pt x="5151" y="9951"/>
                  </a:cubicBezTo>
                  <a:cubicBezTo>
                    <a:pt x="5620" y="9483"/>
                    <a:pt x="6380" y="9483"/>
                    <a:pt x="6849" y="9951"/>
                  </a:cubicBezTo>
                  <a:lnTo>
                    <a:pt x="9600" y="12703"/>
                  </a:lnTo>
                  <a:lnTo>
                    <a:pt x="14751" y="7551"/>
                  </a:lnTo>
                  <a:cubicBezTo>
                    <a:pt x="15220" y="7083"/>
                    <a:pt x="15980" y="7083"/>
                    <a:pt x="16449" y="7551"/>
                  </a:cubicBezTo>
                  <a:cubicBezTo>
                    <a:pt x="16917" y="8020"/>
                    <a:pt x="16917" y="8780"/>
                    <a:pt x="16449" y="92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3"/>
            <p:cNvSpPr txBox="1"/>
            <p:nvPr/>
          </p:nvSpPr>
          <p:spPr>
            <a:xfrm>
              <a:off x="133495" y="3001659"/>
              <a:ext cx="1687589" cy="5412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2B44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22B44"/>
                  </a:solidFill>
                  <a:latin typeface="Arial"/>
                  <a:ea typeface="Arial"/>
                  <a:cs typeface="Arial"/>
                  <a:sym typeface="Arial"/>
                </a:rPr>
                <a:t>Если нужно больше материалов: </a:t>
              </a:r>
              <a:r>
                <a:rPr b="1" i="0" lang="en-US" sz="900" u="none" cap="none" strike="noStrike">
                  <a:solidFill>
                    <a:srgbClr val="022B44"/>
                  </a:solidFill>
                  <a:latin typeface="Arial"/>
                  <a:ea typeface="Arial"/>
                  <a:cs typeface="Arial"/>
                  <a:sym typeface="Arial"/>
                </a:rPr>
                <a:t>правое меню Staff — Brand — Всё для презентаций. </a:t>
              </a:r>
              <a:r>
                <a:rPr b="0" i="0" lang="en-US" sz="900" u="none" cap="none" strike="noStrike">
                  <a:solidFill>
                    <a:srgbClr val="022B44"/>
                  </a:solidFill>
                  <a:latin typeface="Arial"/>
                  <a:ea typeface="Arial"/>
                  <a:cs typeface="Arial"/>
                  <a:sym typeface="Arial"/>
                </a:rPr>
                <a:t>Или пиши нам на presentations@ozon.ru. </a:t>
              </a:r>
              <a:endParaRPr/>
            </a:p>
          </p:txBody>
        </p:sp>
        <p:sp>
          <p:nvSpPr>
            <p:cNvPr id="417" name="Google Shape;417;p33"/>
            <p:cNvSpPr/>
            <p:nvPr/>
          </p:nvSpPr>
          <p:spPr>
            <a:xfrm>
              <a:off x="1193746" y="2089751"/>
              <a:ext cx="216626" cy="216625"/>
            </a:xfrm>
            <a:prstGeom prst="roundRect">
              <a:avLst>
                <a:gd fmla="val 33317" name="adj"/>
              </a:avLst>
            </a:prstGeom>
            <a:solidFill>
              <a:srgbClr val="F53C14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3"/>
            <p:cNvSpPr/>
            <p:nvPr/>
          </p:nvSpPr>
          <p:spPr>
            <a:xfrm>
              <a:off x="1458809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CC4B8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3"/>
            <p:cNvSpPr/>
            <p:nvPr/>
          </p:nvSpPr>
          <p:spPr>
            <a:xfrm>
              <a:off x="928684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FE5B2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3"/>
            <p:cNvSpPr/>
            <p:nvPr/>
          </p:nvSpPr>
          <p:spPr>
            <a:xfrm>
              <a:off x="134113" y="541184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FFFFF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3"/>
            <p:cNvSpPr/>
            <p:nvPr/>
          </p:nvSpPr>
          <p:spPr>
            <a:xfrm>
              <a:off x="400118" y="541184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chemeClr val="accent6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3"/>
            <p:cNvSpPr/>
            <p:nvPr/>
          </p:nvSpPr>
          <p:spPr>
            <a:xfrm>
              <a:off x="663256" y="1060751"/>
              <a:ext cx="216626" cy="216625"/>
            </a:xfrm>
            <a:prstGeom prst="roundRect">
              <a:avLst>
                <a:gd fmla="val 33317" name="adj"/>
              </a:avLst>
            </a:prstGeom>
            <a:solidFill>
              <a:srgbClr val="022B44"/>
            </a:solidFill>
            <a:ln cap="flat" cmpd="sng" w="12700">
              <a:solidFill>
                <a:schemeClr val="accen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1192294" y="1576449"/>
              <a:ext cx="216625" cy="216626"/>
            </a:xfrm>
            <a:prstGeom prst="roundRect">
              <a:avLst>
                <a:gd fmla="val 33317" name="adj"/>
              </a:avLst>
            </a:prstGeom>
            <a:solidFill>
              <a:srgbClr val="FFFFFF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" name="Google Shape;424;p33"/>
          <p:cNvGrpSpPr/>
          <p:nvPr/>
        </p:nvGrpSpPr>
        <p:grpSpPr>
          <a:xfrm>
            <a:off x="641983" y="6415289"/>
            <a:ext cx="1044579" cy="231718"/>
            <a:chOff x="-1" y="0"/>
            <a:chExt cx="1044577" cy="231717"/>
          </a:xfrm>
        </p:grpSpPr>
        <p:sp>
          <p:nvSpPr>
            <p:cNvPr id="425" name="Google Shape;425;p33"/>
            <p:cNvSpPr/>
            <p:nvPr/>
          </p:nvSpPr>
          <p:spPr>
            <a:xfrm>
              <a:off x="601692" y="0"/>
              <a:ext cx="442884" cy="231717"/>
            </a:xfrm>
            <a:custGeom>
              <a:rect b="b" l="l" r="r" t="t"/>
              <a:pathLst>
                <a:path extrusionOk="0" h="21590" w="21600">
                  <a:moveTo>
                    <a:pt x="0" y="6344"/>
                  </a:moveTo>
                  <a:lnTo>
                    <a:pt x="0" y="8436"/>
                  </a:lnTo>
                  <a:cubicBezTo>
                    <a:pt x="13" y="8598"/>
                    <a:pt x="79" y="8729"/>
                    <a:pt x="170" y="8759"/>
                  </a:cubicBezTo>
                  <a:cubicBezTo>
                    <a:pt x="314" y="8805"/>
                    <a:pt x="511" y="8869"/>
                    <a:pt x="563" y="8898"/>
                  </a:cubicBezTo>
                  <a:cubicBezTo>
                    <a:pt x="574" y="8905"/>
                    <a:pt x="587" y="8912"/>
                    <a:pt x="601" y="8920"/>
                  </a:cubicBezTo>
                  <a:cubicBezTo>
                    <a:pt x="871" y="9068"/>
                    <a:pt x="1559" y="9447"/>
                    <a:pt x="1584" y="11366"/>
                  </a:cubicBezTo>
                  <a:lnTo>
                    <a:pt x="1584" y="17220"/>
                  </a:lnTo>
                  <a:cubicBezTo>
                    <a:pt x="1584" y="18386"/>
                    <a:pt x="1820" y="19503"/>
                    <a:pt x="2252" y="20323"/>
                  </a:cubicBezTo>
                  <a:cubicBezTo>
                    <a:pt x="2671" y="21131"/>
                    <a:pt x="3247" y="21583"/>
                    <a:pt x="3836" y="21582"/>
                  </a:cubicBezTo>
                  <a:lnTo>
                    <a:pt x="3862" y="21582"/>
                  </a:lnTo>
                  <a:cubicBezTo>
                    <a:pt x="3862" y="21582"/>
                    <a:pt x="3862" y="21600"/>
                    <a:pt x="4396" y="21582"/>
                  </a:cubicBezTo>
                  <a:cubicBezTo>
                    <a:pt x="4532" y="21577"/>
                    <a:pt x="4610" y="21404"/>
                    <a:pt x="4608" y="21116"/>
                  </a:cubicBezTo>
                  <a:cubicBezTo>
                    <a:pt x="4606" y="20716"/>
                    <a:pt x="4612" y="20403"/>
                    <a:pt x="4608" y="20065"/>
                  </a:cubicBezTo>
                  <a:cubicBezTo>
                    <a:pt x="4605" y="19783"/>
                    <a:pt x="4608" y="19523"/>
                    <a:pt x="4608" y="19288"/>
                  </a:cubicBezTo>
                  <a:cubicBezTo>
                    <a:pt x="4608" y="19070"/>
                    <a:pt x="4516" y="18892"/>
                    <a:pt x="4412" y="18884"/>
                  </a:cubicBezTo>
                  <a:cubicBezTo>
                    <a:pt x="4215" y="18882"/>
                    <a:pt x="3940" y="18882"/>
                    <a:pt x="3679" y="18882"/>
                  </a:cubicBezTo>
                  <a:cubicBezTo>
                    <a:pt x="3299" y="18882"/>
                    <a:pt x="2972" y="18273"/>
                    <a:pt x="2972" y="17521"/>
                  </a:cubicBezTo>
                  <a:lnTo>
                    <a:pt x="2972" y="14347"/>
                  </a:lnTo>
                  <a:cubicBezTo>
                    <a:pt x="2985" y="14339"/>
                    <a:pt x="2972" y="11309"/>
                    <a:pt x="2972" y="11275"/>
                  </a:cubicBezTo>
                  <a:cubicBezTo>
                    <a:pt x="2935" y="8683"/>
                    <a:pt x="2035" y="7580"/>
                    <a:pt x="1870" y="7377"/>
                  </a:cubicBezTo>
                  <a:cubicBezTo>
                    <a:pt x="1858" y="7362"/>
                    <a:pt x="1849" y="7352"/>
                    <a:pt x="1846" y="7347"/>
                  </a:cubicBezTo>
                  <a:cubicBezTo>
                    <a:pt x="1849" y="7341"/>
                    <a:pt x="1858" y="7331"/>
                    <a:pt x="1870" y="7316"/>
                  </a:cubicBezTo>
                  <a:cubicBezTo>
                    <a:pt x="2038" y="7104"/>
                    <a:pt x="2972" y="5930"/>
                    <a:pt x="2972" y="3227"/>
                  </a:cubicBezTo>
                  <a:lnTo>
                    <a:pt x="2972" y="391"/>
                  </a:lnTo>
                  <a:cubicBezTo>
                    <a:pt x="2972" y="175"/>
                    <a:pt x="2893" y="0"/>
                    <a:pt x="2775" y="0"/>
                  </a:cubicBezTo>
                  <a:lnTo>
                    <a:pt x="1780" y="0"/>
                  </a:lnTo>
                  <a:cubicBezTo>
                    <a:pt x="1676" y="0"/>
                    <a:pt x="1584" y="175"/>
                    <a:pt x="1584" y="391"/>
                  </a:cubicBezTo>
                  <a:lnTo>
                    <a:pt x="1584" y="3227"/>
                  </a:lnTo>
                  <a:cubicBezTo>
                    <a:pt x="1584" y="5244"/>
                    <a:pt x="877" y="5640"/>
                    <a:pt x="603" y="5793"/>
                  </a:cubicBezTo>
                  <a:cubicBezTo>
                    <a:pt x="588" y="5801"/>
                    <a:pt x="575" y="5809"/>
                    <a:pt x="563" y="5816"/>
                  </a:cubicBezTo>
                  <a:cubicBezTo>
                    <a:pt x="511" y="5845"/>
                    <a:pt x="314" y="5909"/>
                    <a:pt x="170" y="5955"/>
                  </a:cubicBezTo>
                  <a:cubicBezTo>
                    <a:pt x="65" y="5988"/>
                    <a:pt x="0" y="6152"/>
                    <a:pt x="0" y="6344"/>
                  </a:cubicBezTo>
                  <a:close/>
                  <a:moveTo>
                    <a:pt x="17397" y="11152"/>
                  </a:moveTo>
                  <a:lnTo>
                    <a:pt x="17397" y="16677"/>
                  </a:lnTo>
                  <a:cubicBezTo>
                    <a:pt x="17397" y="16775"/>
                    <a:pt x="17376" y="16869"/>
                    <a:pt x="17340" y="16938"/>
                  </a:cubicBezTo>
                  <a:cubicBezTo>
                    <a:pt x="17304" y="17007"/>
                    <a:pt x="17256" y="17046"/>
                    <a:pt x="17205" y="17046"/>
                  </a:cubicBezTo>
                  <a:cubicBezTo>
                    <a:pt x="16940" y="17046"/>
                    <a:pt x="16466" y="17045"/>
                    <a:pt x="16202" y="17045"/>
                  </a:cubicBezTo>
                  <a:cubicBezTo>
                    <a:pt x="16096" y="17045"/>
                    <a:pt x="16010" y="16880"/>
                    <a:pt x="16010" y="16676"/>
                  </a:cubicBezTo>
                  <a:cubicBezTo>
                    <a:pt x="16010" y="14430"/>
                    <a:pt x="16010" y="2616"/>
                    <a:pt x="16010" y="369"/>
                  </a:cubicBezTo>
                  <a:cubicBezTo>
                    <a:pt x="16010" y="165"/>
                    <a:pt x="16096" y="0"/>
                    <a:pt x="16202" y="0"/>
                  </a:cubicBezTo>
                  <a:cubicBezTo>
                    <a:pt x="16466" y="0"/>
                    <a:pt x="16940" y="0"/>
                    <a:pt x="17205" y="0"/>
                  </a:cubicBezTo>
                  <a:cubicBezTo>
                    <a:pt x="17311" y="0"/>
                    <a:pt x="17397" y="165"/>
                    <a:pt x="17397" y="369"/>
                  </a:cubicBezTo>
                  <a:cubicBezTo>
                    <a:pt x="17397" y="1798"/>
                    <a:pt x="17397" y="6882"/>
                    <a:pt x="17397" y="6882"/>
                  </a:cubicBezTo>
                  <a:cubicBezTo>
                    <a:pt x="18876" y="4215"/>
                    <a:pt x="21600" y="6133"/>
                    <a:pt x="21600" y="11140"/>
                  </a:cubicBezTo>
                  <a:lnTo>
                    <a:pt x="21600" y="16676"/>
                  </a:lnTo>
                  <a:cubicBezTo>
                    <a:pt x="21600" y="16774"/>
                    <a:pt x="21580" y="16867"/>
                    <a:pt x="21544" y="16937"/>
                  </a:cubicBezTo>
                  <a:cubicBezTo>
                    <a:pt x="21508" y="17006"/>
                    <a:pt x="21459" y="17045"/>
                    <a:pt x="21408" y="17045"/>
                  </a:cubicBezTo>
                  <a:cubicBezTo>
                    <a:pt x="21144" y="17045"/>
                    <a:pt x="20669" y="17045"/>
                    <a:pt x="20404" y="17045"/>
                  </a:cubicBezTo>
                  <a:cubicBezTo>
                    <a:pt x="20353" y="17045"/>
                    <a:pt x="20305" y="17006"/>
                    <a:pt x="20269" y="16937"/>
                  </a:cubicBezTo>
                  <a:cubicBezTo>
                    <a:pt x="20233" y="16867"/>
                    <a:pt x="20212" y="16774"/>
                    <a:pt x="20212" y="16676"/>
                  </a:cubicBezTo>
                  <a:cubicBezTo>
                    <a:pt x="20212" y="15383"/>
                    <a:pt x="20212" y="11140"/>
                    <a:pt x="20212" y="11140"/>
                  </a:cubicBezTo>
                  <a:cubicBezTo>
                    <a:pt x="20212" y="8525"/>
                    <a:pt x="18838" y="7725"/>
                    <a:pt x="18013" y="8774"/>
                  </a:cubicBezTo>
                  <a:cubicBezTo>
                    <a:pt x="17660" y="9223"/>
                    <a:pt x="17397" y="10030"/>
                    <a:pt x="17397" y="11152"/>
                  </a:cubicBezTo>
                  <a:close/>
                  <a:moveTo>
                    <a:pt x="11114" y="7369"/>
                  </a:moveTo>
                  <a:cubicBezTo>
                    <a:pt x="10512" y="8504"/>
                    <a:pt x="10237" y="10000"/>
                    <a:pt x="10237" y="11499"/>
                  </a:cubicBezTo>
                  <a:cubicBezTo>
                    <a:pt x="10237" y="12999"/>
                    <a:pt x="10512" y="14495"/>
                    <a:pt x="11114" y="15630"/>
                  </a:cubicBezTo>
                  <a:cubicBezTo>
                    <a:pt x="12122" y="17585"/>
                    <a:pt x="13680" y="17846"/>
                    <a:pt x="14858" y="16408"/>
                  </a:cubicBezTo>
                  <a:cubicBezTo>
                    <a:pt x="14871" y="16389"/>
                    <a:pt x="14886" y="16370"/>
                    <a:pt x="14903" y="16349"/>
                  </a:cubicBezTo>
                  <a:cubicBezTo>
                    <a:pt x="14937" y="16306"/>
                    <a:pt x="14976" y="16258"/>
                    <a:pt x="15002" y="16208"/>
                  </a:cubicBezTo>
                  <a:cubicBezTo>
                    <a:pt x="15068" y="16084"/>
                    <a:pt x="15105" y="15855"/>
                    <a:pt x="15017" y="15616"/>
                  </a:cubicBezTo>
                  <a:cubicBezTo>
                    <a:pt x="14937" y="15401"/>
                    <a:pt x="14833" y="15132"/>
                    <a:pt x="14722" y="14844"/>
                  </a:cubicBezTo>
                  <a:cubicBezTo>
                    <a:pt x="14627" y="14597"/>
                    <a:pt x="14538" y="14367"/>
                    <a:pt x="14459" y="14157"/>
                  </a:cubicBezTo>
                  <a:cubicBezTo>
                    <a:pt x="14395" y="13986"/>
                    <a:pt x="14269" y="13940"/>
                    <a:pt x="14177" y="14044"/>
                  </a:cubicBezTo>
                  <a:cubicBezTo>
                    <a:pt x="14151" y="14075"/>
                    <a:pt x="14129" y="14101"/>
                    <a:pt x="14103" y="14132"/>
                  </a:cubicBezTo>
                  <a:cubicBezTo>
                    <a:pt x="12781" y="15765"/>
                    <a:pt x="11546" y="13609"/>
                    <a:pt x="11546" y="11499"/>
                  </a:cubicBezTo>
                  <a:cubicBezTo>
                    <a:pt x="11546" y="9389"/>
                    <a:pt x="12806" y="7246"/>
                    <a:pt x="14102" y="8870"/>
                  </a:cubicBezTo>
                  <a:cubicBezTo>
                    <a:pt x="14128" y="8902"/>
                    <a:pt x="14151" y="8923"/>
                    <a:pt x="14177" y="8955"/>
                  </a:cubicBezTo>
                  <a:cubicBezTo>
                    <a:pt x="14269" y="9059"/>
                    <a:pt x="14398" y="9009"/>
                    <a:pt x="14460" y="8842"/>
                  </a:cubicBezTo>
                  <a:cubicBezTo>
                    <a:pt x="14539" y="8631"/>
                    <a:pt x="14627" y="8402"/>
                    <a:pt x="14722" y="8155"/>
                  </a:cubicBezTo>
                  <a:cubicBezTo>
                    <a:pt x="14822" y="7896"/>
                    <a:pt x="14915" y="7655"/>
                    <a:pt x="14990" y="7453"/>
                  </a:cubicBezTo>
                  <a:cubicBezTo>
                    <a:pt x="15116" y="7116"/>
                    <a:pt x="15083" y="6876"/>
                    <a:pt x="14903" y="6649"/>
                  </a:cubicBezTo>
                  <a:cubicBezTo>
                    <a:pt x="14886" y="6628"/>
                    <a:pt x="14871" y="6609"/>
                    <a:pt x="14858" y="6591"/>
                  </a:cubicBezTo>
                  <a:cubicBezTo>
                    <a:pt x="13680" y="5153"/>
                    <a:pt x="12122" y="5413"/>
                    <a:pt x="11114" y="7369"/>
                  </a:cubicBezTo>
                  <a:close/>
                  <a:moveTo>
                    <a:pt x="5472" y="12468"/>
                  </a:moveTo>
                  <a:lnTo>
                    <a:pt x="8745" y="12468"/>
                  </a:lnTo>
                  <a:cubicBezTo>
                    <a:pt x="9138" y="12468"/>
                    <a:pt x="9452" y="11862"/>
                    <a:pt x="9452" y="11115"/>
                  </a:cubicBezTo>
                  <a:cubicBezTo>
                    <a:pt x="9452" y="9452"/>
                    <a:pt x="9308" y="8565"/>
                    <a:pt x="8810" y="7433"/>
                  </a:cubicBezTo>
                  <a:cubicBezTo>
                    <a:pt x="8300" y="6295"/>
                    <a:pt x="7488" y="5678"/>
                    <a:pt x="6860" y="5678"/>
                  </a:cubicBezTo>
                  <a:cubicBezTo>
                    <a:pt x="5289" y="5678"/>
                    <a:pt x="4084" y="8247"/>
                    <a:pt x="4084" y="11500"/>
                  </a:cubicBezTo>
                  <a:cubicBezTo>
                    <a:pt x="4084" y="15507"/>
                    <a:pt x="5708" y="17322"/>
                    <a:pt x="7003" y="17322"/>
                  </a:cubicBezTo>
                  <a:cubicBezTo>
                    <a:pt x="7933" y="17322"/>
                    <a:pt x="8653" y="16893"/>
                    <a:pt x="9360" y="16039"/>
                  </a:cubicBezTo>
                  <a:cubicBezTo>
                    <a:pt x="9439" y="15926"/>
                    <a:pt x="9478" y="15696"/>
                    <a:pt x="9425" y="15515"/>
                  </a:cubicBezTo>
                  <a:lnTo>
                    <a:pt x="9405" y="15450"/>
                  </a:lnTo>
                  <a:cubicBezTo>
                    <a:pt x="9262" y="14997"/>
                    <a:pt x="9065" y="14372"/>
                    <a:pt x="8915" y="13941"/>
                  </a:cubicBezTo>
                  <a:cubicBezTo>
                    <a:pt x="8863" y="13771"/>
                    <a:pt x="8745" y="13720"/>
                    <a:pt x="8653" y="13827"/>
                  </a:cubicBezTo>
                  <a:cubicBezTo>
                    <a:pt x="8208" y="14334"/>
                    <a:pt x="7737" y="14780"/>
                    <a:pt x="7030" y="14770"/>
                  </a:cubicBezTo>
                  <a:cubicBezTo>
                    <a:pt x="6375" y="14761"/>
                    <a:pt x="5681" y="13962"/>
                    <a:pt x="5472" y="12468"/>
                  </a:cubicBezTo>
                  <a:close/>
                  <a:moveTo>
                    <a:pt x="8025" y="10247"/>
                  </a:moveTo>
                  <a:cubicBezTo>
                    <a:pt x="7907" y="8567"/>
                    <a:pt x="7305" y="8260"/>
                    <a:pt x="6860" y="8260"/>
                  </a:cubicBezTo>
                  <a:cubicBezTo>
                    <a:pt x="6257" y="8260"/>
                    <a:pt x="5747" y="9118"/>
                    <a:pt x="5524" y="10247"/>
                  </a:cubicBezTo>
                  <a:lnTo>
                    <a:pt x="8025" y="10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-1" y="61125"/>
              <a:ext cx="570046" cy="124748"/>
            </a:xfrm>
            <a:custGeom>
              <a:rect b="b" l="l" r="r" t="t"/>
              <a:pathLst>
                <a:path extrusionOk="0" h="21210" w="21552">
                  <a:moveTo>
                    <a:pt x="2604" y="59"/>
                  </a:moveTo>
                  <a:cubicBezTo>
                    <a:pt x="2120" y="-171"/>
                    <a:pt x="1632" y="280"/>
                    <a:pt x="1207" y="1350"/>
                  </a:cubicBezTo>
                  <a:cubicBezTo>
                    <a:pt x="782" y="2419"/>
                    <a:pt x="441" y="4055"/>
                    <a:pt x="231" y="6031"/>
                  </a:cubicBezTo>
                  <a:cubicBezTo>
                    <a:pt x="21" y="8008"/>
                    <a:pt x="-48" y="10229"/>
                    <a:pt x="34" y="12389"/>
                  </a:cubicBezTo>
                  <a:cubicBezTo>
                    <a:pt x="116" y="14549"/>
                    <a:pt x="344" y="16541"/>
                    <a:pt x="688" y="18093"/>
                  </a:cubicBezTo>
                  <a:cubicBezTo>
                    <a:pt x="1032" y="19645"/>
                    <a:pt x="1474" y="20679"/>
                    <a:pt x="1954" y="21054"/>
                  </a:cubicBezTo>
                  <a:cubicBezTo>
                    <a:pt x="2433" y="21429"/>
                    <a:pt x="2927" y="21127"/>
                    <a:pt x="3367" y="20188"/>
                  </a:cubicBezTo>
                  <a:cubicBezTo>
                    <a:pt x="3807" y="19249"/>
                    <a:pt x="4171" y="17720"/>
                    <a:pt x="4410" y="15811"/>
                  </a:cubicBezTo>
                  <a:cubicBezTo>
                    <a:pt x="4649" y="13902"/>
                    <a:pt x="4751" y="11707"/>
                    <a:pt x="4701" y="9527"/>
                  </a:cubicBezTo>
                  <a:cubicBezTo>
                    <a:pt x="4647" y="7104"/>
                    <a:pt x="4409" y="4840"/>
                    <a:pt x="4026" y="3116"/>
                  </a:cubicBezTo>
                  <a:cubicBezTo>
                    <a:pt x="3644" y="1391"/>
                    <a:pt x="3142" y="311"/>
                    <a:pt x="2604" y="59"/>
                  </a:cubicBezTo>
                  <a:close/>
                  <a:moveTo>
                    <a:pt x="2527" y="16218"/>
                  </a:moveTo>
                  <a:cubicBezTo>
                    <a:pt x="2267" y="16375"/>
                    <a:pt x="2002" y="16161"/>
                    <a:pt x="1770" y="15606"/>
                  </a:cubicBezTo>
                  <a:cubicBezTo>
                    <a:pt x="1538" y="15051"/>
                    <a:pt x="1351" y="14183"/>
                    <a:pt x="1234" y="13123"/>
                  </a:cubicBezTo>
                  <a:cubicBezTo>
                    <a:pt x="1117" y="12064"/>
                    <a:pt x="1077" y="10866"/>
                    <a:pt x="1120" y="9699"/>
                  </a:cubicBezTo>
                  <a:cubicBezTo>
                    <a:pt x="1162" y="8533"/>
                    <a:pt x="1285" y="7455"/>
                    <a:pt x="1470" y="6618"/>
                  </a:cubicBezTo>
                  <a:cubicBezTo>
                    <a:pt x="1656" y="5780"/>
                    <a:pt x="1895" y="5226"/>
                    <a:pt x="2154" y="5031"/>
                  </a:cubicBezTo>
                  <a:cubicBezTo>
                    <a:pt x="2413" y="4837"/>
                    <a:pt x="2679" y="5013"/>
                    <a:pt x="2915" y="5535"/>
                  </a:cubicBezTo>
                  <a:cubicBezTo>
                    <a:pt x="3151" y="6057"/>
                    <a:pt x="3344" y="6898"/>
                    <a:pt x="3468" y="7940"/>
                  </a:cubicBezTo>
                  <a:cubicBezTo>
                    <a:pt x="3592" y="8982"/>
                    <a:pt x="3641" y="10173"/>
                    <a:pt x="3607" y="11346"/>
                  </a:cubicBezTo>
                  <a:cubicBezTo>
                    <a:pt x="3571" y="12579"/>
                    <a:pt x="3446" y="13725"/>
                    <a:pt x="3251" y="14606"/>
                  </a:cubicBezTo>
                  <a:cubicBezTo>
                    <a:pt x="3055" y="15486"/>
                    <a:pt x="2801" y="16053"/>
                    <a:pt x="2527" y="16218"/>
                  </a:cubicBezTo>
                  <a:close/>
                  <a:moveTo>
                    <a:pt x="5962" y="478"/>
                  </a:moveTo>
                  <a:cubicBezTo>
                    <a:pt x="5880" y="479"/>
                    <a:pt x="5799" y="562"/>
                    <a:pt x="5726" y="721"/>
                  </a:cubicBezTo>
                  <a:cubicBezTo>
                    <a:pt x="5652" y="880"/>
                    <a:pt x="5587" y="1110"/>
                    <a:pt x="5536" y="1397"/>
                  </a:cubicBezTo>
                  <a:cubicBezTo>
                    <a:pt x="5484" y="1682"/>
                    <a:pt x="5448" y="2017"/>
                    <a:pt x="5429" y="2374"/>
                  </a:cubicBezTo>
                  <a:cubicBezTo>
                    <a:pt x="5409" y="2732"/>
                    <a:pt x="5408" y="3104"/>
                    <a:pt x="5425" y="3464"/>
                  </a:cubicBezTo>
                  <a:cubicBezTo>
                    <a:pt x="5477" y="4630"/>
                    <a:pt x="5719" y="5426"/>
                    <a:pt x="5982" y="5426"/>
                  </a:cubicBezTo>
                  <a:lnTo>
                    <a:pt x="7512" y="5426"/>
                  </a:lnTo>
                  <a:lnTo>
                    <a:pt x="5131" y="19605"/>
                  </a:lnTo>
                  <a:cubicBezTo>
                    <a:pt x="5114" y="19710"/>
                    <a:pt x="5103" y="19835"/>
                    <a:pt x="5100" y="19965"/>
                  </a:cubicBezTo>
                  <a:cubicBezTo>
                    <a:pt x="5098" y="20096"/>
                    <a:pt x="5103" y="20228"/>
                    <a:pt x="5116" y="20345"/>
                  </a:cubicBezTo>
                  <a:cubicBezTo>
                    <a:pt x="5129" y="20463"/>
                    <a:pt x="5149" y="20562"/>
                    <a:pt x="5174" y="20632"/>
                  </a:cubicBezTo>
                  <a:cubicBezTo>
                    <a:pt x="5198" y="20701"/>
                    <a:pt x="5227" y="20738"/>
                    <a:pt x="5256" y="20739"/>
                  </a:cubicBezTo>
                  <a:lnTo>
                    <a:pt x="8991" y="20739"/>
                  </a:lnTo>
                  <a:cubicBezTo>
                    <a:pt x="9254" y="20739"/>
                    <a:pt x="9496" y="19942"/>
                    <a:pt x="9548" y="18776"/>
                  </a:cubicBezTo>
                  <a:cubicBezTo>
                    <a:pt x="9565" y="18416"/>
                    <a:pt x="9564" y="18044"/>
                    <a:pt x="9545" y="17686"/>
                  </a:cubicBezTo>
                  <a:cubicBezTo>
                    <a:pt x="9525" y="17329"/>
                    <a:pt x="9489" y="16995"/>
                    <a:pt x="9438" y="16709"/>
                  </a:cubicBezTo>
                  <a:cubicBezTo>
                    <a:pt x="9386" y="16423"/>
                    <a:pt x="9321" y="16192"/>
                    <a:pt x="9248" y="16033"/>
                  </a:cubicBezTo>
                  <a:cubicBezTo>
                    <a:pt x="9174" y="15874"/>
                    <a:pt x="9093" y="15791"/>
                    <a:pt x="9012" y="15790"/>
                  </a:cubicBezTo>
                  <a:lnTo>
                    <a:pt x="7147" y="15790"/>
                  </a:lnTo>
                  <a:lnTo>
                    <a:pt x="9527" y="1622"/>
                  </a:lnTo>
                  <a:cubicBezTo>
                    <a:pt x="9544" y="1516"/>
                    <a:pt x="9555" y="1390"/>
                    <a:pt x="9558" y="1258"/>
                  </a:cubicBezTo>
                  <a:cubicBezTo>
                    <a:pt x="9561" y="1127"/>
                    <a:pt x="9555" y="994"/>
                    <a:pt x="9542" y="875"/>
                  </a:cubicBezTo>
                  <a:cubicBezTo>
                    <a:pt x="9529" y="756"/>
                    <a:pt x="9509" y="656"/>
                    <a:pt x="9484" y="586"/>
                  </a:cubicBezTo>
                  <a:cubicBezTo>
                    <a:pt x="9459" y="516"/>
                    <a:pt x="9430" y="479"/>
                    <a:pt x="9401" y="478"/>
                  </a:cubicBezTo>
                  <a:lnTo>
                    <a:pt x="5962" y="478"/>
                  </a:lnTo>
                  <a:close/>
                  <a:moveTo>
                    <a:pt x="20885" y="536"/>
                  </a:moveTo>
                  <a:cubicBezTo>
                    <a:pt x="20761" y="668"/>
                    <a:pt x="20651" y="986"/>
                    <a:pt x="20573" y="1437"/>
                  </a:cubicBezTo>
                  <a:cubicBezTo>
                    <a:pt x="20495" y="1889"/>
                    <a:pt x="20454" y="2447"/>
                    <a:pt x="20456" y="3019"/>
                  </a:cubicBezTo>
                  <a:lnTo>
                    <a:pt x="20456" y="11257"/>
                  </a:lnTo>
                  <a:lnTo>
                    <a:pt x="17490" y="634"/>
                  </a:lnTo>
                  <a:cubicBezTo>
                    <a:pt x="17466" y="551"/>
                    <a:pt x="17438" y="499"/>
                    <a:pt x="17409" y="484"/>
                  </a:cubicBezTo>
                  <a:cubicBezTo>
                    <a:pt x="17379" y="470"/>
                    <a:pt x="17349" y="493"/>
                    <a:pt x="17323" y="551"/>
                  </a:cubicBezTo>
                  <a:cubicBezTo>
                    <a:pt x="17296" y="609"/>
                    <a:pt x="17273" y="700"/>
                    <a:pt x="17258" y="814"/>
                  </a:cubicBezTo>
                  <a:cubicBezTo>
                    <a:pt x="17242" y="927"/>
                    <a:pt x="17234" y="1058"/>
                    <a:pt x="17234" y="1192"/>
                  </a:cubicBezTo>
                  <a:lnTo>
                    <a:pt x="17234" y="18202"/>
                  </a:lnTo>
                  <a:cubicBezTo>
                    <a:pt x="17232" y="18774"/>
                    <a:pt x="17273" y="19332"/>
                    <a:pt x="17351" y="19783"/>
                  </a:cubicBezTo>
                  <a:cubicBezTo>
                    <a:pt x="17429" y="20235"/>
                    <a:pt x="17539" y="20554"/>
                    <a:pt x="17663" y="20686"/>
                  </a:cubicBezTo>
                  <a:cubicBezTo>
                    <a:pt x="17743" y="20766"/>
                    <a:pt x="17826" y="20763"/>
                    <a:pt x="17906" y="20678"/>
                  </a:cubicBezTo>
                  <a:cubicBezTo>
                    <a:pt x="17986" y="20594"/>
                    <a:pt x="18061" y="20429"/>
                    <a:pt x="18125" y="20197"/>
                  </a:cubicBezTo>
                  <a:cubicBezTo>
                    <a:pt x="18189" y="19965"/>
                    <a:pt x="18241" y="19672"/>
                    <a:pt x="18276" y="19337"/>
                  </a:cubicBezTo>
                  <a:cubicBezTo>
                    <a:pt x="18311" y="19004"/>
                    <a:pt x="18330" y="18638"/>
                    <a:pt x="18330" y="18269"/>
                  </a:cubicBezTo>
                  <a:lnTo>
                    <a:pt x="18330" y="9959"/>
                  </a:lnTo>
                  <a:lnTo>
                    <a:pt x="21296" y="20582"/>
                  </a:lnTo>
                  <a:cubicBezTo>
                    <a:pt x="21320" y="20666"/>
                    <a:pt x="21348" y="20717"/>
                    <a:pt x="21377" y="20732"/>
                  </a:cubicBezTo>
                  <a:cubicBezTo>
                    <a:pt x="21407" y="20747"/>
                    <a:pt x="21437" y="20723"/>
                    <a:pt x="21463" y="20665"/>
                  </a:cubicBezTo>
                  <a:cubicBezTo>
                    <a:pt x="21490" y="20607"/>
                    <a:pt x="21512" y="20516"/>
                    <a:pt x="21528" y="20403"/>
                  </a:cubicBezTo>
                  <a:cubicBezTo>
                    <a:pt x="21544" y="20289"/>
                    <a:pt x="21552" y="20158"/>
                    <a:pt x="21552" y="20025"/>
                  </a:cubicBezTo>
                  <a:lnTo>
                    <a:pt x="21552" y="2952"/>
                  </a:lnTo>
                  <a:cubicBezTo>
                    <a:pt x="21552" y="2582"/>
                    <a:pt x="21534" y="2217"/>
                    <a:pt x="21498" y="1883"/>
                  </a:cubicBezTo>
                  <a:cubicBezTo>
                    <a:pt x="21463" y="1549"/>
                    <a:pt x="21411" y="1256"/>
                    <a:pt x="21347" y="1024"/>
                  </a:cubicBezTo>
                  <a:cubicBezTo>
                    <a:pt x="21283" y="792"/>
                    <a:pt x="21208" y="627"/>
                    <a:pt x="21128" y="543"/>
                  </a:cubicBezTo>
                  <a:cubicBezTo>
                    <a:pt x="21048" y="459"/>
                    <a:pt x="20965" y="456"/>
                    <a:pt x="20885" y="536"/>
                  </a:cubicBezTo>
                  <a:close/>
                  <a:moveTo>
                    <a:pt x="13161" y="4953"/>
                  </a:moveTo>
                  <a:cubicBezTo>
                    <a:pt x="14416" y="4953"/>
                    <a:pt x="15353" y="7937"/>
                    <a:pt x="15353" y="10606"/>
                  </a:cubicBezTo>
                  <a:cubicBezTo>
                    <a:pt x="15353" y="13275"/>
                    <a:pt x="14416" y="16259"/>
                    <a:pt x="13161" y="16259"/>
                  </a:cubicBezTo>
                  <a:cubicBezTo>
                    <a:pt x="11906" y="16259"/>
                    <a:pt x="10969" y="13275"/>
                    <a:pt x="10969" y="10606"/>
                  </a:cubicBezTo>
                  <a:cubicBezTo>
                    <a:pt x="10969" y="7937"/>
                    <a:pt x="11906" y="4953"/>
                    <a:pt x="13161" y="4953"/>
                  </a:cubicBezTo>
                  <a:close/>
                  <a:moveTo>
                    <a:pt x="13161" y="5"/>
                  </a:moveTo>
                  <a:cubicBezTo>
                    <a:pt x="11345" y="5"/>
                    <a:pt x="9873" y="4751"/>
                    <a:pt x="9873" y="10606"/>
                  </a:cubicBezTo>
                  <a:cubicBezTo>
                    <a:pt x="9873" y="16460"/>
                    <a:pt x="11345" y="21207"/>
                    <a:pt x="13161" y="21207"/>
                  </a:cubicBezTo>
                  <a:cubicBezTo>
                    <a:pt x="14977" y="21207"/>
                    <a:pt x="16449" y="16460"/>
                    <a:pt x="16449" y="10606"/>
                  </a:cubicBezTo>
                  <a:cubicBezTo>
                    <a:pt x="16449" y="4751"/>
                    <a:pt x="14977" y="5"/>
                    <a:pt x="1316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_dark" showMasterSp="0">
  <p:cSld name="empty_dark">
    <p:bg>
      <p:bgPr>
        <a:solidFill>
          <a:srgbClr val="022B44"/>
        </a:solidFill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4"/>
          <p:cNvSpPr/>
          <p:nvPr/>
        </p:nvSpPr>
        <p:spPr>
          <a:xfrm>
            <a:off x="-2138459" y="54865"/>
            <a:ext cx="1928242" cy="2826069"/>
          </a:xfrm>
          <a:prstGeom prst="roundRect">
            <a:avLst>
              <a:gd fmla="val 5926" name="adj"/>
            </a:avLst>
          </a:prstGeom>
          <a:solidFill>
            <a:srgbClr val="FFFFFF">
              <a:alpha val="90196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9" name="Google Shape;429;p34"/>
          <p:cNvGrpSpPr/>
          <p:nvPr/>
        </p:nvGrpSpPr>
        <p:grpSpPr>
          <a:xfrm>
            <a:off x="-2136932" y="-2"/>
            <a:ext cx="1926716" cy="288004"/>
            <a:chOff x="-1" y="-1"/>
            <a:chExt cx="1926715" cy="288002"/>
          </a:xfrm>
        </p:grpSpPr>
        <p:sp>
          <p:nvSpPr>
            <p:cNvPr id="430" name="Google Shape;430;p34"/>
            <p:cNvSpPr/>
            <p:nvPr/>
          </p:nvSpPr>
          <p:spPr>
            <a:xfrm>
              <a:off x="-1" y="-1"/>
              <a:ext cx="1926715" cy="288002"/>
            </a:xfrm>
            <a:custGeom>
              <a:rect b="b" l="l" r="r" t="t"/>
              <a:pathLst>
                <a:path extrusionOk="0" h="21600" w="21600">
                  <a:moveTo>
                    <a:pt x="1614" y="0"/>
                  </a:moveTo>
                  <a:lnTo>
                    <a:pt x="19986" y="0"/>
                  </a:lnTo>
                  <a:cubicBezTo>
                    <a:pt x="20877" y="0"/>
                    <a:pt x="21600" y="4835"/>
                    <a:pt x="21600" y="108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cubicBezTo>
                    <a:pt x="0" y="4835"/>
                    <a:pt x="723" y="0"/>
                    <a:pt x="1614" y="0"/>
                  </a:cubicBezTo>
                  <a:close/>
                </a:path>
              </a:pathLst>
            </a:custGeom>
            <a:solidFill>
              <a:srgbClr val="D5DAD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4"/>
            <p:cNvSpPr txBox="1"/>
            <p:nvPr/>
          </p:nvSpPr>
          <p:spPr>
            <a:xfrm>
              <a:off x="42176" y="73173"/>
              <a:ext cx="1842361" cy="147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Размеры текста</a:t>
              </a:r>
              <a:endParaRPr/>
            </a:p>
          </p:txBody>
        </p:sp>
      </p:grpSp>
      <p:graphicFrame>
        <p:nvGraphicFramePr>
          <p:cNvPr id="432" name="Google Shape;432;p34"/>
          <p:cNvGraphicFramePr/>
          <p:nvPr/>
        </p:nvGraphicFramePr>
        <p:xfrm>
          <a:off x="-2046115" y="3126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{9DA1D9E4-B694-4C36-8AAA-97EB937DCCDA}</a:tableStyleId>
              </a:tblPr>
              <a:tblGrid>
                <a:gridCol w="532525"/>
                <a:gridCol w="1426225"/>
              </a:tblGrid>
              <a:tr h="27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</a:rPr>
                        <a:t>44+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акцентные цифры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</a:rPr>
                        <a:t>32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заголовки и самые  важные данные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24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/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18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подзаголовки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18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/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14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основной текст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14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/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12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второй уровень  текста (менее  важная информация)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</a:rPr>
                        <a:t>10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сноски, пояснения,  большие таблицы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33" name="Google Shape;433;p34"/>
          <p:cNvSpPr/>
          <p:nvPr/>
        </p:nvSpPr>
        <p:spPr>
          <a:xfrm>
            <a:off x="-2004344" y="2488863"/>
            <a:ext cx="216625" cy="228658"/>
          </a:xfrm>
          <a:custGeom>
            <a:rect b="b" l="l" r="r" t="t"/>
            <a:pathLst>
              <a:path extrusionOk="0" h="21600" w="21600">
                <a:moveTo>
                  <a:pt x="9138" y="19360"/>
                </a:moveTo>
                <a:cubicBezTo>
                  <a:pt x="10135" y="19591"/>
                  <a:pt x="11456" y="19599"/>
                  <a:pt x="12463" y="19360"/>
                </a:cubicBezTo>
                <a:cubicBezTo>
                  <a:pt x="13306" y="19160"/>
                  <a:pt x="13306" y="19876"/>
                  <a:pt x="13052" y="20548"/>
                </a:cubicBezTo>
                <a:cubicBezTo>
                  <a:pt x="12718" y="21430"/>
                  <a:pt x="12025" y="21600"/>
                  <a:pt x="10800" y="21600"/>
                </a:cubicBezTo>
                <a:cubicBezTo>
                  <a:pt x="9575" y="21600"/>
                  <a:pt x="8882" y="21430"/>
                  <a:pt x="8548" y="20548"/>
                </a:cubicBezTo>
                <a:cubicBezTo>
                  <a:pt x="8294" y="19877"/>
                  <a:pt x="8294" y="19165"/>
                  <a:pt x="9138" y="19360"/>
                </a:cubicBezTo>
                <a:close/>
                <a:moveTo>
                  <a:pt x="19200" y="9095"/>
                </a:moveTo>
                <a:lnTo>
                  <a:pt x="20400" y="9095"/>
                </a:lnTo>
                <a:cubicBezTo>
                  <a:pt x="21063" y="9095"/>
                  <a:pt x="21600" y="9604"/>
                  <a:pt x="21600" y="10232"/>
                </a:cubicBezTo>
                <a:cubicBezTo>
                  <a:pt x="21600" y="10860"/>
                  <a:pt x="21063" y="11368"/>
                  <a:pt x="20400" y="11368"/>
                </a:cubicBezTo>
                <a:lnTo>
                  <a:pt x="19200" y="11368"/>
                </a:lnTo>
                <a:cubicBezTo>
                  <a:pt x="18537" y="11368"/>
                  <a:pt x="18000" y="10860"/>
                  <a:pt x="18000" y="10232"/>
                </a:cubicBezTo>
                <a:cubicBezTo>
                  <a:pt x="18000" y="9604"/>
                  <a:pt x="18537" y="9095"/>
                  <a:pt x="19200" y="9095"/>
                </a:cubicBezTo>
                <a:close/>
                <a:moveTo>
                  <a:pt x="1200" y="9095"/>
                </a:moveTo>
                <a:lnTo>
                  <a:pt x="2400" y="9095"/>
                </a:lnTo>
                <a:cubicBezTo>
                  <a:pt x="3063" y="9095"/>
                  <a:pt x="3600" y="9604"/>
                  <a:pt x="3600" y="10232"/>
                </a:cubicBezTo>
                <a:cubicBezTo>
                  <a:pt x="3600" y="10860"/>
                  <a:pt x="3063" y="11368"/>
                  <a:pt x="2400" y="11368"/>
                </a:cubicBezTo>
                <a:lnTo>
                  <a:pt x="1200" y="11368"/>
                </a:lnTo>
                <a:cubicBezTo>
                  <a:pt x="537" y="11368"/>
                  <a:pt x="0" y="10860"/>
                  <a:pt x="0" y="10232"/>
                </a:cubicBezTo>
                <a:cubicBezTo>
                  <a:pt x="0" y="9604"/>
                  <a:pt x="537" y="9095"/>
                  <a:pt x="1200" y="9095"/>
                </a:cubicBezTo>
                <a:close/>
                <a:moveTo>
                  <a:pt x="10800" y="4547"/>
                </a:moveTo>
                <a:cubicBezTo>
                  <a:pt x="14114" y="4547"/>
                  <a:pt x="16800" y="7003"/>
                  <a:pt x="16800" y="10232"/>
                </a:cubicBezTo>
                <a:cubicBezTo>
                  <a:pt x="16800" y="12015"/>
                  <a:pt x="16144" y="12866"/>
                  <a:pt x="15518" y="13678"/>
                </a:cubicBezTo>
                <a:cubicBezTo>
                  <a:pt x="14947" y="14419"/>
                  <a:pt x="14400" y="15128"/>
                  <a:pt x="14400" y="16484"/>
                </a:cubicBezTo>
                <a:cubicBezTo>
                  <a:pt x="14400" y="17621"/>
                  <a:pt x="13200" y="18190"/>
                  <a:pt x="10800" y="18190"/>
                </a:cubicBezTo>
                <a:cubicBezTo>
                  <a:pt x="8400" y="18190"/>
                  <a:pt x="7200" y="17621"/>
                  <a:pt x="7200" y="16484"/>
                </a:cubicBezTo>
                <a:cubicBezTo>
                  <a:pt x="7200" y="15128"/>
                  <a:pt x="6653" y="14419"/>
                  <a:pt x="6082" y="13678"/>
                </a:cubicBezTo>
                <a:cubicBezTo>
                  <a:pt x="5456" y="12866"/>
                  <a:pt x="4800" y="12015"/>
                  <a:pt x="4800" y="10232"/>
                </a:cubicBezTo>
                <a:cubicBezTo>
                  <a:pt x="4800" y="6821"/>
                  <a:pt x="7486" y="4547"/>
                  <a:pt x="10800" y="4547"/>
                </a:cubicBezTo>
                <a:close/>
                <a:moveTo>
                  <a:pt x="17152" y="2607"/>
                </a:moveTo>
                <a:cubicBezTo>
                  <a:pt x="17620" y="2163"/>
                  <a:pt x="18380" y="2163"/>
                  <a:pt x="18849" y="2607"/>
                </a:cubicBezTo>
                <a:cubicBezTo>
                  <a:pt x="19317" y="3051"/>
                  <a:pt x="19317" y="3770"/>
                  <a:pt x="18849" y="4214"/>
                </a:cubicBezTo>
                <a:lnTo>
                  <a:pt x="17649" y="5351"/>
                </a:lnTo>
                <a:cubicBezTo>
                  <a:pt x="17180" y="5795"/>
                  <a:pt x="16420" y="5795"/>
                  <a:pt x="15952" y="5351"/>
                </a:cubicBezTo>
                <a:cubicBezTo>
                  <a:pt x="15483" y="4907"/>
                  <a:pt x="15483" y="4188"/>
                  <a:pt x="15952" y="3744"/>
                </a:cubicBezTo>
                <a:close/>
                <a:moveTo>
                  <a:pt x="2751" y="2607"/>
                </a:moveTo>
                <a:cubicBezTo>
                  <a:pt x="3220" y="2163"/>
                  <a:pt x="3980" y="2163"/>
                  <a:pt x="4449" y="2607"/>
                </a:cubicBezTo>
                <a:lnTo>
                  <a:pt x="5649" y="3744"/>
                </a:lnTo>
                <a:cubicBezTo>
                  <a:pt x="6117" y="4188"/>
                  <a:pt x="6117" y="4907"/>
                  <a:pt x="5649" y="5351"/>
                </a:cubicBezTo>
                <a:cubicBezTo>
                  <a:pt x="5180" y="5795"/>
                  <a:pt x="4420" y="5795"/>
                  <a:pt x="3951" y="5351"/>
                </a:cubicBezTo>
                <a:lnTo>
                  <a:pt x="2751" y="4214"/>
                </a:lnTo>
                <a:cubicBezTo>
                  <a:pt x="2283" y="3770"/>
                  <a:pt x="2283" y="3051"/>
                  <a:pt x="2751" y="2607"/>
                </a:cubicBezTo>
                <a:close/>
                <a:moveTo>
                  <a:pt x="10800" y="0"/>
                </a:moveTo>
                <a:cubicBezTo>
                  <a:pt x="11463" y="0"/>
                  <a:pt x="12000" y="509"/>
                  <a:pt x="12000" y="1137"/>
                </a:cubicBezTo>
                <a:lnTo>
                  <a:pt x="12000" y="2274"/>
                </a:lnTo>
                <a:cubicBezTo>
                  <a:pt x="12000" y="2901"/>
                  <a:pt x="11463" y="3411"/>
                  <a:pt x="10800" y="3411"/>
                </a:cubicBezTo>
                <a:cubicBezTo>
                  <a:pt x="10137" y="3411"/>
                  <a:pt x="9600" y="2901"/>
                  <a:pt x="9600" y="2274"/>
                </a:cubicBezTo>
                <a:lnTo>
                  <a:pt x="9600" y="1137"/>
                </a:lnTo>
                <a:cubicBezTo>
                  <a:pt x="9600" y="509"/>
                  <a:pt x="10137" y="0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34"/>
          <p:cNvSpPr txBox="1"/>
          <p:nvPr/>
        </p:nvSpPr>
        <p:spPr>
          <a:xfrm>
            <a:off x="-1691345" y="2506490"/>
            <a:ext cx="1373970" cy="237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Используй эти размеры </a:t>
            </a:r>
            <a:br>
              <a:rPr b="0" i="0" lang="en-US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по всей презентации</a:t>
            </a:r>
            <a:endParaRPr/>
          </a:p>
        </p:txBody>
      </p:sp>
      <p:grpSp>
        <p:nvGrpSpPr>
          <p:cNvPr id="435" name="Google Shape;435;p34"/>
          <p:cNvGrpSpPr/>
          <p:nvPr/>
        </p:nvGrpSpPr>
        <p:grpSpPr>
          <a:xfrm>
            <a:off x="-2138460" y="3070445"/>
            <a:ext cx="1935387" cy="3787556"/>
            <a:chOff x="-1" y="-2"/>
            <a:chExt cx="1935386" cy="3787555"/>
          </a:xfrm>
        </p:grpSpPr>
        <p:sp>
          <p:nvSpPr>
            <p:cNvPr id="436" name="Google Shape;436;p34"/>
            <p:cNvSpPr/>
            <p:nvPr/>
          </p:nvSpPr>
          <p:spPr>
            <a:xfrm>
              <a:off x="-1" y="54864"/>
              <a:ext cx="1928243" cy="2468820"/>
            </a:xfrm>
            <a:prstGeom prst="roundRect">
              <a:avLst>
                <a:gd fmla="val 5926" name="adj"/>
              </a:avLst>
            </a:prstGeom>
            <a:solidFill>
              <a:srgbClr val="FFFFFF">
                <a:alpha val="90196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7" name="Google Shape;437;p34"/>
            <p:cNvGrpSpPr/>
            <p:nvPr/>
          </p:nvGrpSpPr>
          <p:grpSpPr>
            <a:xfrm>
              <a:off x="1526" y="-2"/>
              <a:ext cx="1926716" cy="288003"/>
              <a:chOff x="-1" y="-1"/>
              <a:chExt cx="1926715" cy="288002"/>
            </a:xfrm>
          </p:grpSpPr>
          <p:sp>
            <p:nvSpPr>
              <p:cNvPr id="438" name="Google Shape;438;p34"/>
              <p:cNvSpPr/>
              <p:nvPr/>
            </p:nvSpPr>
            <p:spPr>
              <a:xfrm>
                <a:off x="-1" y="-1"/>
                <a:ext cx="1926715" cy="288002"/>
              </a:xfrm>
              <a:custGeom>
                <a:rect b="b" l="l" r="r" t="t"/>
                <a:pathLst>
                  <a:path extrusionOk="0" h="21600" w="21600">
                    <a:moveTo>
                      <a:pt x="1614" y="0"/>
                    </a:moveTo>
                    <a:lnTo>
                      <a:pt x="19986" y="0"/>
                    </a:lnTo>
                    <a:cubicBezTo>
                      <a:pt x="20877" y="0"/>
                      <a:pt x="21600" y="4835"/>
                      <a:pt x="21600" y="10800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10800"/>
                    </a:lnTo>
                    <a:cubicBezTo>
                      <a:pt x="0" y="4835"/>
                      <a:pt x="723" y="0"/>
                      <a:pt x="1614" y="0"/>
                    </a:cubicBezTo>
                    <a:close/>
                  </a:path>
                </a:pathLst>
              </a:custGeom>
              <a:solidFill>
                <a:srgbClr val="D5DAD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34"/>
              <p:cNvSpPr txBox="1"/>
              <p:nvPr/>
            </p:nvSpPr>
            <p:spPr>
              <a:xfrm>
                <a:off x="42176" y="73173"/>
                <a:ext cx="1842361" cy="147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100"/>
                  <a:buFont typeface="Arial"/>
                  <a:buNone/>
                </a:pPr>
                <a:r>
                  <a:rPr b="1" i="0" lang="en-US" sz="11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rPr>
                  <a:t>Цвета Ozon</a:t>
                </a:r>
                <a:endParaRPr/>
              </a:p>
            </p:txBody>
          </p:sp>
        </p:grpSp>
        <p:sp>
          <p:nvSpPr>
            <p:cNvPr id="440" name="Google Shape;440;p34"/>
            <p:cNvSpPr txBox="1"/>
            <p:nvPr/>
          </p:nvSpPr>
          <p:spPr>
            <a:xfrm>
              <a:off x="135012" y="341791"/>
              <a:ext cx="1638525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 текста </a:t>
              </a:r>
              <a:endParaRPr/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134113" y="541184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FFFFF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4"/>
            <p:cNvSpPr/>
            <p:nvPr/>
          </p:nvSpPr>
          <p:spPr>
            <a:xfrm>
              <a:off x="400118" y="541184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chemeClr val="accent6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4"/>
            <p:cNvSpPr/>
            <p:nvPr/>
          </p:nvSpPr>
          <p:spPr>
            <a:xfrm>
              <a:off x="398557" y="1576449"/>
              <a:ext cx="216625" cy="216626"/>
            </a:xfrm>
            <a:prstGeom prst="roundRect">
              <a:avLst>
                <a:gd fmla="val 33317" name="adj"/>
              </a:avLst>
            </a:prstGeom>
            <a:solidFill>
              <a:schemeClr val="accent3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4"/>
            <p:cNvSpPr/>
            <p:nvPr/>
          </p:nvSpPr>
          <p:spPr>
            <a:xfrm>
              <a:off x="133494" y="1576449"/>
              <a:ext cx="216625" cy="216626"/>
            </a:xfrm>
            <a:prstGeom prst="roundRect">
              <a:avLst>
                <a:gd fmla="val 33317" name="adj"/>
              </a:avLst>
            </a:prstGeom>
            <a:solidFill>
              <a:schemeClr val="accent1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4"/>
            <p:cNvSpPr txBox="1"/>
            <p:nvPr/>
          </p:nvSpPr>
          <p:spPr>
            <a:xfrm>
              <a:off x="135012" y="865196"/>
              <a:ext cx="1638525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 больших плашек</a:t>
              </a:r>
              <a:endParaRPr/>
            </a:p>
          </p:txBody>
        </p:sp>
        <p:sp>
          <p:nvSpPr>
            <p:cNvPr id="446" name="Google Shape;446;p34"/>
            <p:cNvSpPr/>
            <p:nvPr/>
          </p:nvSpPr>
          <p:spPr>
            <a:xfrm>
              <a:off x="133494" y="1060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03466F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4"/>
            <p:cNvSpPr/>
            <p:nvPr/>
          </p:nvSpPr>
          <p:spPr>
            <a:xfrm>
              <a:off x="398557" y="1060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chemeClr val="accent1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4"/>
            <p:cNvSpPr txBox="1"/>
            <p:nvPr/>
          </p:nvSpPr>
          <p:spPr>
            <a:xfrm>
              <a:off x="135012" y="1381044"/>
              <a:ext cx="1638525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Цвета маленьких плашек</a:t>
              </a:r>
              <a:endParaRPr/>
            </a:p>
          </p:txBody>
        </p:sp>
        <p:sp>
          <p:nvSpPr>
            <p:cNvPr id="449" name="Google Shape;449;p34"/>
            <p:cNvSpPr/>
            <p:nvPr/>
          </p:nvSpPr>
          <p:spPr>
            <a:xfrm>
              <a:off x="663256" y="1576449"/>
              <a:ext cx="216626" cy="216626"/>
            </a:xfrm>
            <a:prstGeom prst="roundRect">
              <a:avLst>
                <a:gd fmla="val 33317" name="adj"/>
              </a:avLst>
            </a:prstGeom>
            <a:solidFill>
              <a:srgbClr val="022B44"/>
            </a:solidFill>
            <a:ln cap="flat" cmpd="sng" w="12700">
              <a:solidFill>
                <a:schemeClr val="accen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4"/>
            <p:cNvSpPr/>
            <p:nvPr/>
          </p:nvSpPr>
          <p:spPr>
            <a:xfrm>
              <a:off x="398557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B7EDC9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4"/>
            <p:cNvSpPr/>
            <p:nvPr/>
          </p:nvSpPr>
          <p:spPr>
            <a:xfrm>
              <a:off x="663620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FA800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4"/>
            <p:cNvSpPr/>
            <p:nvPr/>
          </p:nvSpPr>
          <p:spPr>
            <a:xfrm>
              <a:off x="133494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10C44C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4"/>
            <p:cNvSpPr txBox="1"/>
            <p:nvPr/>
          </p:nvSpPr>
          <p:spPr>
            <a:xfrm>
              <a:off x="135012" y="1903032"/>
              <a:ext cx="1638525" cy="127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Рост / падение показателей</a:t>
              </a:r>
              <a:endParaRPr/>
            </a:p>
          </p:txBody>
        </p:sp>
        <p:sp>
          <p:nvSpPr>
            <p:cNvPr id="454" name="Google Shape;454;p34"/>
            <p:cNvSpPr/>
            <p:nvPr/>
          </p:nvSpPr>
          <p:spPr>
            <a:xfrm>
              <a:off x="928684" y="1576449"/>
              <a:ext cx="216625" cy="216626"/>
            </a:xfrm>
            <a:prstGeom prst="roundRect">
              <a:avLst>
                <a:gd fmla="val 33317" name="adj"/>
              </a:avLst>
            </a:prstGeom>
            <a:solidFill>
              <a:srgbClr val="CCDEFF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34"/>
            <p:cNvSpPr/>
            <p:nvPr/>
          </p:nvSpPr>
          <p:spPr>
            <a:xfrm>
              <a:off x="7143" y="2711671"/>
              <a:ext cx="1928242" cy="1075882"/>
            </a:xfrm>
            <a:prstGeom prst="roundRect">
              <a:avLst>
                <a:gd fmla="val 12985" name="adj"/>
              </a:avLst>
            </a:prstGeom>
            <a:solidFill>
              <a:srgbClr val="FFFFFF">
                <a:alpha val="90196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34"/>
            <p:cNvSpPr txBox="1"/>
            <p:nvPr/>
          </p:nvSpPr>
          <p:spPr>
            <a:xfrm>
              <a:off x="350120" y="2805531"/>
              <a:ext cx="1155882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Шаблон Ozon</a:t>
              </a:r>
              <a:endParaRPr/>
            </a:p>
          </p:txBody>
        </p:sp>
        <p:sp>
          <p:nvSpPr>
            <p:cNvPr id="457" name="Google Shape;457;p34"/>
            <p:cNvSpPr/>
            <p:nvPr/>
          </p:nvSpPr>
          <p:spPr>
            <a:xfrm>
              <a:off x="133494" y="2783460"/>
              <a:ext cx="161100" cy="161100"/>
            </a:xfrm>
            <a:custGeom>
              <a:rect b="b" l="l" r="r" t="t"/>
              <a:pathLst>
                <a:path extrusionOk="0" h="21600" w="21600">
                  <a:moveTo>
                    <a:pt x="10800" y="21600"/>
                  </a:moveTo>
                  <a:cubicBezTo>
                    <a:pt x="17501" y="21600"/>
                    <a:pt x="21600" y="17501"/>
                    <a:pt x="21600" y="10800"/>
                  </a:cubicBezTo>
                  <a:cubicBezTo>
                    <a:pt x="21600" y="4099"/>
                    <a:pt x="17501" y="0"/>
                    <a:pt x="10800" y="0"/>
                  </a:cubicBezTo>
                  <a:cubicBezTo>
                    <a:pt x="4099" y="0"/>
                    <a:pt x="0" y="4099"/>
                    <a:pt x="0" y="10800"/>
                  </a:cubicBezTo>
                  <a:cubicBezTo>
                    <a:pt x="0" y="17501"/>
                    <a:pt x="4099" y="21600"/>
                    <a:pt x="10800" y="21600"/>
                  </a:cubicBezTo>
                  <a:close/>
                  <a:moveTo>
                    <a:pt x="16449" y="9249"/>
                  </a:moveTo>
                  <a:lnTo>
                    <a:pt x="10449" y="15249"/>
                  </a:lnTo>
                  <a:cubicBezTo>
                    <a:pt x="9980" y="15717"/>
                    <a:pt x="9220" y="15717"/>
                    <a:pt x="8751" y="15249"/>
                  </a:cubicBezTo>
                  <a:lnTo>
                    <a:pt x="5151" y="11649"/>
                  </a:lnTo>
                  <a:cubicBezTo>
                    <a:pt x="4683" y="11180"/>
                    <a:pt x="4683" y="10420"/>
                    <a:pt x="5151" y="9951"/>
                  </a:cubicBezTo>
                  <a:cubicBezTo>
                    <a:pt x="5620" y="9483"/>
                    <a:pt x="6380" y="9483"/>
                    <a:pt x="6849" y="9951"/>
                  </a:cubicBezTo>
                  <a:lnTo>
                    <a:pt x="9600" y="12703"/>
                  </a:lnTo>
                  <a:lnTo>
                    <a:pt x="14751" y="7551"/>
                  </a:lnTo>
                  <a:cubicBezTo>
                    <a:pt x="15220" y="7083"/>
                    <a:pt x="15980" y="7083"/>
                    <a:pt x="16449" y="7551"/>
                  </a:cubicBezTo>
                  <a:cubicBezTo>
                    <a:pt x="16917" y="8020"/>
                    <a:pt x="16917" y="8780"/>
                    <a:pt x="16449" y="92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4"/>
            <p:cNvSpPr txBox="1"/>
            <p:nvPr/>
          </p:nvSpPr>
          <p:spPr>
            <a:xfrm>
              <a:off x="133495" y="3001659"/>
              <a:ext cx="1687589" cy="5412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2B44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22B44"/>
                  </a:solidFill>
                  <a:latin typeface="Arial"/>
                  <a:ea typeface="Arial"/>
                  <a:cs typeface="Arial"/>
                  <a:sym typeface="Arial"/>
                </a:rPr>
                <a:t>Если нужно больше материалов: </a:t>
              </a:r>
              <a:r>
                <a:rPr b="1" i="0" lang="en-US" sz="900" u="none" cap="none" strike="noStrike">
                  <a:solidFill>
                    <a:srgbClr val="022B44"/>
                  </a:solidFill>
                  <a:latin typeface="Arial"/>
                  <a:ea typeface="Arial"/>
                  <a:cs typeface="Arial"/>
                  <a:sym typeface="Arial"/>
                </a:rPr>
                <a:t>правое меню Staff — Brand — Всё для презентаций. </a:t>
              </a:r>
              <a:r>
                <a:rPr b="0" i="0" lang="en-US" sz="900" u="none" cap="none" strike="noStrike">
                  <a:solidFill>
                    <a:srgbClr val="022B44"/>
                  </a:solidFill>
                  <a:latin typeface="Arial"/>
                  <a:ea typeface="Arial"/>
                  <a:cs typeface="Arial"/>
                  <a:sym typeface="Arial"/>
                </a:rPr>
                <a:t>Или пиши нам на presentations@ozon.ru. </a:t>
              </a:r>
              <a:endParaRPr/>
            </a:p>
          </p:txBody>
        </p:sp>
        <p:sp>
          <p:nvSpPr>
            <p:cNvPr id="459" name="Google Shape;459;p34"/>
            <p:cNvSpPr/>
            <p:nvPr/>
          </p:nvSpPr>
          <p:spPr>
            <a:xfrm>
              <a:off x="1193746" y="2089751"/>
              <a:ext cx="216626" cy="216625"/>
            </a:xfrm>
            <a:prstGeom prst="roundRect">
              <a:avLst>
                <a:gd fmla="val 33317" name="adj"/>
              </a:avLst>
            </a:prstGeom>
            <a:solidFill>
              <a:srgbClr val="F53C14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4"/>
            <p:cNvSpPr/>
            <p:nvPr/>
          </p:nvSpPr>
          <p:spPr>
            <a:xfrm>
              <a:off x="1458809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CC4B8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4"/>
            <p:cNvSpPr/>
            <p:nvPr/>
          </p:nvSpPr>
          <p:spPr>
            <a:xfrm>
              <a:off x="928684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FE5B2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4"/>
            <p:cNvSpPr/>
            <p:nvPr/>
          </p:nvSpPr>
          <p:spPr>
            <a:xfrm>
              <a:off x="134113" y="541184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FFFFF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4"/>
            <p:cNvSpPr/>
            <p:nvPr/>
          </p:nvSpPr>
          <p:spPr>
            <a:xfrm>
              <a:off x="400118" y="541184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chemeClr val="accent6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4"/>
            <p:cNvSpPr/>
            <p:nvPr/>
          </p:nvSpPr>
          <p:spPr>
            <a:xfrm>
              <a:off x="663256" y="1060751"/>
              <a:ext cx="216626" cy="216625"/>
            </a:xfrm>
            <a:prstGeom prst="roundRect">
              <a:avLst>
                <a:gd fmla="val 33317" name="adj"/>
              </a:avLst>
            </a:prstGeom>
            <a:solidFill>
              <a:srgbClr val="022B44"/>
            </a:solidFill>
            <a:ln cap="flat" cmpd="sng" w="12700">
              <a:solidFill>
                <a:schemeClr val="accen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4"/>
            <p:cNvSpPr/>
            <p:nvPr/>
          </p:nvSpPr>
          <p:spPr>
            <a:xfrm>
              <a:off x="1192294" y="1576449"/>
              <a:ext cx="216625" cy="216626"/>
            </a:xfrm>
            <a:prstGeom prst="roundRect">
              <a:avLst>
                <a:gd fmla="val 33317" name="adj"/>
              </a:avLst>
            </a:prstGeom>
            <a:solidFill>
              <a:srgbClr val="FFFFFF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6" name="Google Shape;466;p34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_dark" showMasterSp="0">
  <p:cSld name="final_dark">
    <p:bg>
      <p:bgPr>
        <a:solidFill>
          <a:srgbClr val="022B44"/>
        </a:solidFill>
      </p:bgPr>
    </p:bg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35"/>
          <p:cNvGrpSpPr/>
          <p:nvPr/>
        </p:nvGrpSpPr>
        <p:grpSpPr>
          <a:xfrm>
            <a:off x="1549396" y="883607"/>
            <a:ext cx="2131204" cy="473352"/>
            <a:chOff x="-1" y="-1"/>
            <a:chExt cx="2131202" cy="473350"/>
          </a:xfrm>
        </p:grpSpPr>
        <p:sp>
          <p:nvSpPr>
            <p:cNvPr id="469" name="Google Shape;469;p35"/>
            <p:cNvSpPr/>
            <p:nvPr/>
          </p:nvSpPr>
          <p:spPr>
            <a:xfrm>
              <a:off x="1227606" y="-1"/>
              <a:ext cx="903595" cy="473350"/>
            </a:xfrm>
            <a:custGeom>
              <a:rect b="b" l="l" r="r" t="t"/>
              <a:pathLst>
                <a:path extrusionOk="0" h="21590" w="21600">
                  <a:moveTo>
                    <a:pt x="0" y="6344"/>
                  </a:moveTo>
                  <a:lnTo>
                    <a:pt x="0" y="8436"/>
                  </a:lnTo>
                  <a:cubicBezTo>
                    <a:pt x="13" y="8598"/>
                    <a:pt x="79" y="8729"/>
                    <a:pt x="170" y="8759"/>
                  </a:cubicBezTo>
                  <a:cubicBezTo>
                    <a:pt x="314" y="8805"/>
                    <a:pt x="511" y="8869"/>
                    <a:pt x="563" y="8898"/>
                  </a:cubicBezTo>
                  <a:cubicBezTo>
                    <a:pt x="574" y="8905"/>
                    <a:pt x="587" y="8912"/>
                    <a:pt x="601" y="8920"/>
                  </a:cubicBezTo>
                  <a:cubicBezTo>
                    <a:pt x="871" y="9068"/>
                    <a:pt x="1559" y="9447"/>
                    <a:pt x="1584" y="11366"/>
                  </a:cubicBezTo>
                  <a:lnTo>
                    <a:pt x="1584" y="17220"/>
                  </a:lnTo>
                  <a:cubicBezTo>
                    <a:pt x="1584" y="18386"/>
                    <a:pt x="1820" y="19503"/>
                    <a:pt x="2252" y="20323"/>
                  </a:cubicBezTo>
                  <a:cubicBezTo>
                    <a:pt x="2671" y="21131"/>
                    <a:pt x="3247" y="21583"/>
                    <a:pt x="3836" y="21582"/>
                  </a:cubicBezTo>
                  <a:lnTo>
                    <a:pt x="3862" y="21582"/>
                  </a:lnTo>
                  <a:cubicBezTo>
                    <a:pt x="3862" y="21582"/>
                    <a:pt x="3862" y="21600"/>
                    <a:pt x="4396" y="21582"/>
                  </a:cubicBezTo>
                  <a:cubicBezTo>
                    <a:pt x="4532" y="21577"/>
                    <a:pt x="4610" y="21404"/>
                    <a:pt x="4608" y="21116"/>
                  </a:cubicBezTo>
                  <a:cubicBezTo>
                    <a:pt x="4606" y="20716"/>
                    <a:pt x="4612" y="20403"/>
                    <a:pt x="4608" y="20065"/>
                  </a:cubicBezTo>
                  <a:cubicBezTo>
                    <a:pt x="4605" y="19783"/>
                    <a:pt x="4608" y="19523"/>
                    <a:pt x="4608" y="19288"/>
                  </a:cubicBezTo>
                  <a:cubicBezTo>
                    <a:pt x="4608" y="19070"/>
                    <a:pt x="4516" y="18892"/>
                    <a:pt x="4412" y="18884"/>
                  </a:cubicBezTo>
                  <a:cubicBezTo>
                    <a:pt x="4215" y="18882"/>
                    <a:pt x="3940" y="18882"/>
                    <a:pt x="3679" y="18882"/>
                  </a:cubicBezTo>
                  <a:cubicBezTo>
                    <a:pt x="3299" y="18882"/>
                    <a:pt x="2972" y="18273"/>
                    <a:pt x="2972" y="17521"/>
                  </a:cubicBezTo>
                  <a:lnTo>
                    <a:pt x="2972" y="14347"/>
                  </a:lnTo>
                  <a:cubicBezTo>
                    <a:pt x="2985" y="14339"/>
                    <a:pt x="2972" y="11309"/>
                    <a:pt x="2972" y="11275"/>
                  </a:cubicBezTo>
                  <a:cubicBezTo>
                    <a:pt x="2935" y="8683"/>
                    <a:pt x="2035" y="7580"/>
                    <a:pt x="1870" y="7377"/>
                  </a:cubicBezTo>
                  <a:cubicBezTo>
                    <a:pt x="1858" y="7362"/>
                    <a:pt x="1849" y="7352"/>
                    <a:pt x="1846" y="7347"/>
                  </a:cubicBezTo>
                  <a:cubicBezTo>
                    <a:pt x="1849" y="7341"/>
                    <a:pt x="1858" y="7331"/>
                    <a:pt x="1870" y="7316"/>
                  </a:cubicBezTo>
                  <a:cubicBezTo>
                    <a:pt x="2038" y="7104"/>
                    <a:pt x="2972" y="5930"/>
                    <a:pt x="2972" y="3227"/>
                  </a:cubicBezTo>
                  <a:lnTo>
                    <a:pt x="2972" y="391"/>
                  </a:lnTo>
                  <a:cubicBezTo>
                    <a:pt x="2972" y="175"/>
                    <a:pt x="2893" y="0"/>
                    <a:pt x="2775" y="0"/>
                  </a:cubicBezTo>
                  <a:lnTo>
                    <a:pt x="1780" y="0"/>
                  </a:lnTo>
                  <a:cubicBezTo>
                    <a:pt x="1676" y="0"/>
                    <a:pt x="1584" y="175"/>
                    <a:pt x="1584" y="391"/>
                  </a:cubicBezTo>
                  <a:lnTo>
                    <a:pt x="1584" y="3227"/>
                  </a:lnTo>
                  <a:cubicBezTo>
                    <a:pt x="1584" y="5244"/>
                    <a:pt x="877" y="5640"/>
                    <a:pt x="603" y="5793"/>
                  </a:cubicBezTo>
                  <a:cubicBezTo>
                    <a:pt x="588" y="5801"/>
                    <a:pt x="575" y="5809"/>
                    <a:pt x="563" y="5816"/>
                  </a:cubicBezTo>
                  <a:cubicBezTo>
                    <a:pt x="511" y="5845"/>
                    <a:pt x="314" y="5909"/>
                    <a:pt x="170" y="5955"/>
                  </a:cubicBezTo>
                  <a:cubicBezTo>
                    <a:pt x="65" y="5988"/>
                    <a:pt x="0" y="6152"/>
                    <a:pt x="0" y="6344"/>
                  </a:cubicBezTo>
                  <a:close/>
                  <a:moveTo>
                    <a:pt x="17397" y="11152"/>
                  </a:moveTo>
                  <a:lnTo>
                    <a:pt x="17397" y="16677"/>
                  </a:lnTo>
                  <a:cubicBezTo>
                    <a:pt x="17397" y="16775"/>
                    <a:pt x="17376" y="16869"/>
                    <a:pt x="17340" y="16938"/>
                  </a:cubicBezTo>
                  <a:cubicBezTo>
                    <a:pt x="17304" y="17007"/>
                    <a:pt x="17256" y="17046"/>
                    <a:pt x="17205" y="17046"/>
                  </a:cubicBezTo>
                  <a:cubicBezTo>
                    <a:pt x="16940" y="17046"/>
                    <a:pt x="16466" y="17045"/>
                    <a:pt x="16202" y="17045"/>
                  </a:cubicBezTo>
                  <a:cubicBezTo>
                    <a:pt x="16096" y="17045"/>
                    <a:pt x="16010" y="16880"/>
                    <a:pt x="16010" y="16676"/>
                  </a:cubicBezTo>
                  <a:cubicBezTo>
                    <a:pt x="16010" y="14430"/>
                    <a:pt x="16010" y="2616"/>
                    <a:pt x="16010" y="369"/>
                  </a:cubicBezTo>
                  <a:cubicBezTo>
                    <a:pt x="16010" y="165"/>
                    <a:pt x="16096" y="0"/>
                    <a:pt x="16202" y="0"/>
                  </a:cubicBezTo>
                  <a:cubicBezTo>
                    <a:pt x="16466" y="0"/>
                    <a:pt x="16940" y="0"/>
                    <a:pt x="17205" y="0"/>
                  </a:cubicBezTo>
                  <a:cubicBezTo>
                    <a:pt x="17311" y="0"/>
                    <a:pt x="17397" y="165"/>
                    <a:pt x="17397" y="369"/>
                  </a:cubicBezTo>
                  <a:cubicBezTo>
                    <a:pt x="17397" y="1798"/>
                    <a:pt x="17397" y="6882"/>
                    <a:pt x="17397" y="6882"/>
                  </a:cubicBezTo>
                  <a:cubicBezTo>
                    <a:pt x="18876" y="4215"/>
                    <a:pt x="21600" y="6133"/>
                    <a:pt x="21600" y="11140"/>
                  </a:cubicBezTo>
                  <a:lnTo>
                    <a:pt x="21600" y="16676"/>
                  </a:lnTo>
                  <a:cubicBezTo>
                    <a:pt x="21600" y="16774"/>
                    <a:pt x="21580" y="16867"/>
                    <a:pt x="21544" y="16937"/>
                  </a:cubicBezTo>
                  <a:cubicBezTo>
                    <a:pt x="21508" y="17006"/>
                    <a:pt x="21459" y="17045"/>
                    <a:pt x="21408" y="17045"/>
                  </a:cubicBezTo>
                  <a:cubicBezTo>
                    <a:pt x="21144" y="17045"/>
                    <a:pt x="20669" y="17045"/>
                    <a:pt x="20404" y="17045"/>
                  </a:cubicBezTo>
                  <a:cubicBezTo>
                    <a:pt x="20353" y="17045"/>
                    <a:pt x="20305" y="17006"/>
                    <a:pt x="20269" y="16937"/>
                  </a:cubicBezTo>
                  <a:cubicBezTo>
                    <a:pt x="20233" y="16867"/>
                    <a:pt x="20212" y="16774"/>
                    <a:pt x="20212" y="16676"/>
                  </a:cubicBezTo>
                  <a:cubicBezTo>
                    <a:pt x="20212" y="15383"/>
                    <a:pt x="20212" y="11140"/>
                    <a:pt x="20212" y="11140"/>
                  </a:cubicBezTo>
                  <a:cubicBezTo>
                    <a:pt x="20212" y="8525"/>
                    <a:pt x="18838" y="7725"/>
                    <a:pt x="18013" y="8774"/>
                  </a:cubicBezTo>
                  <a:cubicBezTo>
                    <a:pt x="17660" y="9223"/>
                    <a:pt x="17397" y="10030"/>
                    <a:pt x="17397" y="11152"/>
                  </a:cubicBezTo>
                  <a:close/>
                  <a:moveTo>
                    <a:pt x="11114" y="7369"/>
                  </a:moveTo>
                  <a:cubicBezTo>
                    <a:pt x="10512" y="8504"/>
                    <a:pt x="10237" y="10000"/>
                    <a:pt x="10237" y="11499"/>
                  </a:cubicBezTo>
                  <a:cubicBezTo>
                    <a:pt x="10237" y="12999"/>
                    <a:pt x="10512" y="14495"/>
                    <a:pt x="11114" y="15630"/>
                  </a:cubicBezTo>
                  <a:cubicBezTo>
                    <a:pt x="12122" y="17585"/>
                    <a:pt x="13680" y="17846"/>
                    <a:pt x="14858" y="16408"/>
                  </a:cubicBezTo>
                  <a:cubicBezTo>
                    <a:pt x="14871" y="16389"/>
                    <a:pt x="14886" y="16370"/>
                    <a:pt x="14903" y="16349"/>
                  </a:cubicBezTo>
                  <a:cubicBezTo>
                    <a:pt x="14937" y="16306"/>
                    <a:pt x="14976" y="16258"/>
                    <a:pt x="15002" y="16208"/>
                  </a:cubicBezTo>
                  <a:cubicBezTo>
                    <a:pt x="15068" y="16084"/>
                    <a:pt x="15105" y="15855"/>
                    <a:pt x="15017" y="15616"/>
                  </a:cubicBezTo>
                  <a:cubicBezTo>
                    <a:pt x="14937" y="15401"/>
                    <a:pt x="14833" y="15132"/>
                    <a:pt x="14722" y="14844"/>
                  </a:cubicBezTo>
                  <a:cubicBezTo>
                    <a:pt x="14627" y="14597"/>
                    <a:pt x="14538" y="14367"/>
                    <a:pt x="14459" y="14157"/>
                  </a:cubicBezTo>
                  <a:cubicBezTo>
                    <a:pt x="14395" y="13986"/>
                    <a:pt x="14269" y="13940"/>
                    <a:pt x="14177" y="14044"/>
                  </a:cubicBezTo>
                  <a:cubicBezTo>
                    <a:pt x="14151" y="14075"/>
                    <a:pt x="14129" y="14101"/>
                    <a:pt x="14103" y="14132"/>
                  </a:cubicBezTo>
                  <a:cubicBezTo>
                    <a:pt x="12781" y="15765"/>
                    <a:pt x="11546" y="13609"/>
                    <a:pt x="11546" y="11499"/>
                  </a:cubicBezTo>
                  <a:cubicBezTo>
                    <a:pt x="11546" y="9389"/>
                    <a:pt x="12806" y="7246"/>
                    <a:pt x="14102" y="8870"/>
                  </a:cubicBezTo>
                  <a:cubicBezTo>
                    <a:pt x="14128" y="8902"/>
                    <a:pt x="14151" y="8923"/>
                    <a:pt x="14177" y="8955"/>
                  </a:cubicBezTo>
                  <a:cubicBezTo>
                    <a:pt x="14269" y="9059"/>
                    <a:pt x="14398" y="9009"/>
                    <a:pt x="14460" y="8842"/>
                  </a:cubicBezTo>
                  <a:cubicBezTo>
                    <a:pt x="14539" y="8631"/>
                    <a:pt x="14627" y="8402"/>
                    <a:pt x="14722" y="8155"/>
                  </a:cubicBezTo>
                  <a:cubicBezTo>
                    <a:pt x="14822" y="7896"/>
                    <a:pt x="14915" y="7655"/>
                    <a:pt x="14990" y="7453"/>
                  </a:cubicBezTo>
                  <a:cubicBezTo>
                    <a:pt x="15116" y="7116"/>
                    <a:pt x="15083" y="6876"/>
                    <a:pt x="14903" y="6649"/>
                  </a:cubicBezTo>
                  <a:cubicBezTo>
                    <a:pt x="14886" y="6628"/>
                    <a:pt x="14871" y="6609"/>
                    <a:pt x="14858" y="6591"/>
                  </a:cubicBezTo>
                  <a:cubicBezTo>
                    <a:pt x="13680" y="5153"/>
                    <a:pt x="12122" y="5413"/>
                    <a:pt x="11114" y="7369"/>
                  </a:cubicBezTo>
                  <a:close/>
                  <a:moveTo>
                    <a:pt x="5472" y="12468"/>
                  </a:moveTo>
                  <a:lnTo>
                    <a:pt x="8745" y="12468"/>
                  </a:lnTo>
                  <a:cubicBezTo>
                    <a:pt x="9138" y="12468"/>
                    <a:pt x="9452" y="11862"/>
                    <a:pt x="9452" y="11115"/>
                  </a:cubicBezTo>
                  <a:cubicBezTo>
                    <a:pt x="9452" y="9452"/>
                    <a:pt x="9308" y="8565"/>
                    <a:pt x="8810" y="7433"/>
                  </a:cubicBezTo>
                  <a:cubicBezTo>
                    <a:pt x="8300" y="6295"/>
                    <a:pt x="7488" y="5678"/>
                    <a:pt x="6860" y="5678"/>
                  </a:cubicBezTo>
                  <a:cubicBezTo>
                    <a:pt x="5289" y="5678"/>
                    <a:pt x="4084" y="8247"/>
                    <a:pt x="4084" y="11500"/>
                  </a:cubicBezTo>
                  <a:cubicBezTo>
                    <a:pt x="4084" y="15507"/>
                    <a:pt x="5708" y="17322"/>
                    <a:pt x="7003" y="17322"/>
                  </a:cubicBezTo>
                  <a:cubicBezTo>
                    <a:pt x="7933" y="17322"/>
                    <a:pt x="8653" y="16893"/>
                    <a:pt x="9360" y="16039"/>
                  </a:cubicBezTo>
                  <a:cubicBezTo>
                    <a:pt x="9439" y="15926"/>
                    <a:pt x="9478" y="15696"/>
                    <a:pt x="9425" y="15515"/>
                  </a:cubicBezTo>
                  <a:lnTo>
                    <a:pt x="9405" y="15450"/>
                  </a:lnTo>
                  <a:cubicBezTo>
                    <a:pt x="9262" y="14997"/>
                    <a:pt x="9065" y="14372"/>
                    <a:pt x="8915" y="13941"/>
                  </a:cubicBezTo>
                  <a:cubicBezTo>
                    <a:pt x="8863" y="13771"/>
                    <a:pt x="8745" y="13720"/>
                    <a:pt x="8653" y="13827"/>
                  </a:cubicBezTo>
                  <a:cubicBezTo>
                    <a:pt x="8208" y="14334"/>
                    <a:pt x="7737" y="14780"/>
                    <a:pt x="7030" y="14770"/>
                  </a:cubicBezTo>
                  <a:cubicBezTo>
                    <a:pt x="6375" y="14761"/>
                    <a:pt x="5681" y="13962"/>
                    <a:pt x="5472" y="12468"/>
                  </a:cubicBezTo>
                  <a:close/>
                  <a:moveTo>
                    <a:pt x="8025" y="10247"/>
                  </a:moveTo>
                  <a:cubicBezTo>
                    <a:pt x="7907" y="8567"/>
                    <a:pt x="7305" y="8260"/>
                    <a:pt x="6860" y="8260"/>
                  </a:cubicBezTo>
                  <a:cubicBezTo>
                    <a:pt x="6257" y="8260"/>
                    <a:pt x="5747" y="9118"/>
                    <a:pt x="5524" y="10247"/>
                  </a:cubicBezTo>
                  <a:lnTo>
                    <a:pt x="8025" y="102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5"/>
            <p:cNvSpPr/>
            <p:nvPr/>
          </p:nvSpPr>
          <p:spPr>
            <a:xfrm>
              <a:off x="-1" y="124867"/>
              <a:ext cx="1163037" cy="254832"/>
            </a:xfrm>
            <a:custGeom>
              <a:rect b="b" l="l" r="r" t="t"/>
              <a:pathLst>
                <a:path extrusionOk="0" h="21210" w="21552">
                  <a:moveTo>
                    <a:pt x="2604" y="59"/>
                  </a:moveTo>
                  <a:cubicBezTo>
                    <a:pt x="2120" y="-171"/>
                    <a:pt x="1632" y="280"/>
                    <a:pt x="1207" y="1350"/>
                  </a:cubicBezTo>
                  <a:cubicBezTo>
                    <a:pt x="782" y="2419"/>
                    <a:pt x="441" y="4055"/>
                    <a:pt x="231" y="6031"/>
                  </a:cubicBezTo>
                  <a:cubicBezTo>
                    <a:pt x="21" y="8008"/>
                    <a:pt x="-48" y="10229"/>
                    <a:pt x="34" y="12389"/>
                  </a:cubicBezTo>
                  <a:cubicBezTo>
                    <a:pt x="116" y="14549"/>
                    <a:pt x="344" y="16541"/>
                    <a:pt x="688" y="18093"/>
                  </a:cubicBezTo>
                  <a:cubicBezTo>
                    <a:pt x="1032" y="19645"/>
                    <a:pt x="1474" y="20679"/>
                    <a:pt x="1954" y="21054"/>
                  </a:cubicBezTo>
                  <a:cubicBezTo>
                    <a:pt x="2433" y="21429"/>
                    <a:pt x="2927" y="21127"/>
                    <a:pt x="3367" y="20188"/>
                  </a:cubicBezTo>
                  <a:cubicBezTo>
                    <a:pt x="3807" y="19249"/>
                    <a:pt x="4171" y="17720"/>
                    <a:pt x="4410" y="15811"/>
                  </a:cubicBezTo>
                  <a:cubicBezTo>
                    <a:pt x="4649" y="13902"/>
                    <a:pt x="4751" y="11707"/>
                    <a:pt x="4701" y="9527"/>
                  </a:cubicBezTo>
                  <a:cubicBezTo>
                    <a:pt x="4647" y="7104"/>
                    <a:pt x="4409" y="4840"/>
                    <a:pt x="4026" y="3116"/>
                  </a:cubicBezTo>
                  <a:cubicBezTo>
                    <a:pt x="3644" y="1391"/>
                    <a:pt x="3142" y="311"/>
                    <a:pt x="2604" y="59"/>
                  </a:cubicBezTo>
                  <a:close/>
                  <a:moveTo>
                    <a:pt x="2527" y="16218"/>
                  </a:moveTo>
                  <a:cubicBezTo>
                    <a:pt x="2267" y="16375"/>
                    <a:pt x="2002" y="16161"/>
                    <a:pt x="1770" y="15606"/>
                  </a:cubicBezTo>
                  <a:cubicBezTo>
                    <a:pt x="1538" y="15051"/>
                    <a:pt x="1351" y="14183"/>
                    <a:pt x="1234" y="13123"/>
                  </a:cubicBezTo>
                  <a:cubicBezTo>
                    <a:pt x="1117" y="12064"/>
                    <a:pt x="1077" y="10866"/>
                    <a:pt x="1120" y="9699"/>
                  </a:cubicBezTo>
                  <a:cubicBezTo>
                    <a:pt x="1162" y="8533"/>
                    <a:pt x="1285" y="7455"/>
                    <a:pt x="1470" y="6618"/>
                  </a:cubicBezTo>
                  <a:cubicBezTo>
                    <a:pt x="1656" y="5780"/>
                    <a:pt x="1895" y="5226"/>
                    <a:pt x="2154" y="5031"/>
                  </a:cubicBezTo>
                  <a:cubicBezTo>
                    <a:pt x="2413" y="4837"/>
                    <a:pt x="2679" y="5013"/>
                    <a:pt x="2915" y="5535"/>
                  </a:cubicBezTo>
                  <a:cubicBezTo>
                    <a:pt x="3151" y="6057"/>
                    <a:pt x="3344" y="6898"/>
                    <a:pt x="3468" y="7940"/>
                  </a:cubicBezTo>
                  <a:cubicBezTo>
                    <a:pt x="3592" y="8982"/>
                    <a:pt x="3641" y="10173"/>
                    <a:pt x="3607" y="11346"/>
                  </a:cubicBezTo>
                  <a:cubicBezTo>
                    <a:pt x="3571" y="12579"/>
                    <a:pt x="3446" y="13725"/>
                    <a:pt x="3251" y="14606"/>
                  </a:cubicBezTo>
                  <a:cubicBezTo>
                    <a:pt x="3055" y="15486"/>
                    <a:pt x="2801" y="16053"/>
                    <a:pt x="2527" y="16218"/>
                  </a:cubicBezTo>
                  <a:close/>
                  <a:moveTo>
                    <a:pt x="5962" y="478"/>
                  </a:moveTo>
                  <a:cubicBezTo>
                    <a:pt x="5880" y="479"/>
                    <a:pt x="5799" y="562"/>
                    <a:pt x="5726" y="721"/>
                  </a:cubicBezTo>
                  <a:cubicBezTo>
                    <a:pt x="5652" y="880"/>
                    <a:pt x="5587" y="1110"/>
                    <a:pt x="5536" y="1397"/>
                  </a:cubicBezTo>
                  <a:cubicBezTo>
                    <a:pt x="5484" y="1682"/>
                    <a:pt x="5448" y="2017"/>
                    <a:pt x="5429" y="2374"/>
                  </a:cubicBezTo>
                  <a:cubicBezTo>
                    <a:pt x="5409" y="2732"/>
                    <a:pt x="5408" y="3104"/>
                    <a:pt x="5425" y="3464"/>
                  </a:cubicBezTo>
                  <a:cubicBezTo>
                    <a:pt x="5477" y="4630"/>
                    <a:pt x="5719" y="5426"/>
                    <a:pt x="5982" y="5426"/>
                  </a:cubicBezTo>
                  <a:lnTo>
                    <a:pt x="7512" y="5426"/>
                  </a:lnTo>
                  <a:lnTo>
                    <a:pt x="5131" y="19605"/>
                  </a:lnTo>
                  <a:cubicBezTo>
                    <a:pt x="5114" y="19710"/>
                    <a:pt x="5103" y="19835"/>
                    <a:pt x="5100" y="19965"/>
                  </a:cubicBezTo>
                  <a:cubicBezTo>
                    <a:pt x="5098" y="20096"/>
                    <a:pt x="5103" y="20228"/>
                    <a:pt x="5116" y="20345"/>
                  </a:cubicBezTo>
                  <a:cubicBezTo>
                    <a:pt x="5129" y="20463"/>
                    <a:pt x="5149" y="20562"/>
                    <a:pt x="5174" y="20632"/>
                  </a:cubicBezTo>
                  <a:cubicBezTo>
                    <a:pt x="5198" y="20701"/>
                    <a:pt x="5227" y="20738"/>
                    <a:pt x="5256" y="20739"/>
                  </a:cubicBezTo>
                  <a:lnTo>
                    <a:pt x="8991" y="20739"/>
                  </a:lnTo>
                  <a:cubicBezTo>
                    <a:pt x="9254" y="20739"/>
                    <a:pt x="9496" y="19942"/>
                    <a:pt x="9548" y="18776"/>
                  </a:cubicBezTo>
                  <a:cubicBezTo>
                    <a:pt x="9565" y="18416"/>
                    <a:pt x="9564" y="18044"/>
                    <a:pt x="9545" y="17686"/>
                  </a:cubicBezTo>
                  <a:cubicBezTo>
                    <a:pt x="9525" y="17329"/>
                    <a:pt x="9489" y="16995"/>
                    <a:pt x="9438" y="16709"/>
                  </a:cubicBezTo>
                  <a:cubicBezTo>
                    <a:pt x="9386" y="16423"/>
                    <a:pt x="9321" y="16192"/>
                    <a:pt x="9248" y="16033"/>
                  </a:cubicBezTo>
                  <a:cubicBezTo>
                    <a:pt x="9174" y="15874"/>
                    <a:pt x="9093" y="15791"/>
                    <a:pt x="9012" y="15790"/>
                  </a:cubicBezTo>
                  <a:lnTo>
                    <a:pt x="7147" y="15790"/>
                  </a:lnTo>
                  <a:lnTo>
                    <a:pt x="9527" y="1622"/>
                  </a:lnTo>
                  <a:cubicBezTo>
                    <a:pt x="9544" y="1516"/>
                    <a:pt x="9555" y="1390"/>
                    <a:pt x="9558" y="1258"/>
                  </a:cubicBezTo>
                  <a:cubicBezTo>
                    <a:pt x="9561" y="1127"/>
                    <a:pt x="9555" y="994"/>
                    <a:pt x="9542" y="875"/>
                  </a:cubicBezTo>
                  <a:cubicBezTo>
                    <a:pt x="9529" y="756"/>
                    <a:pt x="9509" y="656"/>
                    <a:pt x="9484" y="586"/>
                  </a:cubicBezTo>
                  <a:cubicBezTo>
                    <a:pt x="9459" y="516"/>
                    <a:pt x="9430" y="479"/>
                    <a:pt x="9401" y="478"/>
                  </a:cubicBezTo>
                  <a:lnTo>
                    <a:pt x="5962" y="478"/>
                  </a:lnTo>
                  <a:close/>
                  <a:moveTo>
                    <a:pt x="20885" y="536"/>
                  </a:moveTo>
                  <a:cubicBezTo>
                    <a:pt x="20761" y="668"/>
                    <a:pt x="20651" y="986"/>
                    <a:pt x="20573" y="1437"/>
                  </a:cubicBezTo>
                  <a:cubicBezTo>
                    <a:pt x="20495" y="1889"/>
                    <a:pt x="20454" y="2447"/>
                    <a:pt x="20456" y="3019"/>
                  </a:cubicBezTo>
                  <a:lnTo>
                    <a:pt x="20456" y="11257"/>
                  </a:lnTo>
                  <a:lnTo>
                    <a:pt x="17490" y="634"/>
                  </a:lnTo>
                  <a:cubicBezTo>
                    <a:pt x="17466" y="551"/>
                    <a:pt x="17438" y="499"/>
                    <a:pt x="17409" y="484"/>
                  </a:cubicBezTo>
                  <a:cubicBezTo>
                    <a:pt x="17379" y="470"/>
                    <a:pt x="17349" y="493"/>
                    <a:pt x="17323" y="551"/>
                  </a:cubicBezTo>
                  <a:cubicBezTo>
                    <a:pt x="17296" y="609"/>
                    <a:pt x="17273" y="700"/>
                    <a:pt x="17258" y="814"/>
                  </a:cubicBezTo>
                  <a:cubicBezTo>
                    <a:pt x="17242" y="927"/>
                    <a:pt x="17234" y="1058"/>
                    <a:pt x="17234" y="1192"/>
                  </a:cubicBezTo>
                  <a:lnTo>
                    <a:pt x="17234" y="18202"/>
                  </a:lnTo>
                  <a:cubicBezTo>
                    <a:pt x="17232" y="18774"/>
                    <a:pt x="17273" y="19332"/>
                    <a:pt x="17351" y="19783"/>
                  </a:cubicBezTo>
                  <a:cubicBezTo>
                    <a:pt x="17429" y="20235"/>
                    <a:pt x="17539" y="20554"/>
                    <a:pt x="17663" y="20686"/>
                  </a:cubicBezTo>
                  <a:cubicBezTo>
                    <a:pt x="17743" y="20766"/>
                    <a:pt x="17826" y="20763"/>
                    <a:pt x="17906" y="20678"/>
                  </a:cubicBezTo>
                  <a:cubicBezTo>
                    <a:pt x="17986" y="20594"/>
                    <a:pt x="18061" y="20429"/>
                    <a:pt x="18125" y="20197"/>
                  </a:cubicBezTo>
                  <a:cubicBezTo>
                    <a:pt x="18189" y="19965"/>
                    <a:pt x="18241" y="19672"/>
                    <a:pt x="18276" y="19337"/>
                  </a:cubicBezTo>
                  <a:cubicBezTo>
                    <a:pt x="18311" y="19004"/>
                    <a:pt x="18330" y="18638"/>
                    <a:pt x="18330" y="18269"/>
                  </a:cubicBezTo>
                  <a:lnTo>
                    <a:pt x="18330" y="9959"/>
                  </a:lnTo>
                  <a:lnTo>
                    <a:pt x="21296" y="20582"/>
                  </a:lnTo>
                  <a:cubicBezTo>
                    <a:pt x="21320" y="20666"/>
                    <a:pt x="21348" y="20717"/>
                    <a:pt x="21377" y="20732"/>
                  </a:cubicBezTo>
                  <a:cubicBezTo>
                    <a:pt x="21407" y="20747"/>
                    <a:pt x="21437" y="20723"/>
                    <a:pt x="21463" y="20665"/>
                  </a:cubicBezTo>
                  <a:cubicBezTo>
                    <a:pt x="21490" y="20607"/>
                    <a:pt x="21512" y="20516"/>
                    <a:pt x="21528" y="20403"/>
                  </a:cubicBezTo>
                  <a:cubicBezTo>
                    <a:pt x="21544" y="20289"/>
                    <a:pt x="21552" y="20158"/>
                    <a:pt x="21552" y="20025"/>
                  </a:cubicBezTo>
                  <a:lnTo>
                    <a:pt x="21552" y="2952"/>
                  </a:lnTo>
                  <a:cubicBezTo>
                    <a:pt x="21552" y="2582"/>
                    <a:pt x="21534" y="2217"/>
                    <a:pt x="21498" y="1883"/>
                  </a:cubicBezTo>
                  <a:cubicBezTo>
                    <a:pt x="21463" y="1549"/>
                    <a:pt x="21411" y="1256"/>
                    <a:pt x="21347" y="1024"/>
                  </a:cubicBezTo>
                  <a:cubicBezTo>
                    <a:pt x="21283" y="792"/>
                    <a:pt x="21208" y="627"/>
                    <a:pt x="21128" y="543"/>
                  </a:cubicBezTo>
                  <a:cubicBezTo>
                    <a:pt x="21048" y="459"/>
                    <a:pt x="20965" y="456"/>
                    <a:pt x="20885" y="536"/>
                  </a:cubicBezTo>
                  <a:close/>
                  <a:moveTo>
                    <a:pt x="13161" y="4953"/>
                  </a:moveTo>
                  <a:cubicBezTo>
                    <a:pt x="14416" y="4953"/>
                    <a:pt x="15353" y="7937"/>
                    <a:pt x="15353" y="10606"/>
                  </a:cubicBezTo>
                  <a:cubicBezTo>
                    <a:pt x="15353" y="13275"/>
                    <a:pt x="14416" y="16259"/>
                    <a:pt x="13161" y="16259"/>
                  </a:cubicBezTo>
                  <a:cubicBezTo>
                    <a:pt x="11906" y="16259"/>
                    <a:pt x="10969" y="13275"/>
                    <a:pt x="10969" y="10606"/>
                  </a:cubicBezTo>
                  <a:cubicBezTo>
                    <a:pt x="10969" y="7937"/>
                    <a:pt x="11906" y="4953"/>
                    <a:pt x="13161" y="4953"/>
                  </a:cubicBezTo>
                  <a:close/>
                  <a:moveTo>
                    <a:pt x="13161" y="5"/>
                  </a:moveTo>
                  <a:cubicBezTo>
                    <a:pt x="11345" y="5"/>
                    <a:pt x="9873" y="4751"/>
                    <a:pt x="9873" y="10606"/>
                  </a:cubicBezTo>
                  <a:cubicBezTo>
                    <a:pt x="9873" y="16460"/>
                    <a:pt x="11345" y="21207"/>
                    <a:pt x="13161" y="21207"/>
                  </a:cubicBezTo>
                  <a:cubicBezTo>
                    <a:pt x="14977" y="21207"/>
                    <a:pt x="16449" y="16460"/>
                    <a:pt x="16449" y="10606"/>
                  </a:cubicBezTo>
                  <a:cubicBezTo>
                    <a:pt x="16449" y="4751"/>
                    <a:pt x="14977" y="5"/>
                    <a:pt x="1316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1" name="Google Shape;471;p35"/>
          <p:cNvSpPr txBox="1"/>
          <p:nvPr>
            <p:ph type="title"/>
          </p:nvPr>
        </p:nvSpPr>
        <p:spPr>
          <a:xfrm>
            <a:off x="1555808" y="1931435"/>
            <a:ext cx="6340419" cy="212334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>
                <a:solidFill>
                  <a:srgbClr val="FFFFFF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9pPr>
          </a:lstStyle>
          <a:p/>
        </p:txBody>
      </p:sp>
      <p:sp>
        <p:nvSpPr>
          <p:cNvPr id="472" name="Google Shape;472;p35"/>
          <p:cNvSpPr txBox="1"/>
          <p:nvPr>
            <p:ph idx="1" type="body"/>
          </p:nvPr>
        </p:nvSpPr>
        <p:spPr>
          <a:xfrm>
            <a:off x="1549400" y="5194112"/>
            <a:ext cx="3867021" cy="5908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3" name="Google Shape;473;p35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_colored" showMasterSp="0">
  <p:cSld name="basic_colored 2">
    <p:bg>
      <p:bgPr>
        <a:solidFill>
          <a:schemeClr val="accent1"/>
        </a:solidFill>
      </p:bgPr>
    </p:bg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6"/>
          <p:cNvSpPr txBox="1"/>
          <p:nvPr>
            <p:ph type="title"/>
          </p:nvPr>
        </p:nvSpPr>
        <p:spPr>
          <a:xfrm>
            <a:off x="639764" y="411162"/>
            <a:ext cx="10910889" cy="6844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9pPr>
          </a:lstStyle>
          <a:p/>
        </p:txBody>
      </p:sp>
      <p:sp>
        <p:nvSpPr>
          <p:cNvPr id="476" name="Google Shape;476;p36"/>
          <p:cNvSpPr txBox="1"/>
          <p:nvPr>
            <p:ph idx="1" type="body"/>
          </p:nvPr>
        </p:nvSpPr>
        <p:spPr>
          <a:xfrm>
            <a:off x="639762" y="1520824"/>
            <a:ext cx="10910888" cy="47418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>
                <a:solidFill>
                  <a:srgbClr val="FFFFF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AutoNum type="arabicPeriod"/>
              <a:defRPr>
                <a:solidFill>
                  <a:srgbClr val="FFFFFF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>
                <a:solidFill>
                  <a:srgbClr val="FFFFFF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7" name="Google Shape;477;p36"/>
          <p:cNvSpPr txBox="1"/>
          <p:nvPr>
            <p:ph idx="12" type="sldNum"/>
          </p:nvPr>
        </p:nvSpPr>
        <p:spPr>
          <a:xfrm>
            <a:off x="11383578" y="6451962"/>
            <a:ext cx="182217" cy="17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>
                <a:solidFill>
                  <a:srgbClr val="D5DADF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>
                <a:solidFill>
                  <a:srgbClr val="D5DADF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>
                <a:solidFill>
                  <a:srgbClr val="D5DADF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>
                <a:solidFill>
                  <a:srgbClr val="D5DADF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>
                <a:solidFill>
                  <a:srgbClr val="D5DADF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>
                <a:solidFill>
                  <a:srgbClr val="D5DADF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>
                <a:solidFill>
                  <a:srgbClr val="D5DADF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>
                <a:solidFill>
                  <a:srgbClr val="D5DADF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>
                <a:solidFill>
                  <a:srgbClr val="D5DAD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36"/>
          <p:cNvSpPr/>
          <p:nvPr/>
        </p:nvSpPr>
        <p:spPr>
          <a:xfrm>
            <a:off x="-2138459" y="54865"/>
            <a:ext cx="1928242" cy="2826069"/>
          </a:xfrm>
          <a:prstGeom prst="roundRect">
            <a:avLst>
              <a:gd fmla="val 5926" name="adj"/>
            </a:avLst>
          </a:prstGeom>
          <a:solidFill>
            <a:srgbClr val="FFFFFF">
              <a:alpha val="90196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9" name="Google Shape;479;p36"/>
          <p:cNvGrpSpPr/>
          <p:nvPr/>
        </p:nvGrpSpPr>
        <p:grpSpPr>
          <a:xfrm>
            <a:off x="-2136932" y="-2"/>
            <a:ext cx="1926716" cy="288004"/>
            <a:chOff x="-1" y="-1"/>
            <a:chExt cx="1926715" cy="288002"/>
          </a:xfrm>
        </p:grpSpPr>
        <p:sp>
          <p:nvSpPr>
            <p:cNvPr id="480" name="Google Shape;480;p36"/>
            <p:cNvSpPr/>
            <p:nvPr/>
          </p:nvSpPr>
          <p:spPr>
            <a:xfrm>
              <a:off x="-1" y="-1"/>
              <a:ext cx="1926715" cy="288002"/>
            </a:xfrm>
            <a:custGeom>
              <a:rect b="b" l="l" r="r" t="t"/>
              <a:pathLst>
                <a:path extrusionOk="0" h="21600" w="21600">
                  <a:moveTo>
                    <a:pt x="1614" y="0"/>
                  </a:moveTo>
                  <a:lnTo>
                    <a:pt x="19986" y="0"/>
                  </a:lnTo>
                  <a:cubicBezTo>
                    <a:pt x="20877" y="0"/>
                    <a:pt x="21600" y="4835"/>
                    <a:pt x="21600" y="108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cubicBezTo>
                    <a:pt x="0" y="4835"/>
                    <a:pt x="723" y="0"/>
                    <a:pt x="1614" y="0"/>
                  </a:cubicBezTo>
                  <a:close/>
                </a:path>
              </a:pathLst>
            </a:custGeom>
            <a:solidFill>
              <a:srgbClr val="D5DAD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36"/>
            <p:cNvSpPr txBox="1"/>
            <p:nvPr/>
          </p:nvSpPr>
          <p:spPr>
            <a:xfrm>
              <a:off x="42176" y="73173"/>
              <a:ext cx="1842361" cy="147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Размеры текста</a:t>
              </a:r>
              <a:endParaRPr/>
            </a:p>
          </p:txBody>
        </p:sp>
      </p:grpSp>
      <p:graphicFrame>
        <p:nvGraphicFramePr>
          <p:cNvPr id="482" name="Google Shape;482;p36"/>
          <p:cNvGraphicFramePr/>
          <p:nvPr/>
        </p:nvGraphicFramePr>
        <p:xfrm>
          <a:off x="-2046115" y="3126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{9DA1D9E4-B694-4C36-8AAA-97EB937DCCDA}</a:tableStyleId>
              </a:tblPr>
              <a:tblGrid>
                <a:gridCol w="532525"/>
                <a:gridCol w="1426225"/>
              </a:tblGrid>
              <a:tr h="27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</a:rPr>
                        <a:t>44+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акцентные цифры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</a:rPr>
                        <a:t>32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заголовки и самые  важные данные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24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/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18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подзаголовки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18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/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14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основной текст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14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/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12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второй уровень  текста (менее  важная информация)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</a:rPr>
                        <a:t>10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сноски, пояснения,  большие таблицы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83" name="Google Shape;483;p36"/>
          <p:cNvSpPr/>
          <p:nvPr/>
        </p:nvSpPr>
        <p:spPr>
          <a:xfrm>
            <a:off x="-2004344" y="2488863"/>
            <a:ext cx="216625" cy="228658"/>
          </a:xfrm>
          <a:custGeom>
            <a:rect b="b" l="l" r="r" t="t"/>
            <a:pathLst>
              <a:path extrusionOk="0" h="21600" w="21600">
                <a:moveTo>
                  <a:pt x="9138" y="19360"/>
                </a:moveTo>
                <a:cubicBezTo>
                  <a:pt x="10135" y="19591"/>
                  <a:pt x="11456" y="19599"/>
                  <a:pt x="12463" y="19360"/>
                </a:cubicBezTo>
                <a:cubicBezTo>
                  <a:pt x="13306" y="19160"/>
                  <a:pt x="13306" y="19876"/>
                  <a:pt x="13052" y="20548"/>
                </a:cubicBezTo>
                <a:cubicBezTo>
                  <a:pt x="12718" y="21430"/>
                  <a:pt x="12025" y="21600"/>
                  <a:pt x="10800" y="21600"/>
                </a:cubicBezTo>
                <a:cubicBezTo>
                  <a:pt x="9575" y="21600"/>
                  <a:pt x="8882" y="21430"/>
                  <a:pt x="8548" y="20548"/>
                </a:cubicBezTo>
                <a:cubicBezTo>
                  <a:pt x="8294" y="19877"/>
                  <a:pt x="8294" y="19165"/>
                  <a:pt x="9138" y="19360"/>
                </a:cubicBezTo>
                <a:close/>
                <a:moveTo>
                  <a:pt x="19200" y="9095"/>
                </a:moveTo>
                <a:lnTo>
                  <a:pt x="20400" y="9095"/>
                </a:lnTo>
                <a:cubicBezTo>
                  <a:pt x="21063" y="9095"/>
                  <a:pt x="21600" y="9604"/>
                  <a:pt x="21600" y="10232"/>
                </a:cubicBezTo>
                <a:cubicBezTo>
                  <a:pt x="21600" y="10860"/>
                  <a:pt x="21063" y="11368"/>
                  <a:pt x="20400" y="11368"/>
                </a:cubicBezTo>
                <a:lnTo>
                  <a:pt x="19200" y="11368"/>
                </a:lnTo>
                <a:cubicBezTo>
                  <a:pt x="18537" y="11368"/>
                  <a:pt x="18000" y="10860"/>
                  <a:pt x="18000" y="10232"/>
                </a:cubicBezTo>
                <a:cubicBezTo>
                  <a:pt x="18000" y="9604"/>
                  <a:pt x="18537" y="9095"/>
                  <a:pt x="19200" y="9095"/>
                </a:cubicBezTo>
                <a:close/>
                <a:moveTo>
                  <a:pt x="1200" y="9095"/>
                </a:moveTo>
                <a:lnTo>
                  <a:pt x="2400" y="9095"/>
                </a:lnTo>
                <a:cubicBezTo>
                  <a:pt x="3063" y="9095"/>
                  <a:pt x="3600" y="9604"/>
                  <a:pt x="3600" y="10232"/>
                </a:cubicBezTo>
                <a:cubicBezTo>
                  <a:pt x="3600" y="10860"/>
                  <a:pt x="3063" y="11368"/>
                  <a:pt x="2400" y="11368"/>
                </a:cubicBezTo>
                <a:lnTo>
                  <a:pt x="1200" y="11368"/>
                </a:lnTo>
                <a:cubicBezTo>
                  <a:pt x="537" y="11368"/>
                  <a:pt x="0" y="10860"/>
                  <a:pt x="0" y="10232"/>
                </a:cubicBezTo>
                <a:cubicBezTo>
                  <a:pt x="0" y="9604"/>
                  <a:pt x="537" y="9095"/>
                  <a:pt x="1200" y="9095"/>
                </a:cubicBezTo>
                <a:close/>
                <a:moveTo>
                  <a:pt x="10800" y="4547"/>
                </a:moveTo>
                <a:cubicBezTo>
                  <a:pt x="14114" y="4547"/>
                  <a:pt x="16800" y="7003"/>
                  <a:pt x="16800" y="10232"/>
                </a:cubicBezTo>
                <a:cubicBezTo>
                  <a:pt x="16800" y="12015"/>
                  <a:pt x="16144" y="12866"/>
                  <a:pt x="15518" y="13678"/>
                </a:cubicBezTo>
                <a:cubicBezTo>
                  <a:pt x="14947" y="14419"/>
                  <a:pt x="14400" y="15128"/>
                  <a:pt x="14400" y="16484"/>
                </a:cubicBezTo>
                <a:cubicBezTo>
                  <a:pt x="14400" y="17621"/>
                  <a:pt x="13200" y="18190"/>
                  <a:pt x="10800" y="18190"/>
                </a:cubicBezTo>
                <a:cubicBezTo>
                  <a:pt x="8400" y="18190"/>
                  <a:pt x="7200" y="17621"/>
                  <a:pt x="7200" y="16484"/>
                </a:cubicBezTo>
                <a:cubicBezTo>
                  <a:pt x="7200" y="15128"/>
                  <a:pt x="6653" y="14419"/>
                  <a:pt x="6082" y="13678"/>
                </a:cubicBezTo>
                <a:cubicBezTo>
                  <a:pt x="5456" y="12866"/>
                  <a:pt x="4800" y="12015"/>
                  <a:pt x="4800" y="10232"/>
                </a:cubicBezTo>
                <a:cubicBezTo>
                  <a:pt x="4800" y="6821"/>
                  <a:pt x="7486" y="4547"/>
                  <a:pt x="10800" y="4547"/>
                </a:cubicBezTo>
                <a:close/>
                <a:moveTo>
                  <a:pt x="17152" y="2607"/>
                </a:moveTo>
                <a:cubicBezTo>
                  <a:pt x="17620" y="2163"/>
                  <a:pt x="18380" y="2163"/>
                  <a:pt x="18849" y="2607"/>
                </a:cubicBezTo>
                <a:cubicBezTo>
                  <a:pt x="19317" y="3051"/>
                  <a:pt x="19317" y="3770"/>
                  <a:pt x="18849" y="4214"/>
                </a:cubicBezTo>
                <a:lnTo>
                  <a:pt x="17649" y="5351"/>
                </a:lnTo>
                <a:cubicBezTo>
                  <a:pt x="17180" y="5795"/>
                  <a:pt x="16420" y="5795"/>
                  <a:pt x="15952" y="5351"/>
                </a:cubicBezTo>
                <a:cubicBezTo>
                  <a:pt x="15483" y="4907"/>
                  <a:pt x="15483" y="4188"/>
                  <a:pt x="15952" y="3744"/>
                </a:cubicBezTo>
                <a:close/>
                <a:moveTo>
                  <a:pt x="2751" y="2607"/>
                </a:moveTo>
                <a:cubicBezTo>
                  <a:pt x="3220" y="2163"/>
                  <a:pt x="3980" y="2163"/>
                  <a:pt x="4449" y="2607"/>
                </a:cubicBezTo>
                <a:lnTo>
                  <a:pt x="5649" y="3744"/>
                </a:lnTo>
                <a:cubicBezTo>
                  <a:pt x="6117" y="4188"/>
                  <a:pt x="6117" y="4907"/>
                  <a:pt x="5649" y="5351"/>
                </a:cubicBezTo>
                <a:cubicBezTo>
                  <a:pt x="5180" y="5795"/>
                  <a:pt x="4420" y="5795"/>
                  <a:pt x="3951" y="5351"/>
                </a:cubicBezTo>
                <a:lnTo>
                  <a:pt x="2751" y="4214"/>
                </a:lnTo>
                <a:cubicBezTo>
                  <a:pt x="2283" y="3770"/>
                  <a:pt x="2283" y="3051"/>
                  <a:pt x="2751" y="2607"/>
                </a:cubicBezTo>
                <a:close/>
                <a:moveTo>
                  <a:pt x="10800" y="0"/>
                </a:moveTo>
                <a:cubicBezTo>
                  <a:pt x="11463" y="0"/>
                  <a:pt x="12000" y="509"/>
                  <a:pt x="12000" y="1137"/>
                </a:cubicBezTo>
                <a:lnTo>
                  <a:pt x="12000" y="2274"/>
                </a:lnTo>
                <a:cubicBezTo>
                  <a:pt x="12000" y="2901"/>
                  <a:pt x="11463" y="3411"/>
                  <a:pt x="10800" y="3411"/>
                </a:cubicBezTo>
                <a:cubicBezTo>
                  <a:pt x="10137" y="3411"/>
                  <a:pt x="9600" y="2901"/>
                  <a:pt x="9600" y="2274"/>
                </a:cubicBezTo>
                <a:lnTo>
                  <a:pt x="9600" y="1137"/>
                </a:lnTo>
                <a:cubicBezTo>
                  <a:pt x="9600" y="509"/>
                  <a:pt x="10137" y="0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36"/>
          <p:cNvSpPr/>
          <p:nvPr/>
        </p:nvSpPr>
        <p:spPr>
          <a:xfrm>
            <a:off x="-2004344" y="2488863"/>
            <a:ext cx="216625" cy="228658"/>
          </a:xfrm>
          <a:custGeom>
            <a:rect b="b" l="l" r="r" t="t"/>
            <a:pathLst>
              <a:path extrusionOk="0" h="21600" w="21600">
                <a:moveTo>
                  <a:pt x="9138" y="19360"/>
                </a:moveTo>
                <a:cubicBezTo>
                  <a:pt x="10135" y="19591"/>
                  <a:pt x="11456" y="19599"/>
                  <a:pt x="12463" y="19360"/>
                </a:cubicBezTo>
                <a:cubicBezTo>
                  <a:pt x="13306" y="19160"/>
                  <a:pt x="13306" y="19876"/>
                  <a:pt x="13052" y="20548"/>
                </a:cubicBezTo>
                <a:cubicBezTo>
                  <a:pt x="12718" y="21430"/>
                  <a:pt x="12025" y="21600"/>
                  <a:pt x="10800" y="21600"/>
                </a:cubicBezTo>
                <a:cubicBezTo>
                  <a:pt x="9575" y="21600"/>
                  <a:pt x="8882" y="21430"/>
                  <a:pt x="8548" y="20548"/>
                </a:cubicBezTo>
                <a:cubicBezTo>
                  <a:pt x="8294" y="19877"/>
                  <a:pt x="8294" y="19165"/>
                  <a:pt x="9138" y="19360"/>
                </a:cubicBezTo>
                <a:close/>
                <a:moveTo>
                  <a:pt x="19200" y="9095"/>
                </a:moveTo>
                <a:lnTo>
                  <a:pt x="20400" y="9095"/>
                </a:lnTo>
                <a:cubicBezTo>
                  <a:pt x="21063" y="9095"/>
                  <a:pt x="21600" y="9604"/>
                  <a:pt x="21600" y="10232"/>
                </a:cubicBezTo>
                <a:cubicBezTo>
                  <a:pt x="21600" y="10860"/>
                  <a:pt x="21063" y="11368"/>
                  <a:pt x="20400" y="11368"/>
                </a:cubicBezTo>
                <a:lnTo>
                  <a:pt x="19200" y="11368"/>
                </a:lnTo>
                <a:cubicBezTo>
                  <a:pt x="18537" y="11368"/>
                  <a:pt x="18000" y="10860"/>
                  <a:pt x="18000" y="10232"/>
                </a:cubicBezTo>
                <a:cubicBezTo>
                  <a:pt x="18000" y="9604"/>
                  <a:pt x="18537" y="9095"/>
                  <a:pt x="19200" y="9095"/>
                </a:cubicBezTo>
                <a:close/>
                <a:moveTo>
                  <a:pt x="1200" y="9095"/>
                </a:moveTo>
                <a:lnTo>
                  <a:pt x="2400" y="9095"/>
                </a:lnTo>
                <a:cubicBezTo>
                  <a:pt x="3063" y="9095"/>
                  <a:pt x="3600" y="9604"/>
                  <a:pt x="3600" y="10232"/>
                </a:cubicBezTo>
                <a:cubicBezTo>
                  <a:pt x="3600" y="10860"/>
                  <a:pt x="3063" y="11368"/>
                  <a:pt x="2400" y="11368"/>
                </a:cubicBezTo>
                <a:lnTo>
                  <a:pt x="1200" y="11368"/>
                </a:lnTo>
                <a:cubicBezTo>
                  <a:pt x="537" y="11368"/>
                  <a:pt x="0" y="10860"/>
                  <a:pt x="0" y="10232"/>
                </a:cubicBezTo>
                <a:cubicBezTo>
                  <a:pt x="0" y="9604"/>
                  <a:pt x="537" y="9095"/>
                  <a:pt x="1200" y="9095"/>
                </a:cubicBezTo>
                <a:close/>
                <a:moveTo>
                  <a:pt x="10800" y="4547"/>
                </a:moveTo>
                <a:cubicBezTo>
                  <a:pt x="14114" y="4547"/>
                  <a:pt x="16800" y="7003"/>
                  <a:pt x="16800" y="10232"/>
                </a:cubicBezTo>
                <a:cubicBezTo>
                  <a:pt x="16800" y="12015"/>
                  <a:pt x="16144" y="12866"/>
                  <a:pt x="15518" y="13678"/>
                </a:cubicBezTo>
                <a:cubicBezTo>
                  <a:pt x="14947" y="14419"/>
                  <a:pt x="14400" y="15128"/>
                  <a:pt x="14400" y="16484"/>
                </a:cubicBezTo>
                <a:cubicBezTo>
                  <a:pt x="14400" y="17621"/>
                  <a:pt x="13200" y="18190"/>
                  <a:pt x="10800" y="18190"/>
                </a:cubicBezTo>
                <a:cubicBezTo>
                  <a:pt x="8400" y="18190"/>
                  <a:pt x="7200" y="17621"/>
                  <a:pt x="7200" y="16484"/>
                </a:cubicBezTo>
                <a:cubicBezTo>
                  <a:pt x="7200" y="15128"/>
                  <a:pt x="6653" y="14419"/>
                  <a:pt x="6082" y="13678"/>
                </a:cubicBezTo>
                <a:cubicBezTo>
                  <a:pt x="5456" y="12866"/>
                  <a:pt x="4800" y="12015"/>
                  <a:pt x="4800" y="10232"/>
                </a:cubicBezTo>
                <a:cubicBezTo>
                  <a:pt x="4800" y="6821"/>
                  <a:pt x="7486" y="4547"/>
                  <a:pt x="10800" y="4547"/>
                </a:cubicBezTo>
                <a:close/>
                <a:moveTo>
                  <a:pt x="17152" y="2607"/>
                </a:moveTo>
                <a:cubicBezTo>
                  <a:pt x="17620" y="2163"/>
                  <a:pt x="18380" y="2163"/>
                  <a:pt x="18849" y="2607"/>
                </a:cubicBezTo>
                <a:cubicBezTo>
                  <a:pt x="19317" y="3051"/>
                  <a:pt x="19317" y="3770"/>
                  <a:pt x="18849" y="4214"/>
                </a:cubicBezTo>
                <a:lnTo>
                  <a:pt x="17649" y="5351"/>
                </a:lnTo>
                <a:cubicBezTo>
                  <a:pt x="17180" y="5795"/>
                  <a:pt x="16420" y="5795"/>
                  <a:pt x="15952" y="5351"/>
                </a:cubicBezTo>
                <a:cubicBezTo>
                  <a:pt x="15483" y="4907"/>
                  <a:pt x="15483" y="4188"/>
                  <a:pt x="15952" y="3744"/>
                </a:cubicBezTo>
                <a:close/>
                <a:moveTo>
                  <a:pt x="2751" y="2607"/>
                </a:moveTo>
                <a:cubicBezTo>
                  <a:pt x="3220" y="2163"/>
                  <a:pt x="3980" y="2163"/>
                  <a:pt x="4449" y="2607"/>
                </a:cubicBezTo>
                <a:lnTo>
                  <a:pt x="5649" y="3744"/>
                </a:lnTo>
                <a:cubicBezTo>
                  <a:pt x="6117" y="4188"/>
                  <a:pt x="6117" y="4907"/>
                  <a:pt x="5649" y="5351"/>
                </a:cubicBezTo>
                <a:cubicBezTo>
                  <a:pt x="5180" y="5795"/>
                  <a:pt x="4420" y="5795"/>
                  <a:pt x="3951" y="5351"/>
                </a:cubicBezTo>
                <a:lnTo>
                  <a:pt x="2751" y="4214"/>
                </a:lnTo>
                <a:cubicBezTo>
                  <a:pt x="2283" y="3770"/>
                  <a:pt x="2283" y="3051"/>
                  <a:pt x="2751" y="2607"/>
                </a:cubicBezTo>
                <a:close/>
                <a:moveTo>
                  <a:pt x="10800" y="0"/>
                </a:moveTo>
                <a:cubicBezTo>
                  <a:pt x="11463" y="0"/>
                  <a:pt x="12000" y="509"/>
                  <a:pt x="12000" y="1137"/>
                </a:cubicBezTo>
                <a:lnTo>
                  <a:pt x="12000" y="2274"/>
                </a:lnTo>
                <a:cubicBezTo>
                  <a:pt x="12000" y="2901"/>
                  <a:pt x="11463" y="3411"/>
                  <a:pt x="10800" y="3411"/>
                </a:cubicBezTo>
                <a:cubicBezTo>
                  <a:pt x="10137" y="3411"/>
                  <a:pt x="9600" y="2901"/>
                  <a:pt x="9600" y="2274"/>
                </a:cubicBezTo>
                <a:lnTo>
                  <a:pt x="9600" y="1137"/>
                </a:lnTo>
                <a:cubicBezTo>
                  <a:pt x="9600" y="509"/>
                  <a:pt x="10137" y="0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36"/>
          <p:cNvSpPr txBox="1"/>
          <p:nvPr/>
        </p:nvSpPr>
        <p:spPr>
          <a:xfrm>
            <a:off x="-1691345" y="2506490"/>
            <a:ext cx="1373970" cy="237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Используй эти размеры </a:t>
            </a:r>
            <a:br>
              <a:rPr b="0" i="0" lang="en-US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по всей презентации</a:t>
            </a:r>
            <a:endParaRPr/>
          </a:p>
        </p:txBody>
      </p:sp>
      <p:grpSp>
        <p:nvGrpSpPr>
          <p:cNvPr id="486" name="Google Shape;486;p36"/>
          <p:cNvGrpSpPr/>
          <p:nvPr/>
        </p:nvGrpSpPr>
        <p:grpSpPr>
          <a:xfrm>
            <a:off x="-2136932" y="-2"/>
            <a:ext cx="1926716" cy="288004"/>
            <a:chOff x="-1" y="-1"/>
            <a:chExt cx="1926715" cy="288002"/>
          </a:xfrm>
        </p:grpSpPr>
        <p:sp>
          <p:nvSpPr>
            <p:cNvPr id="487" name="Google Shape;487;p36"/>
            <p:cNvSpPr/>
            <p:nvPr/>
          </p:nvSpPr>
          <p:spPr>
            <a:xfrm>
              <a:off x="-1" y="-1"/>
              <a:ext cx="1926715" cy="288002"/>
            </a:xfrm>
            <a:custGeom>
              <a:rect b="b" l="l" r="r" t="t"/>
              <a:pathLst>
                <a:path extrusionOk="0" h="21600" w="21600">
                  <a:moveTo>
                    <a:pt x="1614" y="0"/>
                  </a:moveTo>
                  <a:lnTo>
                    <a:pt x="19986" y="0"/>
                  </a:lnTo>
                  <a:cubicBezTo>
                    <a:pt x="20877" y="0"/>
                    <a:pt x="21600" y="4835"/>
                    <a:pt x="21600" y="108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cubicBezTo>
                    <a:pt x="0" y="4835"/>
                    <a:pt x="723" y="0"/>
                    <a:pt x="1614" y="0"/>
                  </a:cubicBezTo>
                  <a:close/>
                </a:path>
              </a:pathLst>
            </a:custGeom>
            <a:solidFill>
              <a:srgbClr val="D5DAD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36"/>
            <p:cNvSpPr txBox="1"/>
            <p:nvPr/>
          </p:nvSpPr>
          <p:spPr>
            <a:xfrm>
              <a:off x="42176" y="73173"/>
              <a:ext cx="1842361" cy="147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Размеры текста</a:t>
              </a:r>
              <a:endParaRPr/>
            </a:p>
          </p:txBody>
        </p:sp>
      </p:grpSp>
      <p:sp>
        <p:nvSpPr>
          <p:cNvPr id="489" name="Google Shape;489;p36"/>
          <p:cNvSpPr/>
          <p:nvPr/>
        </p:nvSpPr>
        <p:spPr>
          <a:xfrm>
            <a:off x="-2004344" y="2488863"/>
            <a:ext cx="216625" cy="228658"/>
          </a:xfrm>
          <a:custGeom>
            <a:rect b="b" l="l" r="r" t="t"/>
            <a:pathLst>
              <a:path extrusionOk="0" h="21600" w="21600">
                <a:moveTo>
                  <a:pt x="9138" y="19360"/>
                </a:moveTo>
                <a:cubicBezTo>
                  <a:pt x="10135" y="19591"/>
                  <a:pt x="11456" y="19599"/>
                  <a:pt x="12463" y="19360"/>
                </a:cubicBezTo>
                <a:cubicBezTo>
                  <a:pt x="13306" y="19160"/>
                  <a:pt x="13306" y="19876"/>
                  <a:pt x="13052" y="20548"/>
                </a:cubicBezTo>
                <a:cubicBezTo>
                  <a:pt x="12718" y="21430"/>
                  <a:pt x="12025" y="21600"/>
                  <a:pt x="10800" y="21600"/>
                </a:cubicBezTo>
                <a:cubicBezTo>
                  <a:pt x="9575" y="21600"/>
                  <a:pt x="8882" y="21430"/>
                  <a:pt x="8548" y="20548"/>
                </a:cubicBezTo>
                <a:cubicBezTo>
                  <a:pt x="8294" y="19877"/>
                  <a:pt x="8294" y="19165"/>
                  <a:pt x="9138" y="19360"/>
                </a:cubicBezTo>
                <a:close/>
                <a:moveTo>
                  <a:pt x="19200" y="9095"/>
                </a:moveTo>
                <a:lnTo>
                  <a:pt x="20400" y="9095"/>
                </a:lnTo>
                <a:cubicBezTo>
                  <a:pt x="21063" y="9095"/>
                  <a:pt x="21600" y="9604"/>
                  <a:pt x="21600" y="10232"/>
                </a:cubicBezTo>
                <a:cubicBezTo>
                  <a:pt x="21600" y="10860"/>
                  <a:pt x="21063" y="11368"/>
                  <a:pt x="20400" y="11368"/>
                </a:cubicBezTo>
                <a:lnTo>
                  <a:pt x="19200" y="11368"/>
                </a:lnTo>
                <a:cubicBezTo>
                  <a:pt x="18537" y="11368"/>
                  <a:pt x="18000" y="10860"/>
                  <a:pt x="18000" y="10232"/>
                </a:cubicBezTo>
                <a:cubicBezTo>
                  <a:pt x="18000" y="9604"/>
                  <a:pt x="18537" y="9095"/>
                  <a:pt x="19200" y="9095"/>
                </a:cubicBezTo>
                <a:close/>
                <a:moveTo>
                  <a:pt x="1200" y="9095"/>
                </a:moveTo>
                <a:lnTo>
                  <a:pt x="2400" y="9095"/>
                </a:lnTo>
                <a:cubicBezTo>
                  <a:pt x="3063" y="9095"/>
                  <a:pt x="3600" y="9604"/>
                  <a:pt x="3600" y="10232"/>
                </a:cubicBezTo>
                <a:cubicBezTo>
                  <a:pt x="3600" y="10860"/>
                  <a:pt x="3063" y="11368"/>
                  <a:pt x="2400" y="11368"/>
                </a:cubicBezTo>
                <a:lnTo>
                  <a:pt x="1200" y="11368"/>
                </a:lnTo>
                <a:cubicBezTo>
                  <a:pt x="537" y="11368"/>
                  <a:pt x="0" y="10860"/>
                  <a:pt x="0" y="10232"/>
                </a:cubicBezTo>
                <a:cubicBezTo>
                  <a:pt x="0" y="9604"/>
                  <a:pt x="537" y="9095"/>
                  <a:pt x="1200" y="9095"/>
                </a:cubicBezTo>
                <a:close/>
                <a:moveTo>
                  <a:pt x="10800" y="4547"/>
                </a:moveTo>
                <a:cubicBezTo>
                  <a:pt x="14114" y="4547"/>
                  <a:pt x="16800" y="7003"/>
                  <a:pt x="16800" y="10232"/>
                </a:cubicBezTo>
                <a:cubicBezTo>
                  <a:pt x="16800" y="12015"/>
                  <a:pt x="16144" y="12866"/>
                  <a:pt x="15518" y="13678"/>
                </a:cubicBezTo>
                <a:cubicBezTo>
                  <a:pt x="14947" y="14419"/>
                  <a:pt x="14400" y="15128"/>
                  <a:pt x="14400" y="16484"/>
                </a:cubicBezTo>
                <a:cubicBezTo>
                  <a:pt x="14400" y="17621"/>
                  <a:pt x="13200" y="18190"/>
                  <a:pt x="10800" y="18190"/>
                </a:cubicBezTo>
                <a:cubicBezTo>
                  <a:pt x="8400" y="18190"/>
                  <a:pt x="7200" y="17621"/>
                  <a:pt x="7200" y="16484"/>
                </a:cubicBezTo>
                <a:cubicBezTo>
                  <a:pt x="7200" y="15128"/>
                  <a:pt x="6653" y="14419"/>
                  <a:pt x="6082" y="13678"/>
                </a:cubicBezTo>
                <a:cubicBezTo>
                  <a:pt x="5456" y="12866"/>
                  <a:pt x="4800" y="12015"/>
                  <a:pt x="4800" y="10232"/>
                </a:cubicBezTo>
                <a:cubicBezTo>
                  <a:pt x="4800" y="6821"/>
                  <a:pt x="7486" y="4547"/>
                  <a:pt x="10800" y="4547"/>
                </a:cubicBezTo>
                <a:close/>
                <a:moveTo>
                  <a:pt x="17152" y="2607"/>
                </a:moveTo>
                <a:cubicBezTo>
                  <a:pt x="17620" y="2163"/>
                  <a:pt x="18380" y="2163"/>
                  <a:pt x="18849" y="2607"/>
                </a:cubicBezTo>
                <a:cubicBezTo>
                  <a:pt x="19317" y="3051"/>
                  <a:pt x="19317" y="3770"/>
                  <a:pt x="18849" y="4214"/>
                </a:cubicBezTo>
                <a:lnTo>
                  <a:pt x="17649" y="5351"/>
                </a:lnTo>
                <a:cubicBezTo>
                  <a:pt x="17180" y="5795"/>
                  <a:pt x="16420" y="5795"/>
                  <a:pt x="15952" y="5351"/>
                </a:cubicBezTo>
                <a:cubicBezTo>
                  <a:pt x="15483" y="4907"/>
                  <a:pt x="15483" y="4188"/>
                  <a:pt x="15952" y="3744"/>
                </a:cubicBezTo>
                <a:close/>
                <a:moveTo>
                  <a:pt x="2751" y="2607"/>
                </a:moveTo>
                <a:cubicBezTo>
                  <a:pt x="3220" y="2163"/>
                  <a:pt x="3980" y="2163"/>
                  <a:pt x="4449" y="2607"/>
                </a:cubicBezTo>
                <a:lnTo>
                  <a:pt x="5649" y="3744"/>
                </a:lnTo>
                <a:cubicBezTo>
                  <a:pt x="6117" y="4188"/>
                  <a:pt x="6117" y="4907"/>
                  <a:pt x="5649" y="5351"/>
                </a:cubicBezTo>
                <a:cubicBezTo>
                  <a:pt x="5180" y="5795"/>
                  <a:pt x="4420" y="5795"/>
                  <a:pt x="3951" y="5351"/>
                </a:cubicBezTo>
                <a:lnTo>
                  <a:pt x="2751" y="4214"/>
                </a:lnTo>
                <a:cubicBezTo>
                  <a:pt x="2283" y="3770"/>
                  <a:pt x="2283" y="3051"/>
                  <a:pt x="2751" y="2607"/>
                </a:cubicBezTo>
                <a:close/>
                <a:moveTo>
                  <a:pt x="10800" y="0"/>
                </a:moveTo>
                <a:cubicBezTo>
                  <a:pt x="11463" y="0"/>
                  <a:pt x="12000" y="509"/>
                  <a:pt x="12000" y="1137"/>
                </a:cubicBezTo>
                <a:lnTo>
                  <a:pt x="12000" y="2274"/>
                </a:lnTo>
                <a:cubicBezTo>
                  <a:pt x="12000" y="2901"/>
                  <a:pt x="11463" y="3411"/>
                  <a:pt x="10800" y="3411"/>
                </a:cubicBezTo>
                <a:cubicBezTo>
                  <a:pt x="10137" y="3411"/>
                  <a:pt x="9600" y="2901"/>
                  <a:pt x="9600" y="2274"/>
                </a:cubicBezTo>
                <a:lnTo>
                  <a:pt x="9600" y="1137"/>
                </a:lnTo>
                <a:cubicBezTo>
                  <a:pt x="9600" y="509"/>
                  <a:pt x="10137" y="0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0" name="Google Shape;490;p36"/>
          <p:cNvGrpSpPr/>
          <p:nvPr/>
        </p:nvGrpSpPr>
        <p:grpSpPr>
          <a:xfrm>
            <a:off x="-2138460" y="3070445"/>
            <a:ext cx="1935387" cy="3787556"/>
            <a:chOff x="-1" y="-2"/>
            <a:chExt cx="1935386" cy="3787555"/>
          </a:xfrm>
        </p:grpSpPr>
        <p:sp>
          <p:nvSpPr>
            <p:cNvPr id="491" name="Google Shape;491;p36"/>
            <p:cNvSpPr/>
            <p:nvPr/>
          </p:nvSpPr>
          <p:spPr>
            <a:xfrm>
              <a:off x="-1" y="54864"/>
              <a:ext cx="1928243" cy="2468820"/>
            </a:xfrm>
            <a:prstGeom prst="roundRect">
              <a:avLst>
                <a:gd fmla="val 5926" name="adj"/>
              </a:avLst>
            </a:prstGeom>
            <a:solidFill>
              <a:srgbClr val="FFFFFF">
                <a:alpha val="90196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2" name="Google Shape;492;p36"/>
            <p:cNvGrpSpPr/>
            <p:nvPr/>
          </p:nvGrpSpPr>
          <p:grpSpPr>
            <a:xfrm>
              <a:off x="1526" y="-2"/>
              <a:ext cx="1926716" cy="288003"/>
              <a:chOff x="-1" y="-1"/>
              <a:chExt cx="1926715" cy="288002"/>
            </a:xfrm>
          </p:grpSpPr>
          <p:sp>
            <p:nvSpPr>
              <p:cNvPr id="493" name="Google Shape;493;p36"/>
              <p:cNvSpPr/>
              <p:nvPr/>
            </p:nvSpPr>
            <p:spPr>
              <a:xfrm>
                <a:off x="-1" y="-1"/>
                <a:ext cx="1926715" cy="288002"/>
              </a:xfrm>
              <a:custGeom>
                <a:rect b="b" l="l" r="r" t="t"/>
                <a:pathLst>
                  <a:path extrusionOk="0" h="21600" w="21600">
                    <a:moveTo>
                      <a:pt x="1614" y="0"/>
                    </a:moveTo>
                    <a:lnTo>
                      <a:pt x="19986" y="0"/>
                    </a:lnTo>
                    <a:cubicBezTo>
                      <a:pt x="20877" y="0"/>
                      <a:pt x="21600" y="4835"/>
                      <a:pt x="21600" y="10800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10800"/>
                    </a:lnTo>
                    <a:cubicBezTo>
                      <a:pt x="0" y="4835"/>
                      <a:pt x="723" y="0"/>
                      <a:pt x="1614" y="0"/>
                    </a:cubicBezTo>
                    <a:close/>
                  </a:path>
                </a:pathLst>
              </a:custGeom>
              <a:solidFill>
                <a:srgbClr val="D5DAD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36"/>
              <p:cNvSpPr txBox="1"/>
              <p:nvPr/>
            </p:nvSpPr>
            <p:spPr>
              <a:xfrm>
                <a:off x="42176" y="73173"/>
                <a:ext cx="1842361" cy="147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100"/>
                  <a:buFont typeface="Arial"/>
                  <a:buNone/>
                </a:pPr>
                <a:r>
                  <a:rPr b="1" i="0" lang="en-US" sz="11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rPr>
                  <a:t>Цвета Ozon</a:t>
                </a:r>
                <a:endParaRPr/>
              </a:p>
            </p:txBody>
          </p:sp>
        </p:grpSp>
        <p:sp>
          <p:nvSpPr>
            <p:cNvPr id="495" name="Google Shape;495;p36"/>
            <p:cNvSpPr txBox="1"/>
            <p:nvPr/>
          </p:nvSpPr>
          <p:spPr>
            <a:xfrm>
              <a:off x="135012" y="341791"/>
              <a:ext cx="1638525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 текста </a:t>
              </a:r>
              <a:endParaRPr/>
            </a:p>
          </p:txBody>
        </p:sp>
        <p:sp>
          <p:nvSpPr>
            <p:cNvPr id="496" name="Google Shape;496;p36"/>
            <p:cNvSpPr/>
            <p:nvPr/>
          </p:nvSpPr>
          <p:spPr>
            <a:xfrm>
              <a:off x="134113" y="541184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FFFFF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36"/>
            <p:cNvSpPr/>
            <p:nvPr/>
          </p:nvSpPr>
          <p:spPr>
            <a:xfrm>
              <a:off x="400118" y="541184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chemeClr val="accent6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36"/>
            <p:cNvSpPr txBox="1"/>
            <p:nvPr/>
          </p:nvSpPr>
          <p:spPr>
            <a:xfrm>
              <a:off x="135012" y="865196"/>
              <a:ext cx="1638525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 больших плашек</a:t>
              </a:r>
              <a:endParaRPr/>
            </a:p>
          </p:txBody>
        </p:sp>
        <p:sp>
          <p:nvSpPr>
            <p:cNvPr id="499" name="Google Shape;499;p36"/>
            <p:cNvSpPr/>
            <p:nvPr/>
          </p:nvSpPr>
          <p:spPr>
            <a:xfrm>
              <a:off x="133494" y="1060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chemeClr val="accent3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36"/>
            <p:cNvSpPr txBox="1"/>
            <p:nvPr/>
          </p:nvSpPr>
          <p:spPr>
            <a:xfrm>
              <a:off x="135012" y="1381044"/>
              <a:ext cx="1638525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Цвета маленьких плашек</a:t>
              </a:r>
              <a:endParaRPr/>
            </a:p>
          </p:txBody>
        </p:sp>
        <p:sp>
          <p:nvSpPr>
            <p:cNvPr id="501" name="Google Shape;501;p36"/>
            <p:cNvSpPr/>
            <p:nvPr/>
          </p:nvSpPr>
          <p:spPr>
            <a:xfrm>
              <a:off x="398557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B7EDC9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36"/>
            <p:cNvSpPr/>
            <p:nvPr/>
          </p:nvSpPr>
          <p:spPr>
            <a:xfrm>
              <a:off x="663620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FA800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36"/>
            <p:cNvSpPr/>
            <p:nvPr/>
          </p:nvSpPr>
          <p:spPr>
            <a:xfrm>
              <a:off x="133494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10C44C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36"/>
            <p:cNvSpPr txBox="1"/>
            <p:nvPr/>
          </p:nvSpPr>
          <p:spPr>
            <a:xfrm>
              <a:off x="135012" y="1903032"/>
              <a:ext cx="1638525" cy="127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Рост / падение показателей</a:t>
              </a:r>
              <a:endParaRPr/>
            </a:p>
          </p:txBody>
        </p:sp>
        <p:sp>
          <p:nvSpPr>
            <p:cNvPr id="505" name="Google Shape;505;p36"/>
            <p:cNvSpPr/>
            <p:nvPr/>
          </p:nvSpPr>
          <p:spPr>
            <a:xfrm>
              <a:off x="133494" y="1576449"/>
              <a:ext cx="216625" cy="216626"/>
            </a:xfrm>
            <a:prstGeom prst="roundRect">
              <a:avLst>
                <a:gd fmla="val 33317" name="adj"/>
              </a:avLst>
            </a:prstGeom>
            <a:solidFill>
              <a:schemeClr val="accent3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36"/>
            <p:cNvSpPr/>
            <p:nvPr/>
          </p:nvSpPr>
          <p:spPr>
            <a:xfrm>
              <a:off x="398193" y="1576449"/>
              <a:ext cx="216625" cy="216626"/>
            </a:xfrm>
            <a:prstGeom prst="roundRect">
              <a:avLst>
                <a:gd fmla="val 33317" name="adj"/>
              </a:avLst>
            </a:prstGeom>
            <a:solidFill>
              <a:schemeClr val="accent2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36"/>
            <p:cNvSpPr/>
            <p:nvPr/>
          </p:nvSpPr>
          <p:spPr>
            <a:xfrm>
              <a:off x="663620" y="1576449"/>
              <a:ext cx="216625" cy="216626"/>
            </a:xfrm>
            <a:prstGeom prst="roundRect">
              <a:avLst>
                <a:gd fmla="val 33317" name="adj"/>
              </a:avLst>
            </a:prstGeom>
            <a:solidFill>
              <a:srgbClr val="FFFFFF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36"/>
            <p:cNvSpPr/>
            <p:nvPr/>
          </p:nvSpPr>
          <p:spPr>
            <a:xfrm>
              <a:off x="7143" y="2711671"/>
              <a:ext cx="1928242" cy="1075882"/>
            </a:xfrm>
            <a:prstGeom prst="roundRect">
              <a:avLst>
                <a:gd fmla="val 12985" name="adj"/>
              </a:avLst>
            </a:prstGeom>
            <a:solidFill>
              <a:srgbClr val="FFFFFF">
                <a:alpha val="90196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36"/>
            <p:cNvSpPr txBox="1"/>
            <p:nvPr/>
          </p:nvSpPr>
          <p:spPr>
            <a:xfrm>
              <a:off x="350120" y="2805531"/>
              <a:ext cx="1155882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Шаблон Ozon</a:t>
              </a:r>
              <a:endParaRPr/>
            </a:p>
          </p:txBody>
        </p:sp>
        <p:sp>
          <p:nvSpPr>
            <p:cNvPr id="510" name="Google Shape;510;p36"/>
            <p:cNvSpPr/>
            <p:nvPr/>
          </p:nvSpPr>
          <p:spPr>
            <a:xfrm>
              <a:off x="133494" y="2783460"/>
              <a:ext cx="161100" cy="161100"/>
            </a:xfrm>
            <a:custGeom>
              <a:rect b="b" l="l" r="r" t="t"/>
              <a:pathLst>
                <a:path extrusionOk="0" h="21600" w="21600">
                  <a:moveTo>
                    <a:pt x="10800" y="21600"/>
                  </a:moveTo>
                  <a:cubicBezTo>
                    <a:pt x="17501" y="21600"/>
                    <a:pt x="21600" y="17501"/>
                    <a:pt x="21600" y="10800"/>
                  </a:cubicBezTo>
                  <a:cubicBezTo>
                    <a:pt x="21600" y="4099"/>
                    <a:pt x="17501" y="0"/>
                    <a:pt x="10800" y="0"/>
                  </a:cubicBezTo>
                  <a:cubicBezTo>
                    <a:pt x="4099" y="0"/>
                    <a:pt x="0" y="4099"/>
                    <a:pt x="0" y="10800"/>
                  </a:cubicBezTo>
                  <a:cubicBezTo>
                    <a:pt x="0" y="17501"/>
                    <a:pt x="4099" y="21600"/>
                    <a:pt x="10800" y="21600"/>
                  </a:cubicBezTo>
                  <a:close/>
                  <a:moveTo>
                    <a:pt x="16449" y="9249"/>
                  </a:moveTo>
                  <a:lnTo>
                    <a:pt x="10449" y="15249"/>
                  </a:lnTo>
                  <a:cubicBezTo>
                    <a:pt x="9980" y="15717"/>
                    <a:pt x="9220" y="15717"/>
                    <a:pt x="8751" y="15249"/>
                  </a:cubicBezTo>
                  <a:lnTo>
                    <a:pt x="5151" y="11649"/>
                  </a:lnTo>
                  <a:cubicBezTo>
                    <a:pt x="4683" y="11180"/>
                    <a:pt x="4683" y="10420"/>
                    <a:pt x="5151" y="9951"/>
                  </a:cubicBezTo>
                  <a:cubicBezTo>
                    <a:pt x="5620" y="9483"/>
                    <a:pt x="6380" y="9483"/>
                    <a:pt x="6849" y="9951"/>
                  </a:cubicBezTo>
                  <a:lnTo>
                    <a:pt x="9600" y="12703"/>
                  </a:lnTo>
                  <a:lnTo>
                    <a:pt x="14751" y="7551"/>
                  </a:lnTo>
                  <a:cubicBezTo>
                    <a:pt x="15220" y="7083"/>
                    <a:pt x="15980" y="7083"/>
                    <a:pt x="16449" y="7551"/>
                  </a:cubicBezTo>
                  <a:cubicBezTo>
                    <a:pt x="16917" y="8020"/>
                    <a:pt x="16917" y="8780"/>
                    <a:pt x="16449" y="92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6"/>
            <p:cNvSpPr txBox="1"/>
            <p:nvPr/>
          </p:nvSpPr>
          <p:spPr>
            <a:xfrm>
              <a:off x="133495" y="3001659"/>
              <a:ext cx="1687589" cy="5412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2B44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22B44"/>
                  </a:solidFill>
                  <a:latin typeface="Arial"/>
                  <a:ea typeface="Arial"/>
                  <a:cs typeface="Arial"/>
                  <a:sym typeface="Arial"/>
                </a:rPr>
                <a:t>Если нужно больше материалов: </a:t>
              </a:r>
              <a:r>
                <a:rPr b="1" i="0" lang="en-US" sz="900" u="none" cap="none" strike="noStrike">
                  <a:solidFill>
                    <a:srgbClr val="022B44"/>
                  </a:solidFill>
                  <a:latin typeface="Arial"/>
                  <a:ea typeface="Arial"/>
                  <a:cs typeface="Arial"/>
                  <a:sym typeface="Arial"/>
                </a:rPr>
                <a:t>правое меню Staff — Brand — Всё для презентаций. </a:t>
              </a:r>
              <a:r>
                <a:rPr b="0" i="0" lang="en-US" sz="900" u="none" cap="none" strike="noStrike">
                  <a:solidFill>
                    <a:srgbClr val="022B44"/>
                  </a:solidFill>
                  <a:latin typeface="Arial"/>
                  <a:ea typeface="Arial"/>
                  <a:cs typeface="Arial"/>
                  <a:sym typeface="Arial"/>
                </a:rPr>
                <a:t>Или пиши нам на presentations@ozon.ru. </a:t>
              </a:r>
              <a:endParaRPr/>
            </a:p>
          </p:txBody>
        </p:sp>
        <p:sp>
          <p:nvSpPr>
            <p:cNvPr id="512" name="Google Shape;512;p36"/>
            <p:cNvSpPr/>
            <p:nvPr/>
          </p:nvSpPr>
          <p:spPr>
            <a:xfrm>
              <a:off x="1193746" y="2089751"/>
              <a:ext cx="216626" cy="216625"/>
            </a:xfrm>
            <a:prstGeom prst="roundRect">
              <a:avLst>
                <a:gd fmla="val 33317" name="adj"/>
              </a:avLst>
            </a:prstGeom>
            <a:solidFill>
              <a:srgbClr val="F53C14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6"/>
            <p:cNvSpPr/>
            <p:nvPr/>
          </p:nvSpPr>
          <p:spPr>
            <a:xfrm>
              <a:off x="1458809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CC4B8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36"/>
            <p:cNvSpPr/>
            <p:nvPr/>
          </p:nvSpPr>
          <p:spPr>
            <a:xfrm>
              <a:off x="928684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FE5B2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5" name="Google Shape;515;p36"/>
            <p:cNvGrpSpPr/>
            <p:nvPr/>
          </p:nvGrpSpPr>
          <p:grpSpPr>
            <a:xfrm>
              <a:off x="1526" y="-2"/>
              <a:ext cx="1926716" cy="288003"/>
              <a:chOff x="-1" y="-1"/>
              <a:chExt cx="1926715" cy="288002"/>
            </a:xfrm>
          </p:grpSpPr>
          <p:sp>
            <p:nvSpPr>
              <p:cNvPr id="516" name="Google Shape;516;p36"/>
              <p:cNvSpPr/>
              <p:nvPr/>
            </p:nvSpPr>
            <p:spPr>
              <a:xfrm>
                <a:off x="-1" y="-1"/>
                <a:ext cx="1926715" cy="288002"/>
              </a:xfrm>
              <a:custGeom>
                <a:rect b="b" l="l" r="r" t="t"/>
                <a:pathLst>
                  <a:path extrusionOk="0" h="21600" w="21600">
                    <a:moveTo>
                      <a:pt x="1614" y="0"/>
                    </a:moveTo>
                    <a:lnTo>
                      <a:pt x="19986" y="0"/>
                    </a:lnTo>
                    <a:cubicBezTo>
                      <a:pt x="20877" y="0"/>
                      <a:pt x="21600" y="4835"/>
                      <a:pt x="21600" y="10800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10800"/>
                    </a:lnTo>
                    <a:cubicBezTo>
                      <a:pt x="0" y="4835"/>
                      <a:pt x="723" y="0"/>
                      <a:pt x="1614" y="0"/>
                    </a:cubicBezTo>
                    <a:close/>
                  </a:path>
                </a:pathLst>
              </a:custGeom>
              <a:solidFill>
                <a:srgbClr val="D5DAD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36"/>
              <p:cNvSpPr txBox="1"/>
              <p:nvPr/>
            </p:nvSpPr>
            <p:spPr>
              <a:xfrm>
                <a:off x="42176" y="73173"/>
                <a:ext cx="1842361" cy="147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100"/>
                  <a:buFont typeface="Arial"/>
                  <a:buNone/>
                </a:pPr>
                <a:r>
                  <a:rPr b="1" i="0" lang="en-US" sz="11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rPr>
                  <a:t>Цвета Ozon</a:t>
                </a:r>
                <a:endParaRPr/>
              </a:p>
            </p:txBody>
          </p:sp>
        </p:grpSp>
        <p:sp>
          <p:nvSpPr>
            <p:cNvPr id="518" name="Google Shape;518;p36"/>
            <p:cNvSpPr txBox="1"/>
            <p:nvPr/>
          </p:nvSpPr>
          <p:spPr>
            <a:xfrm>
              <a:off x="135012" y="341791"/>
              <a:ext cx="1638525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 текста </a:t>
              </a:r>
              <a:endParaRPr/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134113" y="541184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FFFFF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400118" y="541184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chemeClr val="accent6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6"/>
            <p:cNvSpPr txBox="1"/>
            <p:nvPr/>
          </p:nvSpPr>
          <p:spPr>
            <a:xfrm>
              <a:off x="350120" y="2805531"/>
              <a:ext cx="1155882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Шаблон Ozon</a:t>
              </a:r>
              <a:endParaRPr/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397105" y="1060751"/>
              <a:ext cx="216626" cy="216625"/>
            </a:xfrm>
            <a:prstGeom prst="roundRect">
              <a:avLst>
                <a:gd fmla="val 33317" name="adj"/>
              </a:avLst>
            </a:prstGeom>
            <a:solidFill>
              <a:srgbClr val="0044BF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3" name="Google Shape;523;p36"/>
          <p:cNvSpPr/>
          <p:nvPr/>
        </p:nvSpPr>
        <p:spPr>
          <a:xfrm>
            <a:off x="635000" y="6403975"/>
            <a:ext cx="1044575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_colored" showMasterSp="0">
  <p:cSld name="subtitle_colored">
    <p:bg>
      <p:bgPr>
        <a:solidFill>
          <a:schemeClr val="accent1"/>
        </a:solidFill>
      </p:bgPr>
    </p:bg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7"/>
          <p:cNvSpPr txBox="1"/>
          <p:nvPr>
            <p:ph idx="1" type="body"/>
          </p:nvPr>
        </p:nvSpPr>
        <p:spPr>
          <a:xfrm>
            <a:off x="639762" y="1520824"/>
            <a:ext cx="10910888" cy="47418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>
                <a:solidFill>
                  <a:srgbClr val="FFFFF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AutoNum type="arabicPeriod"/>
              <a:defRPr>
                <a:solidFill>
                  <a:srgbClr val="FFFFFF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>
                <a:solidFill>
                  <a:srgbClr val="FFFFFF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6" name="Google Shape;526;p37"/>
          <p:cNvSpPr txBox="1"/>
          <p:nvPr>
            <p:ph idx="12" type="sldNum"/>
          </p:nvPr>
        </p:nvSpPr>
        <p:spPr>
          <a:xfrm>
            <a:off x="11383578" y="6451962"/>
            <a:ext cx="182217" cy="17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>
                <a:solidFill>
                  <a:srgbClr val="D5DADF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>
                <a:solidFill>
                  <a:srgbClr val="D5DADF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>
                <a:solidFill>
                  <a:srgbClr val="D5DADF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>
                <a:solidFill>
                  <a:srgbClr val="D5DADF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>
                <a:solidFill>
                  <a:srgbClr val="D5DADF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>
                <a:solidFill>
                  <a:srgbClr val="D5DADF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>
                <a:solidFill>
                  <a:srgbClr val="D5DADF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>
                <a:solidFill>
                  <a:srgbClr val="D5DADF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>
                <a:solidFill>
                  <a:srgbClr val="D5DAD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37"/>
          <p:cNvSpPr/>
          <p:nvPr/>
        </p:nvSpPr>
        <p:spPr>
          <a:xfrm>
            <a:off x="-2138459" y="54865"/>
            <a:ext cx="1928242" cy="2826069"/>
          </a:xfrm>
          <a:prstGeom prst="roundRect">
            <a:avLst>
              <a:gd fmla="val 5926" name="adj"/>
            </a:avLst>
          </a:prstGeom>
          <a:solidFill>
            <a:srgbClr val="FFFFFF">
              <a:alpha val="90196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8" name="Google Shape;528;p37"/>
          <p:cNvGrpSpPr/>
          <p:nvPr/>
        </p:nvGrpSpPr>
        <p:grpSpPr>
          <a:xfrm>
            <a:off x="-2136932" y="-2"/>
            <a:ext cx="1926716" cy="288004"/>
            <a:chOff x="-1" y="-1"/>
            <a:chExt cx="1926715" cy="288002"/>
          </a:xfrm>
        </p:grpSpPr>
        <p:sp>
          <p:nvSpPr>
            <p:cNvPr id="529" name="Google Shape;529;p37"/>
            <p:cNvSpPr/>
            <p:nvPr/>
          </p:nvSpPr>
          <p:spPr>
            <a:xfrm>
              <a:off x="-1" y="-1"/>
              <a:ext cx="1926715" cy="288002"/>
            </a:xfrm>
            <a:custGeom>
              <a:rect b="b" l="l" r="r" t="t"/>
              <a:pathLst>
                <a:path extrusionOk="0" h="21600" w="21600">
                  <a:moveTo>
                    <a:pt x="1614" y="0"/>
                  </a:moveTo>
                  <a:lnTo>
                    <a:pt x="19986" y="0"/>
                  </a:lnTo>
                  <a:cubicBezTo>
                    <a:pt x="20877" y="0"/>
                    <a:pt x="21600" y="4835"/>
                    <a:pt x="21600" y="108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cubicBezTo>
                    <a:pt x="0" y="4835"/>
                    <a:pt x="723" y="0"/>
                    <a:pt x="1614" y="0"/>
                  </a:cubicBezTo>
                  <a:close/>
                </a:path>
              </a:pathLst>
            </a:custGeom>
            <a:solidFill>
              <a:srgbClr val="D5DAD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7"/>
            <p:cNvSpPr txBox="1"/>
            <p:nvPr/>
          </p:nvSpPr>
          <p:spPr>
            <a:xfrm>
              <a:off x="42176" y="73173"/>
              <a:ext cx="1842361" cy="147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Размеры текста</a:t>
              </a:r>
              <a:endParaRPr/>
            </a:p>
          </p:txBody>
        </p:sp>
      </p:grpSp>
      <p:graphicFrame>
        <p:nvGraphicFramePr>
          <p:cNvPr id="531" name="Google Shape;531;p37"/>
          <p:cNvGraphicFramePr/>
          <p:nvPr/>
        </p:nvGraphicFramePr>
        <p:xfrm>
          <a:off x="-2046115" y="3126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{9DA1D9E4-B694-4C36-8AAA-97EB937DCCDA}</a:tableStyleId>
              </a:tblPr>
              <a:tblGrid>
                <a:gridCol w="532525"/>
                <a:gridCol w="1426225"/>
              </a:tblGrid>
              <a:tr h="27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</a:rPr>
                        <a:t>44+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акцентные цифры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</a:rPr>
                        <a:t>32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заголовки и самые  важные данные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24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/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18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подзаголовки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18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/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14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основной текст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14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/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12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второй уровень  текста (менее  важная информация)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</a:rPr>
                        <a:t>10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сноски, пояснения,  большие таблицы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32" name="Google Shape;532;p37"/>
          <p:cNvSpPr/>
          <p:nvPr/>
        </p:nvSpPr>
        <p:spPr>
          <a:xfrm>
            <a:off x="-2004344" y="2488863"/>
            <a:ext cx="216625" cy="228658"/>
          </a:xfrm>
          <a:custGeom>
            <a:rect b="b" l="l" r="r" t="t"/>
            <a:pathLst>
              <a:path extrusionOk="0" h="21600" w="21600">
                <a:moveTo>
                  <a:pt x="9138" y="19360"/>
                </a:moveTo>
                <a:cubicBezTo>
                  <a:pt x="10135" y="19591"/>
                  <a:pt x="11456" y="19599"/>
                  <a:pt x="12463" y="19360"/>
                </a:cubicBezTo>
                <a:cubicBezTo>
                  <a:pt x="13306" y="19160"/>
                  <a:pt x="13306" y="19876"/>
                  <a:pt x="13052" y="20548"/>
                </a:cubicBezTo>
                <a:cubicBezTo>
                  <a:pt x="12718" y="21430"/>
                  <a:pt x="12025" y="21600"/>
                  <a:pt x="10800" y="21600"/>
                </a:cubicBezTo>
                <a:cubicBezTo>
                  <a:pt x="9575" y="21600"/>
                  <a:pt x="8882" y="21430"/>
                  <a:pt x="8548" y="20548"/>
                </a:cubicBezTo>
                <a:cubicBezTo>
                  <a:pt x="8294" y="19877"/>
                  <a:pt x="8294" y="19165"/>
                  <a:pt x="9138" y="19360"/>
                </a:cubicBezTo>
                <a:close/>
                <a:moveTo>
                  <a:pt x="19200" y="9095"/>
                </a:moveTo>
                <a:lnTo>
                  <a:pt x="20400" y="9095"/>
                </a:lnTo>
                <a:cubicBezTo>
                  <a:pt x="21063" y="9095"/>
                  <a:pt x="21600" y="9604"/>
                  <a:pt x="21600" y="10232"/>
                </a:cubicBezTo>
                <a:cubicBezTo>
                  <a:pt x="21600" y="10860"/>
                  <a:pt x="21063" y="11368"/>
                  <a:pt x="20400" y="11368"/>
                </a:cubicBezTo>
                <a:lnTo>
                  <a:pt x="19200" y="11368"/>
                </a:lnTo>
                <a:cubicBezTo>
                  <a:pt x="18537" y="11368"/>
                  <a:pt x="18000" y="10860"/>
                  <a:pt x="18000" y="10232"/>
                </a:cubicBezTo>
                <a:cubicBezTo>
                  <a:pt x="18000" y="9604"/>
                  <a:pt x="18537" y="9095"/>
                  <a:pt x="19200" y="9095"/>
                </a:cubicBezTo>
                <a:close/>
                <a:moveTo>
                  <a:pt x="1200" y="9095"/>
                </a:moveTo>
                <a:lnTo>
                  <a:pt x="2400" y="9095"/>
                </a:lnTo>
                <a:cubicBezTo>
                  <a:pt x="3063" y="9095"/>
                  <a:pt x="3600" y="9604"/>
                  <a:pt x="3600" y="10232"/>
                </a:cubicBezTo>
                <a:cubicBezTo>
                  <a:pt x="3600" y="10860"/>
                  <a:pt x="3063" y="11368"/>
                  <a:pt x="2400" y="11368"/>
                </a:cubicBezTo>
                <a:lnTo>
                  <a:pt x="1200" y="11368"/>
                </a:lnTo>
                <a:cubicBezTo>
                  <a:pt x="537" y="11368"/>
                  <a:pt x="0" y="10860"/>
                  <a:pt x="0" y="10232"/>
                </a:cubicBezTo>
                <a:cubicBezTo>
                  <a:pt x="0" y="9604"/>
                  <a:pt x="537" y="9095"/>
                  <a:pt x="1200" y="9095"/>
                </a:cubicBezTo>
                <a:close/>
                <a:moveTo>
                  <a:pt x="10800" y="4547"/>
                </a:moveTo>
                <a:cubicBezTo>
                  <a:pt x="14114" y="4547"/>
                  <a:pt x="16800" y="7003"/>
                  <a:pt x="16800" y="10232"/>
                </a:cubicBezTo>
                <a:cubicBezTo>
                  <a:pt x="16800" y="12015"/>
                  <a:pt x="16144" y="12866"/>
                  <a:pt x="15518" y="13678"/>
                </a:cubicBezTo>
                <a:cubicBezTo>
                  <a:pt x="14947" y="14419"/>
                  <a:pt x="14400" y="15128"/>
                  <a:pt x="14400" y="16484"/>
                </a:cubicBezTo>
                <a:cubicBezTo>
                  <a:pt x="14400" y="17621"/>
                  <a:pt x="13200" y="18190"/>
                  <a:pt x="10800" y="18190"/>
                </a:cubicBezTo>
                <a:cubicBezTo>
                  <a:pt x="8400" y="18190"/>
                  <a:pt x="7200" y="17621"/>
                  <a:pt x="7200" y="16484"/>
                </a:cubicBezTo>
                <a:cubicBezTo>
                  <a:pt x="7200" y="15128"/>
                  <a:pt x="6653" y="14419"/>
                  <a:pt x="6082" y="13678"/>
                </a:cubicBezTo>
                <a:cubicBezTo>
                  <a:pt x="5456" y="12866"/>
                  <a:pt x="4800" y="12015"/>
                  <a:pt x="4800" y="10232"/>
                </a:cubicBezTo>
                <a:cubicBezTo>
                  <a:pt x="4800" y="6821"/>
                  <a:pt x="7486" y="4547"/>
                  <a:pt x="10800" y="4547"/>
                </a:cubicBezTo>
                <a:close/>
                <a:moveTo>
                  <a:pt x="17152" y="2607"/>
                </a:moveTo>
                <a:cubicBezTo>
                  <a:pt x="17620" y="2163"/>
                  <a:pt x="18380" y="2163"/>
                  <a:pt x="18849" y="2607"/>
                </a:cubicBezTo>
                <a:cubicBezTo>
                  <a:pt x="19317" y="3051"/>
                  <a:pt x="19317" y="3770"/>
                  <a:pt x="18849" y="4214"/>
                </a:cubicBezTo>
                <a:lnTo>
                  <a:pt x="17649" y="5351"/>
                </a:lnTo>
                <a:cubicBezTo>
                  <a:pt x="17180" y="5795"/>
                  <a:pt x="16420" y="5795"/>
                  <a:pt x="15952" y="5351"/>
                </a:cubicBezTo>
                <a:cubicBezTo>
                  <a:pt x="15483" y="4907"/>
                  <a:pt x="15483" y="4188"/>
                  <a:pt x="15952" y="3744"/>
                </a:cubicBezTo>
                <a:close/>
                <a:moveTo>
                  <a:pt x="2751" y="2607"/>
                </a:moveTo>
                <a:cubicBezTo>
                  <a:pt x="3220" y="2163"/>
                  <a:pt x="3980" y="2163"/>
                  <a:pt x="4449" y="2607"/>
                </a:cubicBezTo>
                <a:lnTo>
                  <a:pt x="5649" y="3744"/>
                </a:lnTo>
                <a:cubicBezTo>
                  <a:pt x="6117" y="4188"/>
                  <a:pt x="6117" y="4907"/>
                  <a:pt x="5649" y="5351"/>
                </a:cubicBezTo>
                <a:cubicBezTo>
                  <a:pt x="5180" y="5795"/>
                  <a:pt x="4420" y="5795"/>
                  <a:pt x="3951" y="5351"/>
                </a:cubicBezTo>
                <a:lnTo>
                  <a:pt x="2751" y="4214"/>
                </a:lnTo>
                <a:cubicBezTo>
                  <a:pt x="2283" y="3770"/>
                  <a:pt x="2283" y="3051"/>
                  <a:pt x="2751" y="2607"/>
                </a:cubicBezTo>
                <a:close/>
                <a:moveTo>
                  <a:pt x="10800" y="0"/>
                </a:moveTo>
                <a:cubicBezTo>
                  <a:pt x="11463" y="0"/>
                  <a:pt x="12000" y="509"/>
                  <a:pt x="12000" y="1137"/>
                </a:cubicBezTo>
                <a:lnTo>
                  <a:pt x="12000" y="2274"/>
                </a:lnTo>
                <a:cubicBezTo>
                  <a:pt x="12000" y="2901"/>
                  <a:pt x="11463" y="3411"/>
                  <a:pt x="10800" y="3411"/>
                </a:cubicBezTo>
                <a:cubicBezTo>
                  <a:pt x="10137" y="3411"/>
                  <a:pt x="9600" y="2901"/>
                  <a:pt x="9600" y="2274"/>
                </a:cubicBezTo>
                <a:lnTo>
                  <a:pt x="9600" y="1137"/>
                </a:lnTo>
                <a:cubicBezTo>
                  <a:pt x="9600" y="509"/>
                  <a:pt x="10137" y="0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37"/>
          <p:cNvSpPr/>
          <p:nvPr/>
        </p:nvSpPr>
        <p:spPr>
          <a:xfrm>
            <a:off x="-2004344" y="2488863"/>
            <a:ext cx="216625" cy="228658"/>
          </a:xfrm>
          <a:custGeom>
            <a:rect b="b" l="l" r="r" t="t"/>
            <a:pathLst>
              <a:path extrusionOk="0" h="21600" w="21600">
                <a:moveTo>
                  <a:pt x="9138" y="19360"/>
                </a:moveTo>
                <a:cubicBezTo>
                  <a:pt x="10135" y="19591"/>
                  <a:pt x="11456" y="19599"/>
                  <a:pt x="12463" y="19360"/>
                </a:cubicBezTo>
                <a:cubicBezTo>
                  <a:pt x="13306" y="19160"/>
                  <a:pt x="13306" y="19876"/>
                  <a:pt x="13052" y="20548"/>
                </a:cubicBezTo>
                <a:cubicBezTo>
                  <a:pt x="12718" y="21430"/>
                  <a:pt x="12025" y="21600"/>
                  <a:pt x="10800" y="21600"/>
                </a:cubicBezTo>
                <a:cubicBezTo>
                  <a:pt x="9575" y="21600"/>
                  <a:pt x="8882" y="21430"/>
                  <a:pt x="8548" y="20548"/>
                </a:cubicBezTo>
                <a:cubicBezTo>
                  <a:pt x="8294" y="19877"/>
                  <a:pt x="8294" y="19165"/>
                  <a:pt x="9138" y="19360"/>
                </a:cubicBezTo>
                <a:close/>
                <a:moveTo>
                  <a:pt x="19200" y="9095"/>
                </a:moveTo>
                <a:lnTo>
                  <a:pt x="20400" y="9095"/>
                </a:lnTo>
                <a:cubicBezTo>
                  <a:pt x="21063" y="9095"/>
                  <a:pt x="21600" y="9604"/>
                  <a:pt x="21600" y="10232"/>
                </a:cubicBezTo>
                <a:cubicBezTo>
                  <a:pt x="21600" y="10860"/>
                  <a:pt x="21063" y="11368"/>
                  <a:pt x="20400" y="11368"/>
                </a:cubicBezTo>
                <a:lnTo>
                  <a:pt x="19200" y="11368"/>
                </a:lnTo>
                <a:cubicBezTo>
                  <a:pt x="18537" y="11368"/>
                  <a:pt x="18000" y="10860"/>
                  <a:pt x="18000" y="10232"/>
                </a:cubicBezTo>
                <a:cubicBezTo>
                  <a:pt x="18000" y="9604"/>
                  <a:pt x="18537" y="9095"/>
                  <a:pt x="19200" y="9095"/>
                </a:cubicBezTo>
                <a:close/>
                <a:moveTo>
                  <a:pt x="1200" y="9095"/>
                </a:moveTo>
                <a:lnTo>
                  <a:pt x="2400" y="9095"/>
                </a:lnTo>
                <a:cubicBezTo>
                  <a:pt x="3063" y="9095"/>
                  <a:pt x="3600" y="9604"/>
                  <a:pt x="3600" y="10232"/>
                </a:cubicBezTo>
                <a:cubicBezTo>
                  <a:pt x="3600" y="10860"/>
                  <a:pt x="3063" y="11368"/>
                  <a:pt x="2400" y="11368"/>
                </a:cubicBezTo>
                <a:lnTo>
                  <a:pt x="1200" y="11368"/>
                </a:lnTo>
                <a:cubicBezTo>
                  <a:pt x="537" y="11368"/>
                  <a:pt x="0" y="10860"/>
                  <a:pt x="0" y="10232"/>
                </a:cubicBezTo>
                <a:cubicBezTo>
                  <a:pt x="0" y="9604"/>
                  <a:pt x="537" y="9095"/>
                  <a:pt x="1200" y="9095"/>
                </a:cubicBezTo>
                <a:close/>
                <a:moveTo>
                  <a:pt x="10800" y="4547"/>
                </a:moveTo>
                <a:cubicBezTo>
                  <a:pt x="14114" y="4547"/>
                  <a:pt x="16800" y="7003"/>
                  <a:pt x="16800" y="10232"/>
                </a:cubicBezTo>
                <a:cubicBezTo>
                  <a:pt x="16800" y="12015"/>
                  <a:pt x="16144" y="12866"/>
                  <a:pt x="15518" y="13678"/>
                </a:cubicBezTo>
                <a:cubicBezTo>
                  <a:pt x="14947" y="14419"/>
                  <a:pt x="14400" y="15128"/>
                  <a:pt x="14400" y="16484"/>
                </a:cubicBezTo>
                <a:cubicBezTo>
                  <a:pt x="14400" y="17621"/>
                  <a:pt x="13200" y="18190"/>
                  <a:pt x="10800" y="18190"/>
                </a:cubicBezTo>
                <a:cubicBezTo>
                  <a:pt x="8400" y="18190"/>
                  <a:pt x="7200" y="17621"/>
                  <a:pt x="7200" y="16484"/>
                </a:cubicBezTo>
                <a:cubicBezTo>
                  <a:pt x="7200" y="15128"/>
                  <a:pt x="6653" y="14419"/>
                  <a:pt x="6082" y="13678"/>
                </a:cubicBezTo>
                <a:cubicBezTo>
                  <a:pt x="5456" y="12866"/>
                  <a:pt x="4800" y="12015"/>
                  <a:pt x="4800" y="10232"/>
                </a:cubicBezTo>
                <a:cubicBezTo>
                  <a:pt x="4800" y="6821"/>
                  <a:pt x="7486" y="4547"/>
                  <a:pt x="10800" y="4547"/>
                </a:cubicBezTo>
                <a:close/>
                <a:moveTo>
                  <a:pt x="17152" y="2607"/>
                </a:moveTo>
                <a:cubicBezTo>
                  <a:pt x="17620" y="2163"/>
                  <a:pt x="18380" y="2163"/>
                  <a:pt x="18849" y="2607"/>
                </a:cubicBezTo>
                <a:cubicBezTo>
                  <a:pt x="19317" y="3051"/>
                  <a:pt x="19317" y="3770"/>
                  <a:pt x="18849" y="4214"/>
                </a:cubicBezTo>
                <a:lnTo>
                  <a:pt x="17649" y="5351"/>
                </a:lnTo>
                <a:cubicBezTo>
                  <a:pt x="17180" y="5795"/>
                  <a:pt x="16420" y="5795"/>
                  <a:pt x="15952" y="5351"/>
                </a:cubicBezTo>
                <a:cubicBezTo>
                  <a:pt x="15483" y="4907"/>
                  <a:pt x="15483" y="4188"/>
                  <a:pt x="15952" y="3744"/>
                </a:cubicBezTo>
                <a:close/>
                <a:moveTo>
                  <a:pt x="2751" y="2607"/>
                </a:moveTo>
                <a:cubicBezTo>
                  <a:pt x="3220" y="2163"/>
                  <a:pt x="3980" y="2163"/>
                  <a:pt x="4449" y="2607"/>
                </a:cubicBezTo>
                <a:lnTo>
                  <a:pt x="5649" y="3744"/>
                </a:lnTo>
                <a:cubicBezTo>
                  <a:pt x="6117" y="4188"/>
                  <a:pt x="6117" y="4907"/>
                  <a:pt x="5649" y="5351"/>
                </a:cubicBezTo>
                <a:cubicBezTo>
                  <a:pt x="5180" y="5795"/>
                  <a:pt x="4420" y="5795"/>
                  <a:pt x="3951" y="5351"/>
                </a:cubicBezTo>
                <a:lnTo>
                  <a:pt x="2751" y="4214"/>
                </a:lnTo>
                <a:cubicBezTo>
                  <a:pt x="2283" y="3770"/>
                  <a:pt x="2283" y="3051"/>
                  <a:pt x="2751" y="2607"/>
                </a:cubicBezTo>
                <a:close/>
                <a:moveTo>
                  <a:pt x="10800" y="0"/>
                </a:moveTo>
                <a:cubicBezTo>
                  <a:pt x="11463" y="0"/>
                  <a:pt x="12000" y="509"/>
                  <a:pt x="12000" y="1137"/>
                </a:cubicBezTo>
                <a:lnTo>
                  <a:pt x="12000" y="2274"/>
                </a:lnTo>
                <a:cubicBezTo>
                  <a:pt x="12000" y="2901"/>
                  <a:pt x="11463" y="3411"/>
                  <a:pt x="10800" y="3411"/>
                </a:cubicBezTo>
                <a:cubicBezTo>
                  <a:pt x="10137" y="3411"/>
                  <a:pt x="9600" y="2901"/>
                  <a:pt x="9600" y="2274"/>
                </a:cubicBezTo>
                <a:lnTo>
                  <a:pt x="9600" y="1137"/>
                </a:lnTo>
                <a:cubicBezTo>
                  <a:pt x="9600" y="509"/>
                  <a:pt x="10137" y="0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37"/>
          <p:cNvSpPr txBox="1"/>
          <p:nvPr/>
        </p:nvSpPr>
        <p:spPr>
          <a:xfrm>
            <a:off x="-1691345" y="2506490"/>
            <a:ext cx="1373970" cy="237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Используй эти размеры </a:t>
            </a:r>
            <a:br>
              <a:rPr b="0" i="0" lang="en-US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по всей презентации</a:t>
            </a:r>
            <a:endParaRPr/>
          </a:p>
        </p:txBody>
      </p:sp>
      <p:grpSp>
        <p:nvGrpSpPr>
          <p:cNvPr id="535" name="Google Shape;535;p37"/>
          <p:cNvGrpSpPr/>
          <p:nvPr/>
        </p:nvGrpSpPr>
        <p:grpSpPr>
          <a:xfrm>
            <a:off x="-2136932" y="-2"/>
            <a:ext cx="1926716" cy="288004"/>
            <a:chOff x="-1" y="-1"/>
            <a:chExt cx="1926715" cy="288002"/>
          </a:xfrm>
        </p:grpSpPr>
        <p:sp>
          <p:nvSpPr>
            <p:cNvPr id="536" name="Google Shape;536;p37"/>
            <p:cNvSpPr/>
            <p:nvPr/>
          </p:nvSpPr>
          <p:spPr>
            <a:xfrm>
              <a:off x="-1" y="-1"/>
              <a:ext cx="1926715" cy="288002"/>
            </a:xfrm>
            <a:custGeom>
              <a:rect b="b" l="l" r="r" t="t"/>
              <a:pathLst>
                <a:path extrusionOk="0" h="21600" w="21600">
                  <a:moveTo>
                    <a:pt x="1614" y="0"/>
                  </a:moveTo>
                  <a:lnTo>
                    <a:pt x="19986" y="0"/>
                  </a:lnTo>
                  <a:cubicBezTo>
                    <a:pt x="20877" y="0"/>
                    <a:pt x="21600" y="4835"/>
                    <a:pt x="21600" y="108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cubicBezTo>
                    <a:pt x="0" y="4835"/>
                    <a:pt x="723" y="0"/>
                    <a:pt x="1614" y="0"/>
                  </a:cubicBezTo>
                  <a:close/>
                </a:path>
              </a:pathLst>
            </a:custGeom>
            <a:solidFill>
              <a:srgbClr val="D5DAD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37"/>
            <p:cNvSpPr txBox="1"/>
            <p:nvPr/>
          </p:nvSpPr>
          <p:spPr>
            <a:xfrm>
              <a:off x="42176" y="73173"/>
              <a:ext cx="1842361" cy="147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Размеры текста</a:t>
              </a:r>
              <a:endParaRPr/>
            </a:p>
          </p:txBody>
        </p:sp>
      </p:grpSp>
      <p:sp>
        <p:nvSpPr>
          <p:cNvPr id="538" name="Google Shape;538;p37"/>
          <p:cNvSpPr/>
          <p:nvPr/>
        </p:nvSpPr>
        <p:spPr>
          <a:xfrm>
            <a:off x="-2004344" y="2488863"/>
            <a:ext cx="216625" cy="228658"/>
          </a:xfrm>
          <a:custGeom>
            <a:rect b="b" l="l" r="r" t="t"/>
            <a:pathLst>
              <a:path extrusionOk="0" h="21600" w="21600">
                <a:moveTo>
                  <a:pt x="9138" y="19360"/>
                </a:moveTo>
                <a:cubicBezTo>
                  <a:pt x="10135" y="19591"/>
                  <a:pt x="11456" y="19599"/>
                  <a:pt x="12463" y="19360"/>
                </a:cubicBezTo>
                <a:cubicBezTo>
                  <a:pt x="13306" y="19160"/>
                  <a:pt x="13306" y="19876"/>
                  <a:pt x="13052" y="20548"/>
                </a:cubicBezTo>
                <a:cubicBezTo>
                  <a:pt x="12718" y="21430"/>
                  <a:pt x="12025" y="21600"/>
                  <a:pt x="10800" y="21600"/>
                </a:cubicBezTo>
                <a:cubicBezTo>
                  <a:pt x="9575" y="21600"/>
                  <a:pt x="8882" y="21430"/>
                  <a:pt x="8548" y="20548"/>
                </a:cubicBezTo>
                <a:cubicBezTo>
                  <a:pt x="8294" y="19877"/>
                  <a:pt x="8294" y="19165"/>
                  <a:pt x="9138" y="19360"/>
                </a:cubicBezTo>
                <a:close/>
                <a:moveTo>
                  <a:pt x="19200" y="9095"/>
                </a:moveTo>
                <a:lnTo>
                  <a:pt x="20400" y="9095"/>
                </a:lnTo>
                <a:cubicBezTo>
                  <a:pt x="21063" y="9095"/>
                  <a:pt x="21600" y="9604"/>
                  <a:pt x="21600" y="10232"/>
                </a:cubicBezTo>
                <a:cubicBezTo>
                  <a:pt x="21600" y="10860"/>
                  <a:pt x="21063" y="11368"/>
                  <a:pt x="20400" y="11368"/>
                </a:cubicBezTo>
                <a:lnTo>
                  <a:pt x="19200" y="11368"/>
                </a:lnTo>
                <a:cubicBezTo>
                  <a:pt x="18537" y="11368"/>
                  <a:pt x="18000" y="10860"/>
                  <a:pt x="18000" y="10232"/>
                </a:cubicBezTo>
                <a:cubicBezTo>
                  <a:pt x="18000" y="9604"/>
                  <a:pt x="18537" y="9095"/>
                  <a:pt x="19200" y="9095"/>
                </a:cubicBezTo>
                <a:close/>
                <a:moveTo>
                  <a:pt x="1200" y="9095"/>
                </a:moveTo>
                <a:lnTo>
                  <a:pt x="2400" y="9095"/>
                </a:lnTo>
                <a:cubicBezTo>
                  <a:pt x="3063" y="9095"/>
                  <a:pt x="3600" y="9604"/>
                  <a:pt x="3600" y="10232"/>
                </a:cubicBezTo>
                <a:cubicBezTo>
                  <a:pt x="3600" y="10860"/>
                  <a:pt x="3063" y="11368"/>
                  <a:pt x="2400" y="11368"/>
                </a:cubicBezTo>
                <a:lnTo>
                  <a:pt x="1200" y="11368"/>
                </a:lnTo>
                <a:cubicBezTo>
                  <a:pt x="537" y="11368"/>
                  <a:pt x="0" y="10860"/>
                  <a:pt x="0" y="10232"/>
                </a:cubicBezTo>
                <a:cubicBezTo>
                  <a:pt x="0" y="9604"/>
                  <a:pt x="537" y="9095"/>
                  <a:pt x="1200" y="9095"/>
                </a:cubicBezTo>
                <a:close/>
                <a:moveTo>
                  <a:pt x="10800" y="4547"/>
                </a:moveTo>
                <a:cubicBezTo>
                  <a:pt x="14114" y="4547"/>
                  <a:pt x="16800" y="7003"/>
                  <a:pt x="16800" y="10232"/>
                </a:cubicBezTo>
                <a:cubicBezTo>
                  <a:pt x="16800" y="12015"/>
                  <a:pt x="16144" y="12866"/>
                  <a:pt x="15518" y="13678"/>
                </a:cubicBezTo>
                <a:cubicBezTo>
                  <a:pt x="14947" y="14419"/>
                  <a:pt x="14400" y="15128"/>
                  <a:pt x="14400" y="16484"/>
                </a:cubicBezTo>
                <a:cubicBezTo>
                  <a:pt x="14400" y="17621"/>
                  <a:pt x="13200" y="18190"/>
                  <a:pt x="10800" y="18190"/>
                </a:cubicBezTo>
                <a:cubicBezTo>
                  <a:pt x="8400" y="18190"/>
                  <a:pt x="7200" y="17621"/>
                  <a:pt x="7200" y="16484"/>
                </a:cubicBezTo>
                <a:cubicBezTo>
                  <a:pt x="7200" y="15128"/>
                  <a:pt x="6653" y="14419"/>
                  <a:pt x="6082" y="13678"/>
                </a:cubicBezTo>
                <a:cubicBezTo>
                  <a:pt x="5456" y="12866"/>
                  <a:pt x="4800" y="12015"/>
                  <a:pt x="4800" y="10232"/>
                </a:cubicBezTo>
                <a:cubicBezTo>
                  <a:pt x="4800" y="6821"/>
                  <a:pt x="7486" y="4547"/>
                  <a:pt x="10800" y="4547"/>
                </a:cubicBezTo>
                <a:close/>
                <a:moveTo>
                  <a:pt x="17152" y="2607"/>
                </a:moveTo>
                <a:cubicBezTo>
                  <a:pt x="17620" y="2163"/>
                  <a:pt x="18380" y="2163"/>
                  <a:pt x="18849" y="2607"/>
                </a:cubicBezTo>
                <a:cubicBezTo>
                  <a:pt x="19317" y="3051"/>
                  <a:pt x="19317" y="3770"/>
                  <a:pt x="18849" y="4214"/>
                </a:cubicBezTo>
                <a:lnTo>
                  <a:pt x="17649" y="5351"/>
                </a:lnTo>
                <a:cubicBezTo>
                  <a:pt x="17180" y="5795"/>
                  <a:pt x="16420" y="5795"/>
                  <a:pt x="15952" y="5351"/>
                </a:cubicBezTo>
                <a:cubicBezTo>
                  <a:pt x="15483" y="4907"/>
                  <a:pt x="15483" y="4188"/>
                  <a:pt x="15952" y="3744"/>
                </a:cubicBezTo>
                <a:close/>
                <a:moveTo>
                  <a:pt x="2751" y="2607"/>
                </a:moveTo>
                <a:cubicBezTo>
                  <a:pt x="3220" y="2163"/>
                  <a:pt x="3980" y="2163"/>
                  <a:pt x="4449" y="2607"/>
                </a:cubicBezTo>
                <a:lnTo>
                  <a:pt x="5649" y="3744"/>
                </a:lnTo>
                <a:cubicBezTo>
                  <a:pt x="6117" y="4188"/>
                  <a:pt x="6117" y="4907"/>
                  <a:pt x="5649" y="5351"/>
                </a:cubicBezTo>
                <a:cubicBezTo>
                  <a:pt x="5180" y="5795"/>
                  <a:pt x="4420" y="5795"/>
                  <a:pt x="3951" y="5351"/>
                </a:cubicBezTo>
                <a:lnTo>
                  <a:pt x="2751" y="4214"/>
                </a:lnTo>
                <a:cubicBezTo>
                  <a:pt x="2283" y="3770"/>
                  <a:pt x="2283" y="3051"/>
                  <a:pt x="2751" y="2607"/>
                </a:cubicBezTo>
                <a:close/>
                <a:moveTo>
                  <a:pt x="10800" y="0"/>
                </a:moveTo>
                <a:cubicBezTo>
                  <a:pt x="11463" y="0"/>
                  <a:pt x="12000" y="509"/>
                  <a:pt x="12000" y="1137"/>
                </a:cubicBezTo>
                <a:lnTo>
                  <a:pt x="12000" y="2274"/>
                </a:lnTo>
                <a:cubicBezTo>
                  <a:pt x="12000" y="2901"/>
                  <a:pt x="11463" y="3411"/>
                  <a:pt x="10800" y="3411"/>
                </a:cubicBezTo>
                <a:cubicBezTo>
                  <a:pt x="10137" y="3411"/>
                  <a:pt x="9600" y="2901"/>
                  <a:pt x="9600" y="2274"/>
                </a:cubicBezTo>
                <a:lnTo>
                  <a:pt x="9600" y="1137"/>
                </a:lnTo>
                <a:cubicBezTo>
                  <a:pt x="9600" y="509"/>
                  <a:pt x="10137" y="0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37"/>
          <p:cNvSpPr txBox="1"/>
          <p:nvPr>
            <p:ph type="title"/>
          </p:nvPr>
        </p:nvSpPr>
        <p:spPr>
          <a:xfrm>
            <a:off x="639764" y="411164"/>
            <a:ext cx="10910889" cy="3588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9pPr>
          </a:lstStyle>
          <a:p/>
        </p:txBody>
      </p:sp>
      <p:sp>
        <p:nvSpPr>
          <p:cNvPr id="540" name="Google Shape;540;p37"/>
          <p:cNvSpPr txBox="1"/>
          <p:nvPr>
            <p:ph idx="2" type="body"/>
          </p:nvPr>
        </p:nvSpPr>
        <p:spPr>
          <a:xfrm>
            <a:off x="639762" y="833072"/>
            <a:ext cx="10926764" cy="358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AutoNum type="arabicPeriod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1" name="Google Shape;541;p37"/>
          <p:cNvSpPr/>
          <p:nvPr/>
        </p:nvSpPr>
        <p:spPr>
          <a:xfrm>
            <a:off x="635000" y="6403975"/>
            <a:ext cx="1044575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2" name="Google Shape;542;p37"/>
          <p:cNvGrpSpPr/>
          <p:nvPr/>
        </p:nvGrpSpPr>
        <p:grpSpPr>
          <a:xfrm>
            <a:off x="-2138460" y="3070445"/>
            <a:ext cx="1935387" cy="3787556"/>
            <a:chOff x="-1" y="-2"/>
            <a:chExt cx="1935386" cy="3787555"/>
          </a:xfrm>
        </p:grpSpPr>
        <p:sp>
          <p:nvSpPr>
            <p:cNvPr id="543" name="Google Shape;543;p37"/>
            <p:cNvSpPr/>
            <p:nvPr/>
          </p:nvSpPr>
          <p:spPr>
            <a:xfrm>
              <a:off x="-1" y="54864"/>
              <a:ext cx="1928243" cy="2468820"/>
            </a:xfrm>
            <a:prstGeom prst="roundRect">
              <a:avLst>
                <a:gd fmla="val 5926" name="adj"/>
              </a:avLst>
            </a:prstGeom>
            <a:solidFill>
              <a:srgbClr val="FFFFFF">
                <a:alpha val="90196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44" name="Google Shape;544;p37"/>
            <p:cNvGrpSpPr/>
            <p:nvPr/>
          </p:nvGrpSpPr>
          <p:grpSpPr>
            <a:xfrm>
              <a:off x="1526" y="-2"/>
              <a:ext cx="1926716" cy="288003"/>
              <a:chOff x="-1" y="-1"/>
              <a:chExt cx="1926715" cy="288002"/>
            </a:xfrm>
          </p:grpSpPr>
          <p:sp>
            <p:nvSpPr>
              <p:cNvPr id="545" name="Google Shape;545;p37"/>
              <p:cNvSpPr/>
              <p:nvPr/>
            </p:nvSpPr>
            <p:spPr>
              <a:xfrm>
                <a:off x="-1" y="-1"/>
                <a:ext cx="1926715" cy="288002"/>
              </a:xfrm>
              <a:custGeom>
                <a:rect b="b" l="l" r="r" t="t"/>
                <a:pathLst>
                  <a:path extrusionOk="0" h="21600" w="21600">
                    <a:moveTo>
                      <a:pt x="1614" y="0"/>
                    </a:moveTo>
                    <a:lnTo>
                      <a:pt x="19986" y="0"/>
                    </a:lnTo>
                    <a:cubicBezTo>
                      <a:pt x="20877" y="0"/>
                      <a:pt x="21600" y="4835"/>
                      <a:pt x="21600" y="10800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10800"/>
                    </a:lnTo>
                    <a:cubicBezTo>
                      <a:pt x="0" y="4835"/>
                      <a:pt x="723" y="0"/>
                      <a:pt x="1614" y="0"/>
                    </a:cubicBezTo>
                    <a:close/>
                  </a:path>
                </a:pathLst>
              </a:custGeom>
              <a:solidFill>
                <a:srgbClr val="D5DAD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37"/>
              <p:cNvSpPr txBox="1"/>
              <p:nvPr/>
            </p:nvSpPr>
            <p:spPr>
              <a:xfrm>
                <a:off x="42176" y="73173"/>
                <a:ext cx="1842361" cy="147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100"/>
                  <a:buFont typeface="Arial"/>
                  <a:buNone/>
                </a:pPr>
                <a:r>
                  <a:rPr b="1" i="0" lang="en-US" sz="11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rPr>
                  <a:t>Цвета Ozon</a:t>
                </a:r>
                <a:endParaRPr/>
              </a:p>
            </p:txBody>
          </p:sp>
        </p:grpSp>
        <p:sp>
          <p:nvSpPr>
            <p:cNvPr id="547" name="Google Shape;547;p37"/>
            <p:cNvSpPr txBox="1"/>
            <p:nvPr/>
          </p:nvSpPr>
          <p:spPr>
            <a:xfrm>
              <a:off x="135012" y="341791"/>
              <a:ext cx="1638525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 текста </a:t>
              </a:r>
              <a:endParaRPr/>
            </a:p>
          </p:txBody>
        </p:sp>
        <p:sp>
          <p:nvSpPr>
            <p:cNvPr id="548" name="Google Shape;548;p37"/>
            <p:cNvSpPr/>
            <p:nvPr/>
          </p:nvSpPr>
          <p:spPr>
            <a:xfrm>
              <a:off x="134113" y="541184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FFFFF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7"/>
            <p:cNvSpPr/>
            <p:nvPr/>
          </p:nvSpPr>
          <p:spPr>
            <a:xfrm>
              <a:off x="400118" y="541184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chemeClr val="accent6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7"/>
            <p:cNvSpPr txBox="1"/>
            <p:nvPr/>
          </p:nvSpPr>
          <p:spPr>
            <a:xfrm>
              <a:off x="135012" y="865196"/>
              <a:ext cx="1638525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 больших плашек</a:t>
              </a:r>
              <a:endParaRPr/>
            </a:p>
          </p:txBody>
        </p:sp>
        <p:sp>
          <p:nvSpPr>
            <p:cNvPr id="551" name="Google Shape;551;p37"/>
            <p:cNvSpPr/>
            <p:nvPr/>
          </p:nvSpPr>
          <p:spPr>
            <a:xfrm>
              <a:off x="133494" y="1060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chemeClr val="accent3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7"/>
            <p:cNvSpPr txBox="1"/>
            <p:nvPr/>
          </p:nvSpPr>
          <p:spPr>
            <a:xfrm>
              <a:off x="135012" y="1381044"/>
              <a:ext cx="1638525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Цвета маленьких плашек</a:t>
              </a:r>
              <a:endParaRPr/>
            </a:p>
          </p:txBody>
        </p:sp>
        <p:sp>
          <p:nvSpPr>
            <p:cNvPr id="553" name="Google Shape;553;p37"/>
            <p:cNvSpPr/>
            <p:nvPr/>
          </p:nvSpPr>
          <p:spPr>
            <a:xfrm>
              <a:off x="398557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B7EDC9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7"/>
            <p:cNvSpPr/>
            <p:nvPr/>
          </p:nvSpPr>
          <p:spPr>
            <a:xfrm>
              <a:off x="663620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FA800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7"/>
            <p:cNvSpPr/>
            <p:nvPr/>
          </p:nvSpPr>
          <p:spPr>
            <a:xfrm>
              <a:off x="133494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10C44C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7"/>
            <p:cNvSpPr txBox="1"/>
            <p:nvPr/>
          </p:nvSpPr>
          <p:spPr>
            <a:xfrm>
              <a:off x="135012" y="1903032"/>
              <a:ext cx="1638525" cy="127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Рост / падение показателей</a:t>
              </a: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133494" y="1576449"/>
              <a:ext cx="216625" cy="216626"/>
            </a:xfrm>
            <a:prstGeom prst="roundRect">
              <a:avLst>
                <a:gd fmla="val 33317" name="adj"/>
              </a:avLst>
            </a:prstGeom>
            <a:solidFill>
              <a:schemeClr val="accent3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7"/>
            <p:cNvSpPr/>
            <p:nvPr/>
          </p:nvSpPr>
          <p:spPr>
            <a:xfrm>
              <a:off x="398193" y="1576449"/>
              <a:ext cx="216625" cy="216626"/>
            </a:xfrm>
            <a:prstGeom prst="roundRect">
              <a:avLst>
                <a:gd fmla="val 33317" name="adj"/>
              </a:avLst>
            </a:prstGeom>
            <a:solidFill>
              <a:schemeClr val="accent2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7"/>
            <p:cNvSpPr/>
            <p:nvPr/>
          </p:nvSpPr>
          <p:spPr>
            <a:xfrm>
              <a:off x="663620" y="1576449"/>
              <a:ext cx="216625" cy="216626"/>
            </a:xfrm>
            <a:prstGeom prst="roundRect">
              <a:avLst>
                <a:gd fmla="val 33317" name="adj"/>
              </a:avLst>
            </a:prstGeom>
            <a:solidFill>
              <a:srgbClr val="FFFFFF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7"/>
            <p:cNvSpPr/>
            <p:nvPr/>
          </p:nvSpPr>
          <p:spPr>
            <a:xfrm>
              <a:off x="7143" y="2711671"/>
              <a:ext cx="1928242" cy="1075882"/>
            </a:xfrm>
            <a:prstGeom prst="roundRect">
              <a:avLst>
                <a:gd fmla="val 12985" name="adj"/>
              </a:avLst>
            </a:prstGeom>
            <a:solidFill>
              <a:srgbClr val="FFFFFF">
                <a:alpha val="90196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7"/>
            <p:cNvSpPr txBox="1"/>
            <p:nvPr/>
          </p:nvSpPr>
          <p:spPr>
            <a:xfrm>
              <a:off x="350120" y="2805531"/>
              <a:ext cx="1155882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Шаблон Ozon</a:t>
              </a:r>
              <a:endParaRPr/>
            </a:p>
          </p:txBody>
        </p:sp>
        <p:sp>
          <p:nvSpPr>
            <p:cNvPr id="562" name="Google Shape;562;p37"/>
            <p:cNvSpPr/>
            <p:nvPr/>
          </p:nvSpPr>
          <p:spPr>
            <a:xfrm>
              <a:off x="133494" y="2783460"/>
              <a:ext cx="161100" cy="161100"/>
            </a:xfrm>
            <a:custGeom>
              <a:rect b="b" l="l" r="r" t="t"/>
              <a:pathLst>
                <a:path extrusionOk="0" h="21600" w="21600">
                  <a:moveTo>
                    <a:pt x="10800" y="21600"/>
                  </a:moveTo>
                  <a:cubicBezTo>
                    <a:pt x="17501" y="21600"/>
                    <a:pt x="21600" y="17501"/>
                    <a:pt x="21600" y="10800"/>
                  </a:cubicBezTo>
                  <a:cubicBezTo>
                    <a:pt x="21600" y="4099"/>
                    <a:pt x="17501" y="0"/>
                    <a:pt x="10800" y="0"/>
                  </a:cubicBezTo>
                  <a:cubicBezTo>
                    <a:pt x="4099" y="0"/>
                    <a:pt x="0" y="4099"/>
                    <a:pt x="0" y="10800"/>
                  </a:cubicBezTo>
                  <a:cubicBezTo>
                    <a:pt x="0" y="17501"/>
                    <a:pt x="4099" y="21600"/>
                    <a:pt x="10800" y="21600"/>
                  </a:cubicBezTo>
                  <a:close/>
                  <a:moveTo>
                    <a:pt x="16449" y="9249"/>
                  </a:moveTo>
                  <a:lnTo>
                    <a:pt x="10449" y="15249"/>
                  </a:lnTo>
                  <a:cubicBezTo>
                    <a:pt x="9980" y="15717"/>
                    <a:pt x="9220" y="15717"/>
                    <a:pt x="8751" y="15249"/>
                  </a:cubicBezTo>
                  <a:lnTo>
                    <a:pt x="5151" y="11649"/>
                  </a:lnTo>
                  <a:cubicBezTo>
                    <a:pt x="4683" y="11180"/>
                    <a:pt x="4683" y="10420"/>
                    <a:pt x="5151" y="9951"/>
                  </a:cubicBezTo>
                  <a:cubicBezTo>
                    <a:pt x="5620" y="9483"/>
                    <a:pt x="6380" y="9483"/>
                    <a:pt x="6849" y="9951"/>
                  </a:cubicBezTo>
                  <a:lnTo>
                    <a:pt x="9600" y="12703"/>
                  </a:lnTo>
                  <a:lnTo>
                    <a:pt x="14751" y="7551"/>
                  </a:lnTo>
                  <a:cubicBezTo>
                    <a:pt x="15220" y="7083"/>
                    <a:pt x="15980" y="7083"/>
                    <a:pt x="16449" y="7551"/>
                  </a:cubicBezTo>
                  <a:cubicBezTo>
                    <a:pt x="16917" y="8020"/>
                    <a:pt x="16917" y="8780"/>
                    <a:pt x="16449" y="92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7"/>
            <p:cNvSpPr txBox="1"/>
            <p:nvPr/>
          </p:nvSpPr>
          <p:spPr>
            <a:xfrm>
              <a:off x="133495" y="3001659"/>
              <a:ext cx="1687589" cy="5412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2B44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22B44"/>
                  </a:solidFill>
                  <a:latin typeface="Arial"/>
                  <a:ea typeface="Arial"/>
                  <a:cs typeface="Arial"/>
                  <a:sym typeface="Arial"/>
                </a:rPr>
                <a:t>Если нужно больше материалов: </a:t>
              </a:r>
              <a:r>
                <a:rPr b="1" i="0" lang="en-US" sz="900" u="none" cap="none" strike="noStrike">
                  <a:solidFill>
                    <a:srgbClr val="022B44"/>
                  </a:solidFill>
                  <a:latin typeface="Arial"/>
                  <a:ea typeface="Arial"/>
                  <a:cs typeface="Arial"/>
                  <a:sym typeface="Arial"/>
                </a:rPr>
                <a:t>правое меню Staff — Brand — Всё для презентаций. </a:t>
              </a:r>
              <a:r>
                <a:rPr b="0" i="0" lang="en-US" sz="900" u="none" cap="none" strike="noStrike">
                  <a:solidFill>
                    <a:srgbClr val="022B44"/>
                  </a:solidFill>
                  <a:latin typeface="Arial"/>
                  <a:ea typeface="Arial"/>
                  <a:cs typeface="Arial"/>
                  <a:sym typeface="Arial"/>
                </a:rPr>
                <a:t>Или пиши нам на presentations@ozon.ru. </a:t>
              </a:r>
              <a:endParaRPr/>
            </a:p>
          </p:txBody>
        </p:sp>
        <p:sp>
          <p:nvSpPr>
            <p:cNvPr id="564" name="Google Shape;564;p37"/>
            <p:cNvSpPr/>
            <p:nvPr/>
          </p:nvSpPr>
          <p:spPr>
            <a:xfrm>
              <a:off x="1193746" y="2089751"/>
              <a:ext cx="216626" cy="216625"/>
            </a:xfrm>
            <a:prstGeom prst="roundRect">
              <a:avLst>
                <a:gd fmla="val 33317" name="adj"/>
              </a:avLst>
            </a:prstGeom>
            <a:solidFill>
              <a:srgbClr val="F53C14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7"/>
            <p:cNvSpPr/>
            <p:nvPr/>
          </p:nvSpPr>
          <p:spPr>
            <a:xfrm>
              <a:off x="1458809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CC4B8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7"/>
            <p:cNvSpPr/>
            <p:nvPr/>
          </p:nvSpPr>
          <p:spPr>
            <a:xfrm>
              <a:off x="928684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FE5B2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7" name="Google Shape;567;p37"/>
            <p:cNvGrpSpPr/>
            <p:nvPr/>
          </p:nvGrpSpPr>
          <p:grpSpPr>
            <a:xfrm>
              <a:off x="1526" y="-2"/>
              <a:ext cx="1926716" cy="288003"/>
              <a:chOff x="-1" y="-1"/>
              <a:chExt cx="1926715" cy="288002"/>
            </a:xfrm>
          </p:grpSpPr>
          <p:sp>
            <p:nvSpPr>
              <p:cNvPr id="568" name="Google Shape;568;p37"/>
              <p:cNvSpPr/>
              <p:nvPr/>
            </p:nvSpPr>
            <p:spPr>
              <a:xfrm>
                <a:off x="-1" y="-1"/>
                <a:ext cx="1926715" cy="288002"/>
              </a:xfrm>
              <a:custGeom>
                <a:rect b="b" l="l" r="r" t="t"/>
                <a:pathLst>
                  <a:path extrusionOk="0" h="21600" w="21600">
                    <a:moveTo>
                      <a:pt x="1614" y="0"/>
                    </a:moveTo>
                    <a:lnTo>
                      <a:pt x="19986" y="0"/>
                    </a:lnTo>
                    <a:cubicBezTo>
                      <a:pt x="20877" y="0"/>
                      <a:pt x="21600" y="4835"/>
                      <a:pt x="21600" y="10800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10800"/>
                    </a:lnTo>
                    <a:cubicBezTo>
                      <a:pt x="0" y="4835"/>
                      <a:pt x="723" y="0"/>
                      <a:pt x="1614" y="0"/>
                    </a:cubicBezTo>
                    <a:close/>
                  </a:path>
                </a:pathLst>
              </a:custGeom>
              <a:solidFill>
                <a:srgbClr val="D5DAD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37"/>
              <p:cNvSpPr txBox="1"/>
              <p:nvPr/>
            </p:nvSpPr>
            <p:spPr>
              <a:xfrm>
                <a:off x="42176" y="73173"/>
                <a:ext cx="1842361" cy="147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100"/>
                  <a:buFont typeface="Arial"/>
                  <a:buNone/>
                </a:pPr>
                <a:r>
                  <a:rPr b="1" i="0" lang="en-US" sz="11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rPr>
                  <a:t>Цвета Ozon</a:t>
                </a:r>
                <a:endParaRPr/>
              </a:p>
            </p:txBody>
          </p:sp>
        </p:grpSp>
        <p:sp>
          <p:nvSpPr>
            <p:cNvPr id="570" name="Google Shape;570;p37"/>
            <p:cNvSpPr txBox="1"/>
            <p:nvPr/>
          </p:nvSpPr>
          <p:spPr>
            <a:xfrm>
              <a:off x="135012" y="341791"/>
              <a:ext cx="1638525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 текста </a:t>
              </a:r>
              <a:endParaRPr/>
            </a:p>
          </p:txBody>
        </p:sp>
        <p:sp>
          <p:nvSpPr>
            <p:cNvPr id="571" name="Google Shape;571;p37"/>
            <p:cNvSpPr/>
            <p:nvPr/>
          </p:nvSpPr>
          <p:spPr>
            <a:xfrm>
              <a:off x="134113" y="541184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FFFFF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7"/>
            <p:cNvSpPr/>
            <p:nvPr/>
          </p:nvSpPr>
          <p:spPr>
            <a:xfrm>
              <a:off x="400118" y="541184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chemeClr val="accent6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7"/>
            <p:cNvSpPr txBox="1"/>
            <p:nvPr/>
          </p:nvSpPr>
          <p:spPr>
            <a:xfrm>
              <a:off x="350120" y="2805531"/>
              <a:ext cx="1155882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Шаблон Ozon</a:t>
              </a:r>
              <a:endParaRPr/>
            </a:p>
          </p:txBody>
        </p:sp>
        <p:sp>
          <p:nvSpPr>
            <p:cNvPr id="574" name="Google Shape;574;p37"/>
            <p:cNvSpPr/>
            <p:nvPr/>
          </p:nvSpPr>
          <p:spPr>
            <a:xfrm>
              <a:off x="397105" y="1060751"/>
              <a:ext cx="216626" cy="216625"/>
            </a:xfrm>
            <a:prstGeom prst="roundRect">
              <a:avLst>
                <a:gd fmla="val 33317" name="adj"/>
              </a:avLst>
            </a:prstGeom>
            <a:solidFill>
              <a:srgbClr val="0044BF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_colored" showMasterSp="0">
  <p:cSld name="basic_colored">
    <p:bg>
      <p:bgPr>
        <a:solidFill>
          <a:schemeClr val="accen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639764" y="411162"/>
            <a:ext cx="10910890" cy="684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" type="body"/>
          </p:nvPr>
        </p:nvSpPr>
        <p:spPr>
          <a:xfrm>
            <a:off x="639762" y="1520824"/>
            <a:ext cx="10910889" cy="47418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>
                <a:solidFill>
                  <a:srgbClr val="FFFFFF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>
                <a:solidFill>
                  <a:srgbClr val="FFFFFF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AutoNum type="arabicPeriod"/>
              <a:defRPr>
                <a:solidFill>
                  <a:srgbClr val="FFFFFF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>
                <a:solidFill>
                  <a:srgbClr val="FFFFFF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0"/>
          <p:cNvSpPr/>
          <p:nvPr/>
        </p:nvSpPr>
        <p:spPr>
          <a:xfrm>
            <a:off x="-2138460" y="54865"/>
            <a:ext cx="1928243" cy="2826069"/>
          </a:xfrm>
          <a:prstGeom prst="roundRect">
            <a:avLst>
              <a:gd fmla="val 5926" name="adj"/>
            </a:avLst>
          </a:prstGeom>
          <a:solidFill>
            <a:srgbClr val="FFFFFF">
              <a:alpha val="90196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" name="Google Shape;62;p20"/>
          <p:cNvGrpSpPr/>
          <p:nvPr/>
        </p:nvGrpSpPr>
        <p:grpSpPr>
          <a:xfrm>
            <a:off x="-2136934" y="-2"/>
            <a:ext cx="1926719" cy="288006"/>
            <a:chOff x="-1" y="0"/>
            <a:chExt cx="1926717" cy="288005"/>
          </a:xfrm>
        </p:grpSpPr>
        <p:sp>
          <p:nvSpPr>
            <p:cNvPr id="63" name="Google Shape;63;p20"/>
            <p:cNvSpPr/>
            <p:nvPr/>
          </p:nvSpPr>
          <p:spPr>
            <a:xfrm>
              <a:off x="-1" y="0"/>
              <a:ext cx="1926717" cy="288005"/>
            </a:xfrm>
            <a:custGeom>
              <a:rect b="b" l="l" r="r" t="t"/>
              <a:pathLst>
                <a:path extrusionOk="0" h="21600" w="21600">
                  <a:moveTo>
                    <a:pt x="1614" y="0"/>
                  </a:moveTo>
                  <a:lnTo>
                    <a:pt x="19986" y="0"/>
                  </a:lnTo>
                  <a:cubicBezTo>
                    <a:pt x="20877" y="0"/>
                    <a:pt x="21600" y="4835"/>
                    <a:pt x="21600" y="108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cubicBezTo>
                    <a:pt x="0" y="4835"/>
                    <a:pt x="723" y="0"/>
                    <a:pt x="1614" y="0"/>
                  </a:cubicBezTo>
                  <a:close/>
                </a:path>
              </a:pathLst>
            </a:custGeom>
            <a:solidFill>
              <a:srgbClr val="D5DAD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0"/>
            <p:cNvSpPr txBox="1"/>
            <p:nvPr/>
          </p:nvSpPr>
          <p:spPr>
            <a:xfrm>
              <a:off x="42176" y="91174"/>
              <a:ext cx="1842363" cy="147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Размеры текста</a:t>
              </a:r>
              <a:endParaRPr/>
            </a:p>
          </p:txBody>
        </p:sp>
      </p:grpSp>
      <p:graphicFrame>
        <p:nvGraphicFramePr>
          <p:cNvPr id="65" name="Google Shape;65;p20"/>
          <p:cNvGraphicFramePr/>
          <p:nvPr/>
        </p:nvGraphicFramePr>
        <p:xfrm>
          <a:off x="-2046116" y="3126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{9DA1D9E4-B694-4C36-8AAA-97EB937DCCDA}</a:tableStyleId>
              </a:tblPr>
              <a:tblGrid>
                <a:gridCol w="532525"/>
                <a:gridCol w="1426225"/>
              </a:tblGrid>
              <a:tr h="27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</a:rPr>
                        <a:t>44+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акцентные цифры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</a:rPr>
                        <a:t>32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заголовки и самые  важные данные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24</a:t>
                      </a:r>
                      <a:r>
                        <a:rPr b="0" lang="en-US" sz="900" u="none" cap="none" strike="noStrike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b="1" lang="en-US" sz="1200" u="none" cap="none" strike="noStrike"/>
                        <a:t>/</a:t>
                      </a:r>
                      <a:r>
                        <a:rPr b="0" lang="en-US" sz="900" u="none" cap="none" strike="noStrike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b="1" lang="en-US" sz="1200" u="none" cap="none" strike="noStrike"/>
                        <a:t>18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подзаголовки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18</a:t>
                      </a:r>
                      <a:r>
                        <a:rPr b="0" lang="en-US" sz="900" u="none" cap="none" strike="noStrike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b="1" lang="en-US" sz="1200" u="none" cap="none" strike="noStrike"/>
                        <a:t>/</a:t>
                      </a:r>
                      <a:r>
                        <a:rPr b="0" lang="en-US" sz="900" u="none" cap="none" strike="noStrike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b="1" lang="en-US" sz="1200" u="none" cap="none" strike="noStrike"/>
                        <a:t>14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основной текст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14</a:t>
                      </a:r>
                      <a:r>
                        <a:rPr b="0" lang="en-US" sz="900" u="none" cap="none" strike="noStrike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b="1" lang="en-US" sz="1200" u="none" cap="none" strike="noStrike"/>
                        <a:t>/</a:t>
                      </a:r>
                      <a:r>
                        <a:rPr b="0" lang="en-US" sz="900" u="none" cap="none" strike="noStrike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b="1" lang="en-US" sz="1200" u="none" cap="none" strike="noStrike"/>
                        <a:t>12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второй уровень  текста (менее  важная информация)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</a:rPr>
                        <a:t>10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сноски, пояснения,  большие таблицы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6" name="Google Shape;66;p20"/>
          <p:cNvSpPr/>
          <p:nvPr/>
        </p:nvSpPr>
        <p:spPr>
          <a:xfrm>
            <a:off x="-2004344" y="2488863"/>
            <a:ext cx="216626" cy="228658"/>
          </a:xfrm>
          <a:custGeom>
            <a:rect b="b" l="l" r="r" t="t"/>
            <a:pathLst>
              <a:path extrusionOk="0" h="21600" w="21600">
                <a:moveTo>
                  <a:pt x="9138" y="19360"/>
                </a:moveTo>
                <a:cubicBezTo>
                  <a:pt x="10135" y="19591"/>
                  <a:pt x="11456" y="19599"/>
                  <a:pt x="12463" y="19360"/>
                </a:cubicBezTo>
                <a:cubicBezTo>
                  <a:pt x="13306" y="19160"/>
                  <a:pt x="13306" y="19876"/>
                  <a:pt x="13052" y="20548"/>
                </a:cubicBezTo>
                <a:cubicBezTo>
                  <a:pt x="12718" y="21430"/>
                  <a:pt x="12025" y="21600"/>
                  <a:pt x="10800" y="21600"/>
                </a:cubicBezTo>
                <a:cubicBezTo>
                  <a:pt x="9575" y="21600"/>
                  <a:pt x="8882" y="21430"/>
                  <a:pt x="8548" y="20548"/>
                </a:cubicBezTo>
                <a:cubicBezTo>
                  <a:pt x="8294" y="19877"/>
                  <a:pt x="8294" y="19165"/>
                  <a:pt x="9138" y="19360"/>
                </a:cubicBezTo>
                <a:close/>
                <a:moveTo>
                  <a:pt x="19200" y="9095"/>
                </a:moveTo>
                <a:lnTo>
                  <a:pt x="20400" y="9095"/>
                </a:lnTo>
                <a:cubicBezTo>
                  <a:pt x="21063" y="9095"/>
                  <a:pt x="21600" y="9604"/>
                  <a:pt x="21600" y="10232"/>
                </a:cubicBezTo>
                <a:cubicBezTo>
                  <a:pt x="21600" y="10860"/>
                  <a:pt x="21063" y="11368"/>
                  <a:pt x="20400" y="11368"/>
                </a:cubicBezTo>
                <a:lnTo>
                  <a:pt x="19200" y="11368"/>
                </a:lnTo>
                <a:cubicBezTo>
                  <a:pt x="18537" y="11368"/>
                  <a:pt x="18000" y="10860"/>
                  <a:pt x="18000" y="10232"/>
                </a:cubicBezTo>
                <a:cubicBezTo>
                  <a:pt x="18000" y="9604"/>
                  <a:pt x="18537" y="9095"/>
                  <a:pt x="19200" y="9095"/>
                </a:cubicBezTo>
                <a:close/>
                <a:moveTo>
                  <a:pt x="1200" y="9095"/>
                </a:moveTo>
                <a:lnTo>
                  <a:pt x="2400" y="9095"/>
                </a:lnTo>
                <a:cubicBezTo>
                  <a:pt x="3063" y="9095"/>
                  <a:pt x="3600" y="9604"/>
                  <a:pt x="3600" y="10232"/>
                </a:cubicBezTo>
                <a:cubicBezTo>
                  <a:pt x="3600" y="10860"/>
                  <a:pt x="3063" y="11368"/>
                  <a:pt x="2400" y="11368"/>
                </a:cubicBezTo>
                <a:lnTo>
                  <a:pt x="1200" y="11368"/>
                </a:lnTo>
                <a:cubicBezTo>
                  <a:pt x="537" y="11368"/>
                  <a:pt x="0" y="10860"/>
                  <a:pt x="0" y="10232"/>
                </a:cubicBezTo>
                <a:cubicBezTo>
                  <a:pt x="0" y="9604"/>
                  <a:pt x="537" y="9095"/>
                  <a:pt x="1200" y="9095"/>
                </a:cubicBezTo>
                <a:close/>
                <a:moveTo>
                  <a:pt x="10800" y="4547"/>
                </a:moveTo>
                <a:cubicBezTo>
                  <a:pt x="14114" y="4547"/>
                  <a:pt x="16800" y="7003"/>
                  <a:pt x="16800" y="10232"/>
                </a:cubicBezTo>
                <a:cubicBezTo>
                  <a:pt x="16800" y="12015"/>
                  <a:pt x="16144" y="12866"/>
                  <a:pt x="15518" y="13678"/>
                </a:cubicBezTo>
                <a:cubicBezTo>
                  <a:pt x="14947" y="14419"/>
                  <a:pt x="14400" y="15128"/>
                  <a:pt x="14400" y="16484"/>
                </a:cubicBezTo>
                <a:cubicBezTo>
                  <a:pt x="14400" y="17621"/>
                  <a:pt x="13200" y="18190"/>
                  <a:pt x="10800" y="18190"/>
                </a:cubicBezTo>
                <a:cubicBezTo>
                  <a:pt x="8400" y="18190"/>
                  <a:pt x="7200" y="17621"/>
                  <a:pt x="7200" y="16484"/>
                </a:cubicBezTo>
                <a:cubicBezTo>
                  <a:pt x="7200" y="15128"/>
                  <a:pt x="6653" y="14419"/>
                  <a:pt x="6082" y="13678"/>
                </a:cubicBezTo>
                <a:cubicBezTo>
                  <a:pt x="5456" y="12866"/>
                  <a:pt x="4800" y="12015"/>
                  <a:pt x="4800" y="10232"/>
                </a:cubicBezTo>
                <a:cubicBezTo>
                  <a:pt x="4800" y="6821"/>
                  <a:pt x="7486" y="4547"/>
                  <a:pt x="10800" y="4547"/>
                </a:cubicBezTo>
                <a:close/>
                <a:moveTo>
                  <a:pt x="17152" y="2607"/>
                </a:moveTo>
                <a:cubicBezTo>
                  <a:pt x="17620" y="2163"/>
                  <a:pt x="18380" y="2163"/>
                  <a:pt x="18849" y="2607"/>
                </a:cubicBezTo>
                <a:cubicBezTo>
                  <a:pt x="19317" y="3051"/>
                  <a:pt x="19317" y="3770"/>
                  <a:pt x="18849" y="4214"/>
                </a:cubicBezTo>
                <a:lnTo>
                  <a:pt x="17649" y="5351"/>
                </a:lnTo>
                <a:cubicBezTo>
                  <a:pt x="17180" y="5795"/>
                  <a:pt x="16420" y="5795"/>
                  <a:pt x="15952" y="5351"/>
                </a:cubicBezTo>
                <a:cubicBezTo>
                  <a:pt x="15483" y="4907"/>
                  <a:pt x="15483" y="4188"/>
                  <a:pt x="15952" y="3744"/>
                </a:cubicBezTo>
                <a:close/>
                <a:moveTo>
                  <a:pt x="2751" y="2607"/>
                </a:moveTo>
                <a:cubicBezTo>
                  <a:pt x="3220" y="2163"/>
                  <a:pt x="3980" y="2163"/>
                  <a:pt x="4449" y="2607"/>
                </a:cubicBezTo>
                <a:lnTo>
                  <a:pt x="5649" y="3744"/>
                </a:lnTo>
                <a:cubicBezTo>
                  <a:pt x="6117" y="4188"/>
                  <a:pt x="6117" y="4907"/>
                  <a:pt x="5649" y="5351"/>
                </a:cubicBezTo>
                <a:cubicBezTo>
                  <a:pt x="5180" y="5795"/>
                  <a:pt x="4420" y="5795"/>
                  <a:pt x="3951" y="5351"/>
                </a:cubicBezTo>
                <a:lnTo>
                  <a:pt x="2751" y="4214"/>
                </a:lnTo>
                <a:cubicBezTo>
                  <a:pt x="2283" y="3770"/>
                  <a:pt x="2283" y="3051"/>
                  <a:pt x="2751" y="2607"/>
                </a:cubicBezTo>
                <a:close/>
                <a:moveTo>
                  <a:pt x="10800" y="0"/>
                </a:moveTo>
                <a:cubicBezTo>
                  <a:pt x="11463" y="0"/>
                  <a:pt x="12000" y="509"/>
                  <a:pt x="12000" y="1137"/>
                </a:cubicBezTo>
                <a:lnTo>
                  <a:pt x="12000" y="2274"/>
                </a:lnTo>
                <a:cubicBezTo>
                  <a:pt x="12000" y="2901"/>
                  <a:pt x="11463" y="3411"/>
                  <a:pt x="10800" y="3411"/>
                </a:cubicBezTo>
                <a:cubicBezTo>
                  <a:pt x="10137" y="3411"/>
                  <a:pt x="9600" y="2901"/>
                  <a:pt x="9600" y="2274"/>
                </a:cubicBezTo>
                <a:lnTo>
                  <a:pt x="9600" y="1137"/>
                </a:lnTo>
                <a:cubicBezTo>
                  <a:pt x="9600" y="509"/>
                  <a:pt x="10137" y="0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0"/>
          <p:cNvSpPr/>
          <p:nvPr/>
        </p:nvSpPr>
        <p:spPr>
          <a:xfrm>
            <a:off x="-2004344" y="2488863"/>
            <a:ext cx="216626" cy="228658"/>
          </a:xfrm>
          <a:custGeom>
            <a:rect b="b" l="l" r="r" t="t"/>
            <a:pathLst>
              <a:path extrusionOk="0" h="21600" w="21600">
                <a:moveTo>
                  <a:pt x="9138" y="19360"/>
                </a:moveTo>
                <a:cubicBezTo>
                  <a:pt x="10135" y="19591"/>
                  <a:pt x="11456" y="19599"/>
                  <a:pt x="12463" y="19360"/>
                </a:cubicBezTo>
                <a:cubicBezTo>
                  <a:pt x="13306" y="19160"/>
                  <a:pt x="13306" y="19876"/>
                  <a:pt x="13052" y="20548"/>
                </a:cubicBezTo>
                <a:cubicBezTo>
                  <a:pt x="12718" y="21430"/>
                  <a:pt x="12025" y="21600"/>
                  <a:pt x="10800" y="21600"/>
                </a:cubicBezTo>
                <a:cubicBezTo>
                  <a:pt x="9575" y="21600"/>
                  <a:pt x="8882" y="21430"/>
                  <a:pt x="8548" y="20548"/>
                </a:cubicBezTo>
                <a:cubicBezTo>
                  <a:pt x="8294" y="19877"/>
                  <a:pt x="8294" y="19165"/>
                  <a:pt x="9138" y="19360"/>
                </a:cubicBezTo>
                <a:close/>
                <a:moveTo>
                  <a:pt x="19200" y="9095"/>
                </a:moveTo>
                <a:lnTo>
                  <a:pt x="20400" y="9095"/>
                </a:lnTo>
                <a:cubicBezTo>
                  <a:pt x="21063" y="9095"/>
                  <a:pt x="21600" y="9604"/>
                  <a:pt x="21600" y="10232"/>
                </a:cubicBezTo>
                <a:cubicBezTo>
                  <a:pt x="21600" y="10860"/>
                  <a:pt x="21063" y="11368"/>
                  <a:pt x="20400" y="11368"/>
                </a:cubicBezTo>
                <a:lnTo>
                  <a:pt x="19200" y="11368"/>
                </a:lnTo>
                <a:cubicBezTo>
                  <a:pt x="18537" y="11368"/>
                  <a:pt x="18000" y="10860"/>
                  <a:pt x="18000" y="10232"/>
                </a:cubicBezTo>
                <a:cubicBezTo>
                  <a:pt x="18000" y="9604"/>
                  <a:pt x="18537" y="9095"/>
                  <a:pt x="19200" y="9095"/>
                </a:cubicBezTo>
                <a:close/>
                <a:moveTo>
                  <a:pt x="1200" y="9095"/>
                </a:moveTo>
                <a:lnTo>
                  <a:pt x="2400" y="9095"/>
                </a:lnTo>
                <a:cubicBezTo>
                  <a:pt x="3063" y="9095"/>
                  <a:pt x="3600" y="9604"/>
                  <a:pt x="3600" y="10232"/>
                </a:cubicBezTo>
                <a:cubicBezTo>
                  <a:pt x="3600" y="10860"/>
                  <a:pt x="3063" y="11368"/>
                  <a:pt x="2400" y="11368"/>
                </a:cubicBezTo>
                <a:lnTo>
                  <a:pt x="1200" y="11368"/>
                </a:lnTo>
                <a:cubicBezTo>
                  <a:pt x="537" y="11368"/>
                  <a:pt x="0" y="10860"/>
                  <a:pt x="0" y="10232"/>
                </a:cubicBezTo>
                <a:cubicBezTo>
                  <a:pt x="0" y="9604"/>
                  <a:pt x="537" y="9095"/>
                  <a:pt x="1200" y="9095"/>
                </a:cubicBezTo>
                <a:close/>
                <a:moveTo>
                  <a:pt x="10800" y="4547"/>
                </a:moveTo>
                <a:cubicBezTo>
                  <a:pt x="14114" y="4547"/>
                  <a:pt x="16800" y="7003"/>
                  <a:pt x="16800" y="10232"/>
                </a:cubicBezTo>
                <a:cubicBezTo>
                  <a:pt x="16800" y="12015"/>
                  <a:pt x="16144" y="12866"/>
                  <a:pt x="15518" y="13678"/>
                </a:cubicBezTo>
                <a:cubicBezTo>
                  <a:pt x="14947" y="14419"/>
                  <a:pt x="14400" y="15128"/>
                  <a:pt x="14400" y="16484"/>
                </a:cubicBezTo>
                <a:cubicBezTo>
                  <a:pt x="14400" y="17621"/>
                  <a:pt x="13200" y="18190"/>
                  <a:pt x="10800" y="18190"/>
                </a:cubicBezTo>
                <a:cubicBezTo>
                  <a:pt x="8400" y="18190"/>
                  <a:pt x="7200" y="17621"/>
                  <a:pt x="7200" y="16484"/>
                </a:cubicBezTo>
                <a:cubicBezTo>
                  <a:pt x="7200" y="15128"/>
                  <a:pt x="6653" y="14419"/>
                  <a:pt x="6082" y="13678"/>
                </a:cubicBezTo>
                <a:cubicBezTo>
                  <a:pt x="5456" y="12866"/>
                  <a:pt x="4800" y="12015"/>
                  <a:pt x="4800" y="10232"/>
                </a:cubicBezTo>
                <a:cubicBezTo>
                  <a:pt x="4800" y="6821"/>
                  <a:pt x="7486" y="4547"/>
                  <a:pt x="10800" y="4547"/>
                </a:cubicBezTo>
                <a:close/>
                <a:moveTo>
                  <a:pt x="17152" y="2607"/>
                </a:moveTo>
                <a:cubicBezTo>
                  <a:pt x="17620" y="2163"/>
                  <a:pt x="18380" y="2163"/>
                  <a:pt x="18849" y="2607"/>
                </a:cubicBezTo>
                <a:cubicBezTo>
                  <a:pt x="19317" y="3051"/>
                  <a:pt x="19317" y="3770"/>
                  <a:pt x="18849" y="4214"/>
                </a:cubicBezTo>
                <a:lnTo>
                  <a:pt x="17649" y="5351"/>
                </a:lnTo>
                <a:cubicBezTo>
                  <a:pt x="17180" y="5795"/>
                  <a:pt x="16420" y="5795"/>
                  <a:pt x="15952" y="5351"/>
                </a:cubicBezTo>
                <a:cubicBezTo>
                  <a:pt x="15483" y="4907"/>
                  <a:pt x="15483" y="4188"/>
                  <a:pt x="15952" y="3744"/>
                </a:cubicBezTo>
                <a:close/>
                <a:moveTo>
                  <a:pt x="2751" y="2607"/>
                </a:moveTo>
                <a:cubicBezTo>
                  <a:pt x="3220" y="2163"/>
                  <a:pt x="3980" y="2163"/>
                  <a:pt x="4449" y="2607"/>
                </a:cubicBezTo>
                <a:lnTo>
                  <a:pt x="5649" y="3744"/>
                </a:lnTo>
                <a:cubicBezTo>
                  <a:pt x="6117" y="4188"/>
                  <a:pt x="6117" y="4907"/>
                  <a:pt x="5649" y="5351"/>
                </a:cubicBezTo>
                <a:cubicBezTo>
                  <a:pt x="5180" y="5795"/>
                  <a:pt x="4420" y="5795"/>
                  <a:pt x="3951" y="5351"/>
                </a:cubicBezTo>
                <a:lnTo>
                  <a:pt x="2751" y="4214"/>
                </a:lnTo>
                <a:cubicBezTo>
                  <a:pt x="2283" y="3770"/>
                  <a:pt x="2283" y="3051"/>
                  <a:pt x="2751" y="2607"/>
                </a:cubicBezTo>
                <a:close/>
                <a:moveTo>
                  <a:pt x="10800" y="0"/>
                </a:moveTo>
                <a:cubicBezTo>
                  <a:pt x="11463" y="0"/>
                  <a:pt x="12000" y="509"/>
                  <a:pt x="12000" y="1137"/>
                </a:cubicBezTo>
                <a:lnTo>
                  <a:pt x="12000" y="2274"/>
                </a:lnTo>
                <a:cubicBezTo>
                  <a:pt x="12000" y="2901"/>
                  <a:pt x="11463" y="3411"/>
                  <a:pt x="10800" y="3411"/>
                </a:cubicBezTo>
                <a:cubicBezTo>
                  <a:pt x="10137" y="3411"/>
                  <a:pt x="9600" y="2901"/>
                  <a:pt x="9600" y="2274"/>
                </a:cubicBezTo>
                <a:lnTo>
                  <a:pt x="9600" y="1137"/>
                </a:lnTo>
                <a:cubicBezTo>
                  <a:pt x="9600" y="509"/>
                  <a:pt x="10137" y="0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0"/>
          <p:cNvSpPr txBox="1"/>
          <p:nvPr/>
        </p:nvSpPr>
        <p:spPr>
          <a:xfrm>
            <a:off x="-1691346" y="2506490"/>
            <a:ext cx="1373971" cy="237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Используй эти размеры </a:t>
            </a:r>
            <a:br>
              <a:rPr b="0" i="0" lang="en-US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по всей презентации</a:t>
            </a:r>
            <a:endParaRPr/>
          </a:p>
        </p:txBody>
      </p:sp>
      <p:grpSp>
        <p:nvGrpSpPr>
          <p:cNvPr id="69" name="Google Shape;69;p20"/>
          <p:cNvGrpSpPr/>
          <p:nvPr/>
        </p:nvGrpSpPr>
        <p:grpSpPr>
          <a:xfrm>
            <a:off x="-2136934" y="-2"/>
            <a:ext cx="1926719" cy="288006"/>
            <a:chOff x="-1" y="0"/>
            <a:chExt cx="1926717" cy="288005"/>
          </a:xfrm>
        </p:grpSpPr>
        <p:sp>
          <p:nvSpPr>
            <p:cNvPr id="70" name="Google Shape;70;p20"/>
            <p:cNvSpPr/>
            <p:nvPr/>
          </p:nvSpPr>
          <p:spPr>
            <a:xfrm>
              <a:off x="-1" y="0"/>
              <a:ext cx="1926717" cy="288005"/>
            </a:xfrm>
            <a:custGeom>
              <a:rect b="b" l="l" r="r" t="t"/>
              <a:pathLst>
                <a:path extrusionOk="0" h="21600" w="21600">
                  <a:moveTo>
                    <a:pt x="1614" y="0"/>
                  </a:moveTo>
                  <a:lnTo>
                    <a:pt x="19986" y="0"/>
                  </a:lnTo>
                  <a:cubicBezTo>
                    <a:pt x="20877" y="0"/>
                    <a:pt x="21600" y="4835"/>
                    <a:pt x="21600" y="108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cubicBezTo>
                    <a:pt x="0" y="4835"/>
                    <a:pt x="723" y="0"/>
                    <a:pt x="1614" y="0"/>
                  </a:cubicBezTo>
                  <a:close/>
                </a:path>
              </a:pathLst>
            </a:custGeom>
            <a:solidFill>
              <a:srgbClr val="D5DAD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0"/>
            <p:cNvSpPr txBox="1"/>
            <p:nvPr/>
          </p:nvSpPr>
          <p:spPr>
            <a:xfrm>
              <a:off x="42176" y="91174"/>
              <a:ext cx="1842363" cy="147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Размеры текста</a:t>
              </a:r>
              <a:endParaRPr/>
            </a:p>
          </p:txBody>
        </p:sp>
      </p:grpSp>
      <p:sp>
        <p:nvSpPr>
          <p:cNvPr id="72" name="Google Shape;72;p20"/>
          <p:cNvSpPr/>
          <p:nvPr/>
        </p:nvSpPr>
        <p:spPr>
          <a:xfrm>
            <a:off x="-2004344" y="2488863"/>
            <a:ext cx="216626" cy="228658"/>
          </a:xfrm>
          <a:custGeom>
            <a:rect b="b" l="l" r="r" t="t"/>
            <a:pathLst>
              <a:path extrusionOk="0" h="21600" w="21600">
                <a:moveTo>
                  <a:pt x="9138" y="19360"/>
                </a:moveTo>
                <a:cubicBezTo>
                  <a:pt x="10135" y="19591"/>
                  <a:pt x="11456" y="19599"/>
                  <a:pt x="12463" y="19360"/>
                </a:cubicBezTo>
                <a:cubicBezTo>
                  <a:pt x="13306" y="19160"/>
                  <a:pt x="13306" y="19876"/>
                  <a:pt x="13052" y="20548"/>
                </a:cubicBezTo>
                <a:cubicBezTo>
                  <a:pt x="12718" y="21430"/>
                  <a:pt x="12025" y="21600"/>
                  <a:pt x="10800" y="21600"/>
                </a:cubicBezTo>
                <a:cubicBezTo>
                  <a:pt x="9575" y="21600"/>
                  <a:pt x="8882" y="21430"/>
                  <a:pt x="8548" y="20548"/>
                </a:cubicBezTo>
                <a:cubicBezTo>
                  <a:pt x="8294" y="19877"/>
                  <a:pt x="8294" y="19165"/>
                  <a:pt x="9138" y="19360"/>
                </a:cubicBezTo>
                <a:close/>
                <a:moveTo>
                  <a:pt x="19200" y="9095"/>
                </a:moveTo>
                <a:lnTo>
                  <a:pt x="20400" y="9095"/>
                </a:lnTo>
                <a:cubicBezTo>
                  <a:pt x="21063" y="9095"/>
                  <a:pt x="21600" y="9604"/>
                  <a:pt x="21600" y="10232"/>
                </a:cubicBezTo>
                <a:cubicBezTo>
                  <a:pt x="21600" y="10860"/>
                  <a:pt x="21063" y="11368"/>
                  <a:pt x="20400" y="11368"/>
                </a:cubicBezTo>
                <a:lnTo>
                  <a:pt x="19200" y="11368"/>
                </a:lnTo>
                <a:cubicBezTo>
                  <a:pt x="18537" y="11368"/>
                  <a:pt x="18000" y="10860"/>
                  <a:pt x="18000" y="10232"/>
                </a:cubicBezTo>
                <a:cubicBezTo>
                  <a:pt x="18000" y="9604"/>
                  <a:pt x="18537" y="9095"/>
                  <a:pt x="19200" y="9095"/>
                </a:cubicBezTo>
                <a:close/>
                <a:moveTo>
                  <a:pt x="1200" y="9095"/>
                </a:moveTo>
                <a:lnTo>
                  <a:pt x="2400" y="9095"/>
                </a:lnTo>
                <a:cubicBezTo>
                  <a:pt x="3063" y="9095"/>
                  <a:pt x="3600" y="9604"/>
                  <a:pt x="3600" y="10232"/>
                </a:cubicBezTo>
                <a:cubicBezTo>
                  <a:pt x="3600" y="10860"/>
                  <a:pt x="3063" y="11368"/>
                  <a:pt x="2400" y="11368"/>
                </a:cubicBezTo>
                <a:lnTo>
                  <a:pt x="1200" y="11368"/>
                </a:lnTo>
                <a:cubicBezTo>
                  <a:pt x="537" y="11368"/>
                  <a:pt x="0" y="10860"/>
                  <a:pt x="0" y="10232"/>
                </a:cubicBezTo>
                <a:cubicBezTo>
                  <a:pt x="0" y="9604"/>
                  <a:pt x="537" y="9095"/>
                  <a:pt x="1200" y="9095"/>
                </a:cubicBezTo>
                <a:close/>
                <a:moveTo>
                  <a:pt x="10800" y="4547"/>
                </a:moveTo>
                <a:cubicBezTo>
                  <a:pt x="14114" y="4547"/>
                  <a:pt x="16800" y="7003"/>
                  <a:pt x="16800" y="10232"/>
                </a:cubicBezTo>
                <a:cubicBezTo>
                  <a:pt x="16800" y="12015"/>
                  <a:pt x="16144" y="12866"/>
                  <a:pt x="15518" y="13678"/>
                </a:cubicBezTo>
                <a:cubicBezTo>
                  <a:pt x="14947" y="14419"/>
                  <a:pt x="14400" y="15128"/>
                  <a:pt x="14400" y="16484"/>
                </a:cubicBezTo>
                <a:cubicBezTo>
                  <a:pt x="14400" y="17621"/>
                  <a:pt x="13200" y="18190"/>
                  <a:pt x="10800" y="18190"/>
                </a:cubicBezTo>
                <a:cubicBezTo>
                  <a:pt x="8400" y="18190"/>
                  <a:pt x="7200" y="17621"/>
                  <a:pt x="7200" y="16484"/>
                </a:cubicBezTo>
                <a:cubicBezTo>
                  <a:pt x="7200" y="15128"/>
                  <a:pt x="6653" y="14419"/>
                  <a:pt x="6082" y="13678"/>
                </a:cubicBezTo>
                <a:cubicBezTo>
                  <a:pt x="5456" y="12866"/>
                  <a:pt x="4800" y="12015"/>
                  <a:pt x="4800" y="10232"/>
                </a:cubicBezTo>
                <a:cubicBezTo>
                  <a:pt x="4800" y="6821"/>
                  <a:pt x="7486" y="4547"/>
                  <a:pt x="10800" y="4547"/>
                </a:cubicBezTo>
                <a:close/>
                <a:moveTo>
                  <a:pt x="17152" y="2607"/>
                </a:moveTo>
                <a:cubicBezTo>
                  <a:pt x="17620" y="2163"/>
                  <a:pt x="18380" y="2163"/>
                  <a:pt x="18849" y="2607"/>
                </a:cubicBezTo>
                <a:cubicBezTo>
                  <a:pt x="19317" y="3051"/>
                  <a:pt x="19317" y="3770"/>
                  <a:pt x="18849" y="4214"/>
                </a:cubicBezTo>
                <a:lnTo>
                  <a:pt x="17649" y="5351"/>
                </a:lnTo>
                <a:cubicBezTo>
                  <a:pt x="17180" y="5795"/>
                  <a:pt x="16420" y="5795"/>
                  <a:pt x="15952" y="5351"/>
                </a:cubicBezTo>
                <a:cubicBezTo>
                  <a:pt x="15483" y="4907"/>
                  <a:pt x="15483" y="4188"/>
                  <a:pt x="15952" y="3744"/>
                </a:cubicBezTo>
                <a:close/>
                <a:moveTo>
                  <a:pt x="2751" y="2607"/>
                </a:moveTo>
                <a:cubicBezTo>
                  <a:pt x="3220" y="2163"/>
                  <a:pt x="3980" y="2163"/>
                  <a:pt x="4449" y="2607"/>
                </a:cubicBezTo>
                <a:lnTo>
                  <a:pt x="5649" y="3744"/>
                </a:lnTo>
                <a:cubicBezTo>
                  <a:pt x="6117" y="4188"/>
                  <a:pt x="6117" y="4907"/>
                  <a:pt x="5649" y="5351"/>
                </a:cubicBezTo>
                <a:cubicBezTo>
                  <a:pt x="5180" y="5795"/>
                  <a:pt x="4420" y="5795"/>
                  <a:pt x="3951" y="5351"/>
                </a:cubicBezTo>
                <a:lnTo>
                  <a:pt x="2751" y="4214"/>
                </a:lnTo>
                <a:cubicBezTo>
                  <a:pt x="2283" y="3770"/>
                  <a:pt x="2283" y="3051"/>
                  <a:pt x="2751" y="2607"/>
                </a:cubicBezTo>
                <a:close/>
                <a:moveTo>
                  <a:pt x="10800" y="0"/>
                </a:moveTo>
                <a:cubicBezTo>
                  <a:pt x="11463" y="0"/>
                  <a:pt x="12000" y="509"/>
                  <a:pt x="12000" y="1137"/>
                </a:cubicBezTo>
                <a:lnTo>
                  <a:pt x="12000" y="2274"/>
                </a:lnTo>
                <a:cubicBezTo>
                  <a:pt x="12000" y="2901"/>
                  <a:pt x="11463" y="3411"/>
                  <a:pt x="10800" y="3411"/>
                </a:cubicBezTo>
                <a:cubicBezTo>
                  <a:pt x="10137" y="3411"/>
                  <a:pt x="9600" y="2901"/>
                  <a:pt x="9600" y="2274"/>
                </a:cubicBezTo>
                <a:lnTo>
                  <a:pt x="9600" y="1137"/>
                </a:lnTo>
                <a:cubicBezTo>
                  <a:pt x="9600" y="509"/>
                  <a:pt x="10137" y="0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" name="Google Shape;73;p20"/>
          <p:cNvGrpSpPr/>
          <p:nvPr/>
        </p:nvGrpSpPr>
        <p:grpSpPr>
          <a:xfrm>
            <a:off x="-2138461" y="3070443"/>
            <a:ext cx="1935389" cy="3787560"/>
            <a:chOff x="-1" y="-1"/>
            <a:chExt cx="1935388" cy="3787558"/>
          </a:xfrm>
        </p:grpSpPr>
        <p:sp>
          <p:nvSpPr>
            <p:cNvPr id="74" name="Google Shape;74;p20"/>
            <p:cNvSpPr/>
            <p:nvPr/>
          </p:nvSpPr>
          <p:spPr>
            <a:xfrm>
              <a:off x="-1" y="54865"/>
              <a:ext cx="1928245" cy="2468822"/>
            </a:xfrm>
            <a:prstGeom prst="roundRect">
              <a:avLst>
                <a:gd fmla="val 5926" name="adj"/>
              </a:avLst>
            </a:prstGeom>
            <a:solidFill>
              <a:srgbClr val="FFFFFF">
                <a:alpha val="90196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" name="Google Shape;75;p20"/>
            <p:cNvGrpSpPr/>
            <p:nvPr/>
          </p:nvGrpSpPr>
          <p:grpSpPr>
            <a:xfrm>
              <a:off x="1525" y="-1"/>
              <a:ext cx="1926721" cy="288006"/>
              <a:chOff x="-1" y="0"/>
              <a:chExt cx="1926719" cy="288004"/>
            </a:xfrm>
          </p:grpSpPr>
          <p:sp>
            <p:nvSpPr>
              <p:cNvPr id="76" name="Google Shape;76;p20"/>
              <p:cNvSpPr/>
              <p:nvPr/>
            </p:nvSpPr>
            <p:spPr>
              <a:xfrm>
                <a:off x="-1" y="0"/>
                <a:ext cx="1926719" cy="288004"/>
              </a:xfrm>
              <a:custGeom>
                <a:rect b="b" l="l" r="r" t="t"/>
                <a:pathLst>
                  <a:path extrusionOk="0" h="21600" w="21600">
                    <a:moveTo>
                      <a:pt x="1614" y="0"/>
                    </a:moveTo>
                    <a:lnTo>
                      <a:pt x="19986" y="0"/>
                    </a:lnTo>
                    <a:cubicBezTo>
                      <a:pt x="20877" y="0"/>
                      <a:pt x="21600" y="4835"/>
                      <a:pt x="21600" y="10800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10800"/>
                    </a:lnTo>
                    <a:cubicBezTo>
                      <a:pt x="0" y="4835"/>
                      <a:pt x="723" y="0"/>
                      <a:pt x="1614" y="0"/>
                    </a:cubicBezTo>
                    <a:close/>
                  </a:path>
                </a:pathLst>
              </a:custGeom>
              <a:solidFill>
                <a:srgbClr val="D5DAD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20"/>
              <p:cNvSpPr txBox="1"/>
              <p:nvPr/>
            </p:nvSpPr>
            <p:spPr>
              <a:xfrm>
                <a:off x="42177" y="91174"/>
                <a:ext cx="1842363" cy="14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100"/>
                  <a:buFont typeface="Arial"/>
                  <a:buNone/>
                </a:pPr>
                <a:r>
                  <a:rPr b="1" i="0" lang="en-US" sz="11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rPr>
                  <a:t>Цвета Ozon</a:t>
                </a:r>
                <a:endParaRPr/>
              </a:p>
            </p:txBody>
          </p:sp>
        </p:grpSp>
        <p:sp>
          <p:nvSpPr>
            <p:cNvPr id="78" name="Google Shape;78;p20"/>
            <p:cNvSpPr txBox="1"/>
            <p:nvPr/>
          </p:nvSpPr>
          <p:spPr>
            <a:xfrm>
              <a:off x="135013" y="341793"/>
              <a:ext cx="1638526" cy="135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 текста </a:t>
              </a:r>
              <a:endParaRPr/>
            </a:p>
          </p:txBody>
        </p:sp>
        <p:sp>
          <p:nvSpPr>
            <p:cNvPr id="79" name="Google Shape;79;p20"/>
            <p:cNvSpPr/>
            <p:nvPr/>
          </p:nvSpPr>
          <p:spPr>
            <a:xfrm>
              <a:off x="134114" y="541186"/>
              <a:ext cx="216626" cy="216626"/>
            </a:xfrm>
            <a:prstGeom prst="roundRect">
              <a:avLst>
                <a:gd fmla="val 33317" name="adj"/>
              </a:avLst>
            </a:prstGeom>
            <a:solidFill>
              <a:srgbClr val="FFFFFF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0"/>
            <p:cNvSpPr/>
            <p:nvPr/>
          </p:nvSpPr>
          <p:spPr>
            <a:xfrm>
              <a:off x="400119" y="541186"/>
              <a:ext cx="216626" cy="216626"/>
            </a:xfrm>
            <a:prstGeom prst="roundRect">
              <a:avLst>
                <a:gd fmla="val 33317" name="adj"/>
              </a:avLst>
            </a:prstGeom>
            <a:solidFill>
              <a:schemeClr val="accent6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0"/>
            <p:cNvSpPr txBox="1"/>
            <p:nvPr/>
          </p:nvSpPr>
          <p:spPr>
            <a:xfrm>
              <a:off x="135013" y="865198"/>
              <a:ext cx="1638526" cy="135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 больших плашек</a:t>
              </a:r>
              <a:endParaRPr/>
            </a:p>
          </p:txBody>
        </p:sp>
        <p:sp>
          <p:nvSpPr>
            <p:cNvPr id="82" name="Google Shape;82;p20"/>
            <p:cNvSpPr/>
            <p:nvPr/>
          </p:nvSpPr>
          <p:spPr>
            <a:xfrm>
              <a:off x="133495" y="1060753"/>
              <a:ext cx="216626" cy="216626"/>
            </a:xfrm>
            <a:prstGeom prst="roundRect">
              <a:avLst>
                <a:gd fmla="val 33317" name="adj"/>
              </a:avLst>
            </a:prstGeom>
            <a:solidFill>
              <a:schemeClr val="accent3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0"/>
            <p:cNvSpPr txBox="1"/>
            <p:nvPr/>
          </p:nvSpPr>
          <p:spPr>
            <a:xfrm>
              <a:off x="135013" y="1381046"/>
              <a:ext cx="1638526" cy="135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Цвета маленьких плашек</a:t>
              </a:r>
              <a:endParaRPr/>
            </a:p>
          </p:txBody>
        </p:sp>
        <p:sp>
          <p:nvSpPr>
            <p:cNvPr id="84" name="Google Shape;84;p20"/>
            <p:cNvSpPr/>
            <p:nvPr/>
          </p:nvSpPr>
          <p:spPr>
            <a:xfrm>
              <a:off x="398558" y="2089753"/>
              <a:ext cx="216626" cy="216626"/>
            </a:xfrm>
            <a:prstGeom prst="roundRect">
              <a:avLst>
                <a:gd fmla="val 33317" name="adj"/>
              </a:avLst>
            </a:prstGeom>
            <a:solidFill>
              <a:srgbClr val="B7EDC9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0"/>
            <p:cNvSpPr/>
            <p:nvPr/>
          </p:nvSpPr>
          <p:spPr>
            <a:xfrm>
              <a:off x="663621" y="2089753"/>
              <a:ext cx="216626" cy="216626"/>
            </a:xfrm>
            <a:prstGeom prst="roundRect">
              <a:avLst>
                <a:gd fmla="val 33317" name="adj"/>
              </a:avLst>
            </a:prstGeom>
            <a:solidFill>
              <a:srgbClr val="FFA800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0"/>
            <p:cNvSpPr/>
            <p:nvPr/>
          </p:nvSpPr>
          <p:spPr>
            <a:xfrm>
              <a:off x="133495" y="2089753"/>
              <a:ext cx="216626" cy="216626"/>
            </a:xfrm>
            <a:prstGeom prst="roundRect">
              <a:avLst>
                <a:gd fmla="val 33317" name="adj"/>
              </a:avLst>
            </a:prstGeom>
            <a:solidFill>
              <a:srgbClr val="10C44C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0"/>
            <p:cNvSpPr txBox="1"/>
            <p:nvPr/>
          </p:nvSpPr>
          <p:spPr>
            <a:xfrm>
              <a:off x="135013" y="1903034"/>
              <a:ext cx="1638526" cy="127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Рост / падение показателей</a:t>
              </a:r>
              <a:endParaRPr/>
            </a:p>
          </p:txBody>
        </p:sp>
        <p:sp>
          <p:nvSpPr>
            <p:cNvPr id="88" name="Google Shape;88;p20"/>
            <p:cNvSpPr/>
            <p:nvPr/>
          </p:nvSpPr>
          <p:spPr>
            <a:xfrm>
              <a:off x="133495" y="1576451"/>
              <a:ext cx="216626" cy="216627"/>
            </a:xfrm>
            <a:prstGeom prst="roundRect">
              <a:avLst>
                <a:gd fmla="val 33317" name="adj"/>
              </a:avLst>
            </a:prstGeom>
            <a:solidFill>
              <a:schemeClr val="accent3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0"/>
            <p:cNvSpPr/>
            <p:nvPr/>
          </p:nvSpPr>
          <p:spPr>
            <a:xfrm>
              <a:off x="398194" y="1576451"/>
              <a:ext cx="216626" cy="216627"/>
            </a:xfrm>
            <a:prstGeom prst="roundRect">
              <a:avLst>
                <a:gd fmla="val 33317" name="adj"/>
              </a:avLst>
            </a:prstGeom>
            <a:solidFill>
              <a:schemeClr val="accent2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0"/>
            <p:cNvSpPr/>
            <p:nvPr/>
          </p:nvSpPr>
          <p:spPr>
            <a:xfrm>
              <a:off x="663621" y="1576451"/>
              <a:ext cx="216626" cy="216627"/>
            </a:xfrm>
            <a:prstGeom prst="roundRect">
              <a:avLst>
                <a:gd fmla="val 33317" name="adj"/>
              </a:avLst>
            </a:prstGeom>
            <a:solidFill>
              <a:srgbClr val="FFFFFF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0"/>
            <p:cNvSpPr/>
            <p:nvPr/>
          </p:nvSpPr>
          <p:spPr>
            <a:xfrm>
              <a:off x="7143" y="2711673"/>
              <a:ext cx="1928244" cy="1075884"/>
            </a:xfrm>
            <a:prstGeom prst="roundRect">
              <a:avLst>
                <a:gd fmla="val 12985" name="adj"/>
              </a:avLst>
            </a:prstGeom>
            <a:solidFill>
              <a:srgbClr val="FFFFFF">
                <a:alpha val="90196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0"/>
            <p:cNvSpPr txBox="1"/>
            <p:nvPr/>
          </p:nvSpPr>
          <p:spPr>
            <a:xfrm>
              <a:off x="350121" y="2805533"/>
              <a:ext cx="1155883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Шаблон Ozon</a:t>
              </a:r>
              <a:endParaRPr/>
            </a:p>
          </p:txBody>
        </p:sp>
        <p:sp>
          <p:nvSpPr>
            <p:cNvPr id="93" name="Google Shape;93;p20"/>
            <p:cNvSpPr/>
            <p:nvPr/>
          </p:nvSpPr>
          <p:spPr>
            <a:xfrm>
              <a:off x="133495" y="2783462"/>
              <a:ext cx="161101" cy="161101"/>
            </a:xfrm>
            <a:custGeom>
              <a:rect b="b" l="l" r="r" t="t"/>
              <a:pathLst>
                <a:path extrusionOk="0" h="21600" w="21600">
                  <a:moveTo>
                    <a:pt x="10800" y="21600"/>
                  </a:moveTo>
                  <a:cubicBezTo>
                    <a:pt x="17501" y="21600"/>
                    <a:pt x="21600" y="17501"/>
                    <a:pt x="21600" y="10800"/>
                  </a:cubicBezTo>
                  <a:cubicBezTo>
                    <a:pt x="21600" y="4099"/>
                    <a:pt x="17501" y="0"/>
                    <a:pt x="10800" y="0"/>
                  </a:cubicBezTo>
                  <a:cubicBezTo>
                    <a:pt x="4099" y="0"/>
                    <a:pt x="0" y="4099"/>
                    <a:pt x="0" y="10800"/>
                  </a:cubicBezTo>
                  <a:cubicBezTo>
                    <a:pt x="0" y="17501"/>
                    <a:pt x="4099" y="21600"/>
                    <a:pt x="10800" y="21600"/>
                  </a:cubicBezTo>
                  <a:close/>
                  <a:moveTo>
                    <a:pt x="16449" y="9249"/>
                  </a:moveTo>
                  <a:lnTo>
                    <a:pt x="10449" y="15249"/>
                  </a:lnTo>
                  <a:cubicBezTo>
                    <a:pt x="9980" y="15717"/>
                    <a:pt x="9220" y="15717"/>
                    <a:pt x="8751" y="15249"/>
                  </a:cubicBezTo>
                  <a:lnTo>
                    <a:pt x="5151" y="11649"/>
                  </a:lnTo>
                  <a:cubicBezTo>
                    <a:pt x="4683" y="11180"/>
                    <a:pt x="4683" y="10420"/>
                    <a:pt x="5151" y="9951"/>
                  </a:cubicBezTo>
                  <a:cubicBezTo>
                    <a:pt x="5620" y="9483"/>
                    <a:pt x="6380" y="9483"/>
                    <a:pt x="6849" y="9951"/>
                  </a:cubicBezTo>
                  <a:lnTo>
                    <a:pt x="9600" y="12703"/>
                  </a:lnTo>
                  <a:lnTo>
                    <a:pt x="14751" y="7551"/>
                  </a:lnTo>
                  <a:cubicBezTo>
                    <a:pt x="15220" y="7083"/>
                    <a:pt x="15980" y="7083"/>
                    <a:pt x="16449" y="7551"/>
                  </a:cubicBezTo>
                  <a:cubicBezTo>
                    <a:pt x="16917" y="8020"/>
                    <a:pt x="16917" y="8780"/>
                    <a:pt x="16449" y="92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0"/>
            <p:cNvSpPr txBox="1"/>
            <p:nvPr/>
          </p:nvSpPr>
          <p:spPr>
            <a:xfrm>
              <a:off x="133496" y="3001661"/>
              <a:ext cx="1687589" cy="680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2B44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22B44"/>
                  </a:solidFill>
                  <a:latin typeface="Arial"/>
                  <a:ea typeface="Arial"/>
                  <a:cs typeface="Arial"/>
                  <a:sym typeface="Arial"/>
                </a:rPr>
                <a:t>Если нужно больше материалов: </a:t>
              </a:r>
              <a:r>
                <a:rPr b="1" i="0" lang="en-US" sz="900" u="none" cap="none" strike="noStrike">
                  <a:solidFill>
                    <a:srgbClr val="022B44"/>
                  </a:solidFill>
                  <a:latin typeface="Arial"/>
                  <a:ea typeface="Arial"/>
                  <a:cs typeface="Arial"/>
                  <a:sym typeface="Arial"/>
                </a:rPr>
                <a:t>правое меню Staff — Brand — Всё для презентаций. </a:t>
              </a:r>
              <a:r>
                <a:rPr b="0" i="0" lang="en-US" sz="900" u="none" cap="none" strike="noStrike">
                  <a:solidFill>
                    <a:srgbClr val="022B44"/>
                  </a:solidFill>
                  <a:latin typeface="Arial"/>
                  <a:ea typeface="Arial"/>
                  <a:cs typeface="Arial"/>
                  <a:sym typeface="Arial"/>
                </a:rPr>
                <a:t>Или пиши нам на presentations@ozon.ru. </a:t>
              </a:r>
              <a:endParaRPr/>
            </a:p>
          </p:txBody>
        </p:sp>
        <p:sp>
          <p:nvSpPr>
            <p:cNvPr id="95" name="Google Shape;95;p20"/>
            <p:cNvSpPr/>
            <p:nvPr/>
          </p:nvSpPr>
          <p:spPr>
            <a:xfrm>
              <a:off x="1193747" y="2089753"/>
              <a:ext cx="216627" cy="216626"/>
            </a:xfrm>
            <a:prstGeom prst="roundRect">
              <a:avLst>
                <a:gd fmla="val 33317" name="adj"/>
              </a:avLst>
            </a:prstGeom>
            <a:solidFill>
              <a:srgbClr val="F53C14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0"/>
            <p:cNvSpPr/>
            <p:nvPr/>
          </p:nvSpPr>
          <p:spPr>
            <a:xfrm>
              <a:off x="1458810" y="2089753"/>
              <a:ext cx="216626" cy="216626"/>
            </a:xfrm>
            <a:prstGeom prst="roundRect">
              <a:avLst>
                <a:gd fmla="val 33317" name="adj"/>
              </a:avLst>
            </a:prstGeom>
            <a:solidFill>
              <a:srgbClr val="FCC4B8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0"/>
            <p:cNvSpPr/>
            <p:nvPr/>
          </p:nvSpPr>
          <p:spPr>
            <a:xfrm>
              <a:off x="928685" y="2089753"/>
              <a:ext cx="216626" cy="216626"/>
            </a:xfrm>
            <a:prstGeom prst="roundRect">
              <a:avLst>
                <a:gd fmla="val 33317" name="adj"/>
              </a:avLst>
            </a:prstGeom>
            <a:solidFill>
              <a:srgbClr val="FFE5B2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" name="Google Shape;98;p20"/>
            <p:cNvGrpSpPr/>
            <p:nvPr/>
          </p:nvGrpSpPr>
          <p:grpSpPr>
            <a:xfrm>
              <a:off x="1525" y="-1"/>
              <a:ext cx="1926721" cy="288006"/>
              <a:chOff x="-1" y="0"/>
              <a:chExt cx="1926719" cy="288004"/>
            </a:xfrm>
          </p:grpSpPr>
          <p:sp>
            <p:nvSpPr>
              <p:cNvPr id="99" name="Google Shape;99;p20"/>
              <p:cNvSpPr/>
              <p:nvPr/>
            </p:nvSpPr>
            <p:spPr>
              <a:xfrm>
                <a:off x="-1" y="0"/>
                <a:ext cx="1926719" cy="288004"/>
              </a:xfrm>
              <a:custGeom>
                <a:rect b="b" l="l" r="r" t="t"/>
                <a:pathLst>
                  <a:path extrusionOk="0" h="21600" w="21600">
                    <a:moveTo>
                      <a:pt x="1614" y="0"/>
                    </a:moveTo>
                    <a:lnTo>
                      <a:pt x="19986" y="0"/>
                    </a:lnTo>
                    <a:cubicBezTo>
                      <a:pt x="20877" y="0"/>
                      <a:pt x="21600" y="4835"/>
                      <a:pt x="21600" y="10800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10800"/>
                    </a:lnTo>
                    <a:cubicBezTo>
                      <a:pt x="0" y="4835"/>
                      <a:pt x="723" y="0"/>
                      <a:pt x="1614" y="0"/>
                    </a:cubicBezTo>
                    <a:close/>
                  </a:path>
                </a:pathLst>
              </a:custGeom>
              <a:solidFill>
                <a:srgbClr val="D5DAD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20"/>
              <p:cNvSpPr txBox="1"/>
              <p:nvPr/>
            </p:nvSpPr>
            <p:spPr>
              <a:xfrm>
                <a:off x="42177" y="91174"/>
                <a:ext cx="1842363" cy="14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100"/>
                  <a:buFont typeface="Arial"/>
                  <a:buNone/>
                </a:pPr>
                <a:r>
                  <a:rPr b="1" i="0" lang="en-US" sz="11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rPr>
                  <a:t>Цвета Ozon</a:t>
                </a:r>
                <a:endParaRPr/>
              </a:p>
            </p:txBody>
          </p:sp>
        </p:grpSp>
        <p:sp>
          <p:nvSpPr>
            <p:cNvPr id="101" name="Google Shape;101;p20"/>
            <p:cNvSpPr txBox="1"/>
            <p:nvPr/>
          </p:nvSpPr>
          <p:spPr>
            <a:xfrm>
              <a:off x="135013" y="341793"/>
              <a:ext cx="1638526" cy="135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 текста </a:t>
              </a:r>
              <a:endParaRPr/>
            </a:p>
          </p:txBody>
        </p:sp>
        <p:sp>
          <p:nvSpPr>
            <p:cNvPr id="102" name="Google Shape;102;p20"/>
            <p:cNvSpPr/>
            <p:nvPr/>
          </p:nvSpPr>
          <p:spPr>
            <a:xfrm>
              <a:off x="134114" y="541186"/>
              <a:ext cx="216626" cy="216626"/>
            </a:xfrm>
            <a:prstGeom prst="roundRect">
              <a:avLst>
                <a:gd fmla="val 33317" name="adj"/>
              </a:avLst>
            </a:prstGeom>
            <a:solidFill>
              <a:srgbClr val="FFFFFF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0"/>
            <p:cNvSpPr/>
            <p:nvPr/>
          </p:nvSpPr>
          <p:spPr>
            <a:xfrm>
              <a:off x="400119" y="541186"/>
              <a:ext cx="216626" cy="216626"/>
            </a:xfrm>
            <a:prstGeom prst="roundRect">
              <a:avLst>
                <a:gd fmla="val 33317" name="adj"/>
              </a:avLst>
            </a:prstGeom>
            <a:solidFill>
              <a:schemeClr val="accent6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0"/>
            <p:cNvSpPr txBox="1"/>
            <p:nvPr/>
          </p:nvSpPr>
          <p:spPr>
            <a:xfrm>
              <a:off x="350121" y="2805533"/>
              <a:ext cx="1155883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Шаблон Ozon</a:t>
              </a:r>
              <a:endParaRPr/>
            </a:p>
          </p:txBody>
        </p:sp>
        <p:sp>
          <p:nvSpPr>
            <p:cNvPr id="105" name="Google Shape;105;p20"/>
            <p:cNvSpPr/>
            <p:nvPr/>
          </p:nvSpPr>
          <p:spPr>
            <a:xfrm>
              <a:off x="397106" y="1060753"/>
              <a:ext cx="216627" cy="216626"/>
            </a:xfrm>
            <a:prstGeom prst="roundRect">
              <a:avLst>
                <a:gd fmla="val 33317" name="adj"/>
              </a:avLst>
            </a:prstGeom>
            <a:solidFill>
              <a:srgbClr val="0044BF"/>
            </a:solidFill>
            <a:ln cap="flat" cmpd="sng" w="9525">
              <a:solidFill>
                <a:srgbClr val="3F4D5A"/>
              </a:solidFill>
              <a:prstDash val="solid"/>
              <a:miter lim="8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Google Shape;63;p18" id="106" name="Google Shape;106;p20"/>
          <p:cNvPicPr preferRelativeResize="0"/>
          <p:nvPr/>
        </p:nvPicPr>
        <p:blipFill rotWithShape="1">
          <a:blip r:embed="rId2">
            <a:alphaModFix/>
          </a:blip>
          <a:srcRect b="30860" l="9468" r="9932" t="30431"/>
          <a:stretch/>
        </p:blipFill>
        <p:spPr>
          <a:xfrm>
            <a:off x="635000" y="6403973"/>
            <a:ext cx="1044576" cy="25082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/>
          <p:nvPr>
            <p:ph idx="12" type="sldNum"/>
          </p:nvPr>
        </p:nvSpPr>
        <p:spPr>
          <a:xfrm>
            <a:off x="11383579" y="6451962"/>
            <a:ext cx="182216" cy="17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>
                <a:solidFill>
                  <a:srgbClr val="D5DADF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>
                <a:solidFill>
                  <a:srgbClr val="D5DADF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>
                <a:solidFill>
                  <a:srgbClr val="D5DADF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>
                <a:solidFill>
                  <a:srgbClr val="D5DADF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>
                <a:solidFill>
                  <a:srgbClr val="D5DADF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>
                <a:solidFill>
                  <a:srgbClr val="D5DADF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>
                <a:solidFill>
                  <a:srgbClr val="D5DADF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>
                <a:solidFill>
                  <a:srgbClr val="D5DADF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>
                <a:solidFill>
                  <a:srgbClr val="D5DAD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_title_colored" showMasterSp="0">
  <p:cSld name="big_title_colored">
    <p:bg>
      <p:bgPr>
        <a:solidFill>
          <a:schemeClr val="accent1"/>
        </a:solidFill>
      </p:bgPr>
    </p:bg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8"/>
          <p:cNvSpPr txBox="1"/>
          <p:nvPr>
            <p:ph idx="12" type="sldNum"/>
          </p:nvPr>
        </p:nvSpPr>
        <p:spPr>
          <a:xfrm>
            <a:off x="11383578" y="6451962"/>
            <a:ext cx="182217" cy="17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>
                <a:solidFill>
                  <a:srgbClr val="D5DADF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>
                <a:solidFill>
                  <a:srgbClr val="D5DADF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>
                <a:solidFill>
                  <a:srgbClr val="D5DADF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>
                <a:solidFill>
                  <a:srgbClr val="D5DADF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>
                <a:solidFill>
                  <a:srgbClr val="D5DADF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>
                <a:solidFill>
                  <a:srgbClr val="D5DADF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>
                <a:solidFill>
                  <a:srgbClr val="D5DADF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>
                <a:solidFill>
                  <a:srgbClr val="D5DADF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  <a:defRPr>
                <a:solidFill>
                  <a:srgbClr val="D5DAD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38"/>
          <p:cNvSpPr/>
          <p:nvPr/>
        </p:nvSpPr>
        <p:spPr>
          <a:xfrm>
            <a:off x="-2138459" y="54865"/>
            <a:ext cx="1928242" cy="2826069"/>
          </a:xfrm>
          <a:prstGeom prst="roundRect">
            <a:avLst>
              <a:gd fmla="val 5926" name="adj"/>
            </a:avLst>
          </a:prstGeom>
          <a:solidFill>
            <a:srgbClr val="FFFFFF">
              <a:alpha val="90196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8" name="Google Shape;578;p38"/>
          <p:cNvGrpSpPr/>
          <p:nvPr/>
        </p:nvGrpSpPr>
        <p:grpSpPr>
          <a:xfrm>
            <a:off x="-2136932" y="-2"/>
            <a:ext cx="1926716" cy="288004"/>
            <a:chOff x="-1" y="-1"/>
            <a:chExt cx="1926715" cy="288002"/>
          </a:xfrm>
        </p:grpSpPr>
        <p:sp>
          <p:nvSpPr>
            <p:cNvPr id="579" name="Google Shape;579;p38"/>
            <p:cNvSpPr/>
            <p:nvPr/>
          </p:nvSpPr>
          <p:spPr>
            <a:xfrm>
              <a:off x="-1" y="-1"/>
              <a:ext cx="1926715" cy="288002"/>
            </a:xfrm>
            <a:custGeom>
              <a:rect b="b" l="l" r="r" t="t"/>
              <a:pathLst>
                <a:path extrusionOk="0" h="21600" w="21600">
                  <a:moveTo>
                    <a:pt x="1614" y="0"/>
                  </a:moveTo>
                  <a:lnTo>
                    <a:pt x="19986" y="0"/>
                  </a:lnTo>
                  <a:cubicBezTo>
                    <a:pt x="20877" y="0"/>
                    <a:pt x="21600" y="4835"/>
                    <a:pt x="21600" y="108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cubicBezTo>
                    <a:pt x="0" y="4835"/>
                    <a:pt x="723" y="0"/>
                    <a:pt x="1614" y="0"/>
                  </a:cubicBezTo>
                  <a:close/>
                </a:path>
              </a:pathLst>
            </a:custGeom>
            <a:solidFill>
              <a:srgbClr val="D5DAD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8"/>
            <p:cNvSpPr txBox="1"/>
            <p:nvPr/>
          </p:nvSpPr>
          <p:spPr>
            <a:xfrm>
              <a:off x="42176" y="73173"/>
              <a:ext cx="1842361" cy="147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Размеры текста</a:t>
              </a:r>
              <a:endParaRPr/>
            </a:p>
          </p:txBody>
        </p:sp>
      </p:grpSp>
      <p:graphicFrame>
        <p:nvGraphicFramePr>
          <p:cNvPr id="581" name="Google Shape;581;p38"/>
          <p:cNvGraphicFramePr/>
          <p:nvPr/>
        </p:nvGraphicFramePr>
        <p:xfrm>
          <a:off x="-2046115" y="3126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{9DA1D9E4-B694-4C36-8AAA-97EB937DCCDA}</a:tableStyleId>
              </a:tblPr>
              <a:tblGrid>
                <a:gridCol w="532525"/>
                <a:gridCol w="1426225"/>
              </a:tblGrid>
              <a:tr h="27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</a:rPr>
                        <a:t>44+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акцентные цифры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</a:rPr>
                        <a:t>32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заголовки и самые  важные данные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24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/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18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подзаголовки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18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/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14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основной текст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14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/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12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второй уровень  текста (менее  важная информация)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</a:rPr>
                        <a:t>10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сноски, пояснения,  большие таблицы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82" name="Google Shape;582;p38"/>
          <p:cNvSpPr/>
          <p:nvPr/>
        </p:nvSpPr>
        <p:spPr>
          <a:xfrm>
            <a:off x="-2004344" y="2488863"/>
            <a:ext cx="216625" cy="228658"/>
          </a:xfrm>
          <a:custGeom>
            <a:rect b="b" l="l" r="r" t="t"/>
            <a:pathLst>
              <a:path extrusionOk="0" h="21600" w="21600">
                <a:moveTo>
                  <a:pt x="9138" y="19360"/>
                </a:moveTo>
                <a:cubicBezTo>
                  <a:pt x="10135" y="19591"/>
                  <a:pt x="11456" y="19599"/>
                  <a:pt x="12463" y="19360"/>
                </a:cubicBezTo>
                <a:cubicBezTo>
                  <a:pt x="13306" y="19160"/>
                  <a:pt x="13306" y="19876"/>
                  <a:pt x="13052" y="20548"/>
                </a:cubicBezTo>
                <a:cubicBezTo>
                  <a:pt x="12718" y="21430"/>
                  <a:pt x="12025" y="21600"/>
                  <a:pt x="10800" y="21600"/>
                </a:cubicBezTo>
                <a:cubicBezTo>
                  <a:pt x="9575" y="21600"/>
                  <a:pt x="8882" y="21430"/>
                  <a:pt x="8548" y="20548"/>
                </a:cubicBezTo>
                <a:cubicBezTo>
                  <a:pt x="8294" y="19877"/>
                  <a:pt x="8294" y="19165"/>
                  <a:pt x="9138" y="19360"/>
                </a:cubicBezTo>
                <a:close/>
                <a:moveTo>
                  <a:pt x="19200" y="9095"/>
                </a:moveTo>
                <a:lnTo>
                  <a:pt x="20400" y="9095"/>
                </a:lnTo>
                <a:cubicBezTo>
                  <a:pt x="21063" y="9095"/>
                  <a:pt x="21600" y="9604"/>
                  <a:pt x="21600" y="10232"/>
                </a:cubicBezTo>
                <a:cubicBezTo>
                  <a:pt x="21600" y="10860"/>
                  <a:pt x="21063" y="11368"/>
                  <a:pt x="20400" y="11368"/>
                </a:cubicBezTo>
                <a:lnTo>
                  <a:pt x="19200" y="11368"/>
                </a:lnTo>
                <a:cubicBezTo>
                  <a:pt x="18537" y="11368"/>
                  <a:pt x="18000" y="10860"/>
                  <a:pt x="18000" y="10232"/>
                </a:cubicBezTo>
                <a:cubicBezTo>
                  <a:pt x="18000" y="9604"/>
                  <a:pt x="18537" y="9095"/>
                  <a:pt x="19200" y="9095"/>
                </a:cubicBezTo>
                <a:close/>
                <a:moveTo>
                  <a:pt x="1200" y="9095"/>
                </a:moveTo>
                <a:lnTo>
                  <a:pt x="2400" y="9095"/>
                </a:lnTo>
                <a:cubicBezTo>
                  <a:pt x="3063" y="9095"/>
                  <a:pt x="3600" y="9604"/>
                  <a:pt x="3600" y="10232"/>
                </a:cubicBezTo>
                <a:cubicBezTo>
                  <a:pt x="3600" y="10860"/>
                  <a:pt x="3063" y="11368"/>
                  <a:pt x="2400" y="11368"/>
                </a:cubicBezTo>
                <a:lnTo>
                  <a:pt x="1200" y="11368"/>
                </a:lnTo>
                <a:cubicBezTo>
                  <a:pt x="537" y="11368"/>
                  <a:pt x="0" y="10860"/>
                  <a:pt x="0" y="10232"/>
                </a:cubicBezTo>
                <a:cubicBezTo>
                  <a:pt x="0" y="9604"/>
                  <a:pt x="537" y="9095"/>
                  <a:pt x="1200" y="9095"/>
                </a:cubicBezTo>
                <a:close/>
                <a:moveTo>
                  <a:pt x="10800" y="4547"/>
                </a:moveTo>
                <a:cubicBezTo>
                  <a:pt x="14114" y="4547"/>
                  <a:pt x="16800" y="7003"/>
                  <a:pt x="16800" y="10232"/>
                </a:cubicBezTo>
                <a:cubicBezTo>
                  <a:pt x="16800" y="12015"/>
                  <a:pt x="16144" y="12866"/>
                  <a:pt x="15518" y="13678"/>
                </a:cubicBezTo>
                <a:cubicBezTo>
                  <a:pt x="14947" y="14419"/>
                  <a:pt x="14400" y="15128"/>
                  <a:pt x="14400" y="16484"/>
                </a:cubicBezTo>
                <a:cubicBezTo>
                  <a:pt x="14400" y="17621"/>
                  <a:pt x="13200" y="18190"/>
                  <a:pt x="10800" y="18190"/>
                </a:cubicBezTo>
                <a:cubicBezTo>
                  <a:pt x="8400" y="18190"/>
                  <a:pt x="7200" y="17621"/>
                  <a:pt x="7200" y="16484"/>
                </a:cubicBezTo>
                <a:cubicBezTo>
                  <a:pt x="7200" y="15128"/>
                  <a:pt x="6653" y="14419"/>
                  <a:pt x="6082" y="13678"/>
                </a:cubicBezTo>
                <a:cubicBezTo>
                  <a:pt x="5456" y="12866"/>
                  <a:pt x="4800" y="12015"/>
                  <a:pt x="4800" y="10232"/>
                </a:cubicBezTo>
                <a:cubicBezTo>
                  <a:pt x="4800" y="6821"/>
                  <a:pt x="7486" y="4547"/>
                  <a:pt x="10800" y="4547"/>
                </a:cubicBezTo>
                <a:close/>
                <a:moveTo>
                  <a:pt x="17152" y="2607"/>
                </a:moveTo>
                <a:cubicBezTo>
                  <a:pt x="17620" y="2163"/>
                  <a:pt x="18380" y="2163"/>
                  <a:pt x="18849" y="2607"/>
                </a:cubicBezTo>
                <a:cubicBezTo>
                  <a:pt x="19317" y="3051"/>
                  <a:pt x="19317" y="3770"/>
                  <a:pt x="18849" y="4214"/>
                </a:cubicBezTo>
                <a:lnTo>
                  <a:pt x="17649" y="5351"/>
                </a:lnTo>
                <a:cubicBezTo>
                  <a:pt x="17180" y="5795"/>
                  <a:pt x="16420" y="5795"/>
                  <a:pt x="15952" y="5351"/>
                </a:cubicBezTo>
                <a:cubicBezTo>
                  <a:pt x="15483" y="4907"/>
                  <a:pt x="15483" y="4188"/>
                  <a:pt x="15952" y="3744"/>
                </a:cubicBezTo>
                <a:close/>
                <a:moveTo>
                  <a:pt x="2751" y="2607"/>
                </a:moveTo>
                <a:cubicBezTo>
                  <a:pt x="3220" y="2163"/>
                  <a:pt x="3980" y="2163"/>
                  <a:pt x="4449" y="2607"/>
                </a:cubicBezTo>
                <a:lnTo>
                  <a:pt x="5649" y="3744"/>
                </a:lnTo>
                <a:cubicBezTo>
                  <a:pt x="6117" y="4188"/>
                  <a:pt x="6117" y="4907"/>
                  <a:pt x="5649" y="5351"/>
                </a:cubicBezTo>
                <a:cubicBezTo>
                  <a:pt x="5180" y="5795"/>
                  <a:pt x="4420" y="5795"/>
                  <a:pt x="3951" y="5351"/>
                </a:cubicBezTo>
                <a:lnTo>
                  <a:pt x="2751" y="4214"/>
                </a:lnTo>
                <a:cubicBezTo>
                  <a:pt x="2283" y="3770"/>
                  <a:pt x="2283" y="3051"/>
                  <a:pt x="2751" y="2607"/>
                </a:cubicBezTo>
                <a:close/>
                <a:moveTo>
                  <a:pt x="10800" y="0"/>
                </a:moveTo>
                <a:cubicBezTo>
                  <a:pt x="11463" y="0"/>
                  <a:pt x="12000" y="509"/>
                  <a:pt x="12000" y="1137"/>
                </a:cubicBezTo>
                <a:lnTo>
                  <a:pt x="12000" y="2274"/>
                </a:lnTo>
                <a:cubicBezTo>
                  <a:pt x="12000" y="2901"/>
                  <a:pt x="11463" y="3411"/>
                  <a:pt x="10800" y="3411"/>
                </a:cubicBezTo>
                <a:cubicBezTo>
                  <a:pt x="10137" y="3411"/>
                  <a:pt x="9600" y="2901"/>
                  <a:pt x="9600" y="2274"/>
                </a:cubicBezTo>
                <a:lnTo>
                  <a:pt x="9600" y="1137"/>
                </a:lnTo>
                <a:cubicBezTo>
                  <a:pt x="9600" y="509"/>
                  <a:pt x="10137" y="0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38"/>
          <p:cNvSpPr/>
          <p:nvPr/>
        </p:nvSpPr>
        <p:spPr>
          <a:xfrm>
            <a:off x="-2004344" y="2488863"/>
            <a:ext cx="216625" cy="228658"/>
          </a:xfrm>
          <a:custGeom>
            <a:rect b="b" l="l" r="r" t="t"/>
            <a:pathLst>
              <a:path extrusionOk="0" h="21600" w="21600">
                <a:moveTo>
                  <a:pt x="9138" y="19360"/>
                </a:moveTo>
                <a:cubicBezTo>
                  <a:pt x="10135" y="19591"/>
                  <a:pt x="11456" y="19599"/>
                  <a:pt x="12463" y="19360"/>
                </a:cubicBezTo>
                <a:cubicBezTo>
                  <a:pt x="13306" y="19160"/>
                  <a:pt x="13306" y="19876"/>
                  <a:pt x="13052" y="20548"/>
                </a:cubicBezTo>
                <a:cubicBezTo>
                  <a:pt x="12718" y="21430"/>
                  <a:pt x="12025" y="21600"/>
                  <a:pt x="10800" y="21600"/>
                </a:cubicBezTo>
                <a:cubicBezTo>
                  <a:pt x="9575" y="21600"/>
                  <a:pt x="8882" y="21430"/>
                  <a:pt x="8548" y="20548"/>
                </a:cubicBezTo>
                <a:cubicBezTo>
                  <a:pt x="8294" y="19877"/>
                  <a:pt x="8294" y="19165"/>
                  <a:pt x="9138" y="19360"/>
                </a:cubicBezTo>
                <a:close/>
                <a:moveTo>
                  <a:pt x="19200" y="9095"/>
                </a:moveTo>
                <a:lnTo>
                  <a:pt x="20400" y="9095"/>
                </a:lnTo>
                <a:cubicBezTo>
                  <a:pt x="21063" y="9095"/>
                  <a:pt x="21600" y="9604"/>
                  <a:pt x="21600" y="10232"/>
                </a:cubicBezTo>
                <a:cubicBezTo>
                  <a:pt x="21600" y="10860"/>
                  <a:pt x="21063" y="11368"/>
                  <a:pt x="20400" y="11368"/>
                </a:cubicBezTo>
                <a:lnTo>
                  <a:pt x="19200" y="11368"/>
                </a:lnTo>
                <a:cubicBezTo>
                  <a:pt x="18537" y="11368"/>
                  <a:pt x="18000" y="10860"/>
                  <a:pt x="18000" y="10232"/>
                </a:cubicBezTo>
                <a:cubicBezTo>
                  <a:pt x="18000" y="9604"/>
                  <a:pt x="18537" y="9095"/>
                  <a:pt x="19200" y="9095"/>
                </a:cubicBezTo>
                <a:close/>
                <a:moveTo>
                  <a:pt x="1200" y="9095"/>
                </a:moveTo>
                <a:lnTo>
                  <a:pt x="2400" y="9095"/>
                </a:lnTo>
                <a:cubicBezTo>
                  <a:pt x="3063" y="9095"/>
                  <a:pt x="3600" y="9604"/>
                  <a:pt x="3600" y="10232"/>
                </a:cubicBezTo>
                <a:cubicBezTo>
                  <a:pt x="3600" y="10860"/>
                  <a:pt x="3063" y="11368"/>
                  <a:pt x="2400" y="11368"/>
                </a:cubicBezTo>
                <a:lnTo>
                  <a:pt x="1200" y="11368"/>
                </a:lnTo>
                <a:cubicBezTo>
                  <a:pt x="537" y="11368"/>
                  <a:pt x="0" y="10860"/>
                  <a:pt x="0" y="10232"/>
                </a:cubicBezTo>
                <a:cubicBezTo>
                  <a:pt x="0" y="9604"/>
                  <a:pt x="537" y="9095"/>
                  <a:pt x="1200" y="9095"/>
                </a:cubicBezTo>
                <a:close/>
                <a:moveTo>
                  <a:pt x="10800" y="4547"/>
                </a:moveTo>
                <a:cubicBezTo>
                  <a:pt x="14114" y="4547"/>
                  <a:pt x="16800" y="7003"/>
                  <a:pt x="16800" y="10232"/>
                </a:cubicBezTo>
                <a:cubicBezTo>
                  <a:pt x="16800" y="12015"/>
                  <a:pt x="16144" y="12866"/>
                  <a:pt x="15518" y="13678"/>
                </a:cubicBezTo>
                <a:cubicBezTo>
                  <a:pt x="14947" y="14419"/>
                  <a:pt x="14400" y="15128"/>
                  <a:pt x="14400" y="16484"/>
                </a:cubicBezTo>
                <a:cubicBezTo>
                  <a:pt x="14400" y="17621"/>
                  <a:pt x="13200" y="18190"/>
                  <a:pt x="10800" y="18190"/>
                </a:cubicBezTo>
                <a:cubicBezTo>
                  <a:pt x="8400" y="18190"/>
                  <a:pt x="7200" y="17621"/>
                  <a:pt x="7200" y="16484"/>
                </a:cubicBezTo>
                <a:cubicBezTo>
                  <a:pt x="7200" y="15128"/>
                  <a:pt x="6653" y="14419"/>
                  <a:pt x="6082" y="13678"/>
                </a:cubicBezTo>
                <a:cubicBezTo>
                  <a:pt x="5456" y="12866"/>
                  <a:pt x="4800" y="12015"/>
                  <a:pt x="4800" y="10232"/>
                </a:cubicBezTo>
                <a:cubicBezTo>
                  <a:pt x="4800" y="6821"/>
                  <a:pt x="7486" y="4547"/>
                  <a:pt x="10800" y="4547"/>
                </a:cubicBezTo>
                <a:close/>
                <a:moveTo>
                  <a:pt x="17152" y="2607"/>
                </a:moveTo>
                <a:cubicBezTo>
                  <a:pt x="17620" y="2163"/>
                  <a:pt x="18380" y="2163"/>
                  <a:pt x="18849" y="2607"/>
                </a:cubicBezTo>
                <a:cubicBezTo>
                  <a:pt x="19317" y="3051"/>
                  <a:pt x="19317" y="3770"/>
                  <a:pt x="18849" y="4214"/>
                </a:cubicBezTo>
                <a:lnTo>
                  <a:pt x="17649" y="5351"/>
                </a:lnTo>
                <a:cubicBezTo>
                  <a:pt x="17180" y="5795"/>
                  <a:pt x="16420" y="5795"/>
                  <a:pt x="15952" y="5351"/>
                </a:cubicBezTo>
                <a:cubicBezTo>
                  <a:pt x="15483" y="4907"/>
                  <a:pt x="15483" y="4188"/>
                  <a:pt x="15952" y="3744"/>
                </a:cubicBezTo>
                <a:close/>
                <a:moveTo>
                  <a:pt x="2751" y="2607"/>
                </a:moveTo>
                <a:cubicBezTo>
                  <a:pt x="3220" y="2163"/>
                  <a:pt x="3980" y="2163"/>
                  <a:pt x="4449" y="2607"/>
                </a:cubicBezTo>
                <a:lnTo>
                  <a:pt x="5649" y="3744"/>
                </a:lnTo>
                <a:cubicBezTo>
                  <a:pt x="6117" y="4188"/>
                  <a:pt x="6117" y="4907"/>
                  <a:pt x="5649" y="5351"/>
                </a:cubicBezTo>
                <a:cubicBezTo>
                  <a:pt x="5180" y="5795"/>
                  <a:pt x="4420" y="5795"/>
                  <a:pt x="3951" y="5351"/>
                </a:cubicBezTo>
                <a:lnTo>
                  <a:pt x="2751" y="4214"/>
                </a:lnTo>
                <a:cubicBezTo>
                  <a:pt x="2283" y="3770"/>
                  <a:pt x="2283" y="3051"/>
                  <a:pt x="2751" y="2607"/>
                </a:cubicBezTo>
                <a:close/>
                <a:moveTo>
                  <a:pt x="10800" y="0"/>
                </a:moveTo>
                <a:cubicBezTo>
                  <a:pt x="11463" y="0"/>
                  <a:pt x="12000" y="509"/>
                  <a:pt x="12000" y="1137"/>
                </a:cubicBezTo>
                <a:lnTo>
                  <a:pt x="12000" y="2274"/>
                </a:lnTo>
                <a:cubicBezTo>
                  <a:pt x="12000" y="2901"/>
                  <a:pt x="11463" y="3411"/>
                  <a:pt x="10800" y="3411"/>
                </a:cubicBezTo>
                <a:cubicBezTo>
                  <a:pt x="10137" y="3411"/>
                  <a:pt x="9600" y="2901"/>
                  <a:pt x="9600" y="2274"/>
                </a:cubicBezTo>
                <a:lnTo>
                  <a:pt x="9600" y="1137"/>
                </a:lnTo>
                <a:cubicBezTo>
                  <a:pt x="9600" y="509"/>
                  <a:pt x="10137" y="0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38"/>
          <p:cNvSpPr txBox="1"/>
          <p:nvPr/>
        </p:nvSpPr>
        <p:spPr>
          <a:xfrm>
            <a:off x="-1691345" y="2506490"/>
            <a:ext cx="1373970" cy="237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Используй эти размеры </a:t>
            </a:r>
            <a:br>
              <a:rPr b="0" i="0" lang="en-US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по всей презентации</a:t>
            </a:r>
            <a:endParaRPr/>
          </a:p>
        </p:txBody>
      </p:sp>
      <p:grpSp>
        <p:nvGrpSpPr>
          <p:cNvPr id="585" name="Google Shape;585;p38"/>
          <p:cNvGrpSpPr/>
          <p:nvPr/>
        </p:nvGrpSpPr>
        <p:grpSpPr>
          <a:xfrm>
            <a:off x="-2136932" y="-2"/>
            <a:ext cx="1926716" cy="288004"/>
            <a:chOff x="-1" y="-1"/>
            <a:chExt cx="1926715" cy="288002"/>
          </a:xfrm>
        </p:grpSpPr>
        <p:sp>
          <p:nvSpPr>
            <p:cNvPr id="586" name="Google Shape;586;p38"/>
            <p:cNvSpPr/>
            <p:nvPr/>
          </p:nvSpPr>
          <p:spPr>
            <a:xfrm>
              <a:off x="-1" y="-1"/>
              <a:ext cx="1926715" cy="288002"/>
            </a:xfrm>
            <a:custGeom>
              <a:rect b="b" l="l" r="r" t="t"/>
              <a:pathLst>
                <a:path extrusionOk="0" h="21600" w="21600">
                  <a:moveTo>
                    <a:pt x="1614" y="0"/>
                  </a:moveTo>
                  <a:lnTo>
                    <a:pt x="19986" y="0"/>
                  </a:lnTo>
                  <a:cubicBezTo>
                    <a:pt x="20877" y="0"/>
                    <a:pt x="21600" y="4835"/>
                    <a:pt x="21600" y="108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cubicBezTo>
                    <a:pt x="0" y="4835"/>
                    <a:pt x="723" y="0"/>
                    <a:pt x="1614" y="0"/>
                  </a:cubicBezTo>
                  <a:close/>
                </a:path>
              </a:pathLst>
            </a:custGeom>
            <a:solidFill>
              <a:srgbClr val="D5DAD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8"/>
            <p:cNvSpPr txBox="1"/>
            <p:nvPr/>
          </p:nvSpPr>
          <p:spPr>
            <a:xfrm>
              <a:off x="42176" y="73173"/>
              <a:ext cx="1842361" cy="147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Размеры текста</a:t>
              </a:r>
              <a:endParaRPr/>
            </a:p>
          </p:txBody>
        </p:sp>
      </p:grpSp>
      <p:sp>
        <p:nvSpPr>
          <p:cNvPr id="588" name="Google Shape;588;p38"/>
          <p:cNvSpPr/>
          <p:nvPr/>
        </p:nvSpPr>
        <p:spPr>
          <a:xfrm>
            <a:off x="-2004344" y="2488863"/>
            <a:ext cx="216625" cy="228658"/>
          </a:xfrm>
          <a:custGeom>
            <a:rect b="b" l="l" r="r" t="t"/>
            <a:pathLst>
              <a:path extrusionOk="0" h="21600" w="21600">
                <a:moveTo>
                  <a:pt x="9138" y="19360"/>
                </a:moveTo>
                <a:cubicBezTo>
                  <a:pt x="10135" y="19591"/>
                  <a:pt x="11456" y="19599"/>
                  <a:pt x="12463" y="19360"/>
                </a:cubicBezTo>
                <a:cubicBezTo>
                  <a:pt x="13306" y="19160"/>
                  <a:pt x="13306" y="19876"/>
                  <a:pt x="13052" y="20548"/>
                </a:cubicBezTo>
                <a:cubicBezTo>
                  <a:pt x="12718" y="21430"/>
                  <a:pt x="12025" y="21600"/>
                  <a:pt x="10800" y="21600"/>
                </a:cubicBezTo>
                <a:cubicBezTo>
                  <a:pt x="9575" y="21600"/>
                  <a:pt x="8882" y="21430"/>
                  <a:pt x="8548" y="20548"/>
                </a:cubicBezTo>
                <a:cubicBezTo>
                  <a:pt x="8294" y="19877"/>
                  <a:pt x="8294" y="19165"/>
                  <a:pt x="9138" y="19360"/>
                </a:cubicBezTo>
                <a:close/>
                <a:moveTo>
                  <a:pt x="19200" y="9095"/>
                </a:moveTo>
                <a:lnTo>
                  <a:pt x="20400" y="9095"/>
                </a:lnTo>
                <a:cubicBezTo>
                  <a:pt x="21063" y="9095"/>
                  <a:pt x="21600" y="9604"/>
                  <a:pt x="21600" y="10232"/>
                </a:cubicBezTo>
                <a:cubicBezTo>
                  <a:pt x="21600" y="10860"/>
                  <a:pt x="21063" y="11368"/>
                  <a:pt x="20400" y="11368"/>
                </a:cubicBezTo>
                <a:lnTo>
                  <a:pt x="19200" y="11368"/>
                </a:lnTo>
                <a:cubicBezTo>
                  <a:pt x="18537" y="11368"/>
                  <a:pt x="18000" y="10860"/>
                  <a:pt x="18000" y="10232"/>
                </a:cubicBezTo>
                <a:cubicBezTo>
                  <a:pt x="18000" y="9604"/>
                  <a:pt x="18537" y="9095"/>
                  <a:pt x="19200" y="9095"/>
                </a:cubicBezTo>
                <a:close/>
                <a:moveTo>
                  <a:pt x="1200" y="9095"/>
                </a:moveTo>
                <a:lnTo>
                  <a:pt x="2400" y="9095"/>
                </a:lnTo>
                <a:cubicBezTo>
                  <a:pt x="3063" y="9095"/>
                  <a:pt x="3600" y="9604"/>
                  <a:pt x="3600" y="10232"/>
                </a:cubicBezTo>
                <a:cubicBezTo>
                  <a:pt x="3600" y="10860"/>
                  <a:pt x="3063" y="11368"/>
                  <a:pt x="2400" y="11368"/>
                </a:cubicBezTo>
                <a:lnTo>
                  <a:pt x="1200" y="11368"/>
                </a:lnTo>
                <a:cubicBezTo>
                  <a:pt x="537" y="11368"/>
                  <a:pt x="0" y="10860"/>
                  <a:pt x="0" y="10232"/>
                </a:cubicBezTo>
                <a:cubicBezTo>
                  <a:pt x="0" y="9604"/>
                  <a:pt x="537" y="9095"/>
                  <a:pt x="1200" y="9095"/>
                </a:cubicBezTo>
                <a:close/>
                <a:moveTo>
                  <a:pt x="10800" y="4547"/>
                </a:moveTo>
                <a:cubicBezTo>
                  <a:pt x="14114" y="4547"/>
                  <a:pt x="16800" y="7003"/>
                  <a:pt x="16800" y="10232"/>
                </a:cubicBezTo>
                <a:cubicBezTo>
                  <a:pt x="16800" y="12015"/>
                  <a:pt x="16144" y="12866"/>
                  <a:pt x="15518" y="13678"/>
                </a:cubicBezTo>
                <a:cubicBezTo>
                  <a:pt x="14947" y="14419"/>
                  <a:pt x="14400" y="15128"/>
                  <a:pt x="14400" y="16484"/>
                </a:cubicBezTo>
                <a:cubicBezTo>
                  <a:pt x="14400" y="17621"/>
                  <a:pt x="13200" y="18190"/>
                  <a:pt x="10800" y="18190"/>
                </a:cubicBezTo>
                <a:cubicBezTo>
                  <a:pt x="8400" y="18190"/>
                  <a:pt x="7200" y="17621"/>
                  <a:pt x="7200" y="16484"/>
                </a:cubicBezTo>
                <a:cubicBezTo>
                  <a:pt x="7200" y="15128"/>
                  <a:pt x="6653" y="14419"/>
                  <a:pt x="6082" y="13678"/>
                </a:cubicBezTo>
                <a:cubicBezTo>
                  <a:pt x="5456" y="12866"/>
                  <a:pt x="4800" y="12015"/>
                  <a:pt x="4800" y="10232"/>
                </a:cubicBezTo>
                <a:cubicBezTo>
                  <a:pt x="4800" y="6821"/>
                  <a:pt x="7486" y="4547"/>
                  <a:pt x="10800" y="4547"/>
                </a:cubicBezTo>
                <a:close/>
                <a:moveTo>
                  <a:pt x="17152" y="2607"/>
                </a:moveTo>
                <a:cubicBezTo>
                  <a:pt x="17620" y="2163"/>
                  <a:pt x="18380" y="2163"/>
                  <a:pt x="18849" y="2607"/>
                </a:cubicBezTo>
                <a:cubicBezTo>
                  <a:pt x="19317" y="3051"/>
                  <a:pt x="19317" y="3770"/>
                  <a:pt x="18849" y="4214"/>
                </a:cubicBezTo>
                <a:lnTo>
                  <a:pt x="17649" y="5351"/>
                </a:lnTo>
                <a:cubicBezTo>
                  <a:pt x="17180" y="5795"/>
                  <a:pt x="16420" y="5795"/>
                  <a:pt x="15952" y="5351"/>
                </a:cubicBezTo>
                <a:cubicBezTo>
                  <a:pt x="15483" y="4907"/>
                  <a:pt x="15483" y="4188"/>
                  <a:pt x="15952" y="3744"/>
                </a:cubicBezTo>
                <a:close/>
                <a:moveTo>
                  <a:pt x="2751" y="2607"/>
                </a:moveTo>
                <a:cubicBezTo>
                  <a:pt x="3220" y="2163"/>
                  <a:pt x="3980" y="2163"/>
                  <a:pt x="4449" y="2607"/>
                </a:cubicBezTo>
                <a:lnTo>
                  <a:pt x="5649" y="3744"/>
                </a:lnTo>
                <a:cubicBezTo>
                  <a:pt x="6117" y="4188"/>
                  <a:pt x="6117" y="4907"/>
                  <a:pt x="5649" y="5351"/>
                </a:cubicBezTo>
                <a:cubicBezTo>
                  <a:pt x="5180" y="5795"/>
                  <a:pt x="4420" y="5795"/>
                  <a:pt x="3951" y="5351"/>
                </a:cubicBezTo>
                <a:lnTo>
                  <a:pt x="2751" y="4214"/>
                </a:lnTo>
                <a:cubicBezTo>
                  <a:pt x="2283" y="3770"/>
                  <a:pt x="2283" y="3051"/>
                  <a:pt x="2751" y="2607"/>
                </a:cubicBezTo>
                <a:close/>
                <a:moveTo>
                  <a:pt x="10800" y="0"/>
                </a:moveTo>
                <a:cubicBezTo>
                  <a:pt x="11463" y="0"/>
                  <a:pt x="12000" y="509"/>
                  <a:pt x="12000" y="1137"/>
                </a:cubicBezTo>
                <a:lnTo>
                  <a:pt x="12000" y="2274"/>
                </a:lnTo>
                <a:cubicBezTo>
                  <a:pt x="12000" y="2901"/>
                  <a:pt x="11463" y="3411"/>
                  <a:pt x="10800" y="3411"/>
                </a:cubicBezTo>
                <a:cubicBezTo>
                  <a:pt x="10137" y="3411"/>
                  <a:pt x="9600" y="2901"/>
                  <a:pt x="9600" y="2274"/>
                </a:cubicBezTo>
                <a:lnTo>
                  <a:pt x="9600" y="1137"/>
                </a:lnTo>
                <a:cubicBezTo>
                  <a:pt x="9600" y="509"/>
                  <a:pt x="10137" y="0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38"/>
          <p:cNvSpPr txBox="1"/>
          <p:nvPr>
            <p:ph idx="1" type="body"/>
          </p:nvPr>
        </p:nvSpPr>
        <p:spPr>
          <a:xfrm>
            <a:off x="639762" y="1520824"/>
            <a:ext cx="10910888" cy="4741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</a:defRPr>
            </a:lvl2pPr>
            <a:lvl3pPr indent="-3810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2400">
                <a:solidFill>
                  <a:srgbClr val="FFFFFF"/>
                </a:solidFill>
              </a:defRPr>
            </a:lvl3pPr>
            <a:lvl4pPr indent="-3810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  <a:defRPr sz="2400">
                <a:solidFill>
                  <a:srgbClr val="FFFFFF"/>
                </a:solidFill>
              </a:defRPr>
            </a:lvl4pPr>
            <a:lvl5pPr indent="-3810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2400">
                <a:solidFill>
                  <a:srgbClr val="FFFFFF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0" name="Google Shape;590;p38"/>
          <p:cNvSpPr txBox="1"/>
          <p:nvPr>
            <p:ph type="title"/>
          </p:nvPr>
        </p:nvSpPr>
        <p:spPr>
          <a:xfrm>
            <a:off x="635098" y="420492"/>
            <a:ext cx="10910890" cy="783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>
                <a:solidFill>
                  <a:srgbClr val="FFFFFF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9pPr>
          </a:lstStyle>
          <a:p/>
        </p:txBody>
      </p:sp>
      <p:sp>
        <p:nvSpPr>
          <p:cNvPr id="591" name="Google Shape;591;p38"/>
          <p:cNvSpPr/>
          <p:nvPr/>
        </p:nvSpPr>
        <p:spPr>
          <a:xfrm>
            <a:off x="635000" y="6403975"/>
            <a:ext cx="1044575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2" name="Google Shape;592;p38"/>
          <p:cNvGrpSpPr/>
          <p:nvPr/>
        </p:nvGrpSpPr>
        <p:grpSpPr>
          <a:xfrm>
            <a:off x="-2138460" y="3070445"/>
            <a:ext cx="1935387" cy="3787556"/>
            <a:chOff x="-1" y="-2"/>
            <a:chExt cx="1935386" cy="3787555"/>
          </a:xfrm>
        </p:grpSpPr>
        <p:sp>
          <p:nvSpPr>
            <p:cNvPr id="593" name="Google Shape;593;p38"/>
            <p:cNvSpPr/>
            <p:nvPr/>
          </p:nvSpPr>
          <p:spPr>
            <a:xfrm>
              <a:off x="-1" y="54864"/>
              <a:ext cx="1928243" cy="2468820"/>
            </a:xfrm>
            <a:prstGeom prst="roundRect">
              <a:avLst>
                <a:gd fmla="val 5926" name="adj"/>
              </a:avLst>
            </a:prstGeom>
            <a:solidFill>
              <a:srgbClr val="FFFFFF">
                <a:alpha val="90196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4" name="Google Shape;594;p38"/>
            <p:cNvGrpSpPr/>
            <p:nvPr/>
          </p:nvGrpSpPr>
          <p:grpSpPr>
            <a:xfrm>
              <a:off x="1526" y="-2"/>
              <a:ext cx="1926716" cy="288003"/>
              <a:chOff x="-1" y="-1"/>
              <a:chExt cx="1926715" cy="288002"/>
            </a:xfrm>
          </p:grpSpPr>
          <p:sp>
            <p:nvSpPr>
              <p:cNvPr id="595" name="Google Shape;595;p38"/>
              <p:cNvSpPr/>
              <p:nvPr/>
            </p:nvSpPr>
            <p:spPr>
              <a:xfrm>
                <a:off x="-1" y="-1"/>
                <a:ext cx="1926715" cy="288002"/>
              </a:xfrm>
              <a:custGeom>
                <a:rect b="b" l="l" r="r" t="t"/>
                <a:pathLst>
                  <a:path extrusionOk="0" h="21600" w="21600">
                    <a:moveTo>
                      <a:pt x="1614" y="0"/>
                    </a:moveTo>
                    <a:lnTo>
                      <a:pt x="19986" y="0"/>
                    </a:lnTo>
                    <a:cubicBezTo>
                      <a:pt x="20877" y="0"/>
                      <a:pt x="21600" y="4835"/>
                      <a:pt x="21600" y="10800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10800"/>
                    </a:lnTo>
                    <a:cubicBezTo>
                      <a:pt x="0" y="4835"/>
                      <a:pt x="723" y="0"/>
                      <a:pt x="1614" y="0"/>
                    </a:cubicBezTo>
                    <a:close/>
                  </a:path>
                </a:pathLst>
              </a:custGeom>
              <a:solidFill>
                <a:srgbClr val="D5DAD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38"/>
              <p:cNvSpPr txBox="1"/>
              <p:nvPr/>
            </p:nvSpPr>
            <p:spPr>
              <a:xfrm>
                <a:off x="42176" y="73173"/>
                <a:ext cx="1842361" cy="147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100"/>
                  <a:buFont typeface="Arial"/>
                  <a:buNone/>
                </a:pPr>
                <a:r>
                  <a:rPr b="1" i="0" lang="en-US" sz="11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rPr>
                  <a:t>Цвета Ozon</a:t>
                </a:r>
                <a:endParaRPr/>
              </a:p>
            </p:txBody>
          </p:sp>
        </p:grpSp>
        <p:sp>
          <p:nvSpPr>
            <p:cNvPr id="597" name="Google Shape;597;p38"/>
            <p:cNvSpPr txBox="1"/>
            <p:nvPr/>
          </p:nvSpPr>
          <p:spPr>
            <a:xfrm>
              <a:off x="135012" y="341791"/>
              <a:ext cx="1638525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 текста </a:t>
              </a:r>
              <a:endParaRPr/>
            </a:p>
          </p:txBody>
        </p:sp>
        <p:sp>
          <p:nvSpPr>
            <p:cNvPr id="598" name="Google Shape;598;p38"/>
            <p:cNvSpPr/>
            <p:nvPr/>
          </p:nvSpPr>
          <p:spPr>
            <a:xfrm>
              <a:off x="134113" y="541184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FFFFF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8"/>
            <p:cNvSpPr/>
            <p:nvPr/>
          </p:nvSpPr>
          <p:spPr>
            <a:xfrm>
              <a:off x="400118" y="541184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chemeClr val="accent6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8"/>
            <p:cNvSpPr txBox="1"/>
            <p:nvPr/>
          </p:nvSpPr>
          <p:spPr>
            <a:xfrm>
              <a:off x="135012" y="865196"/>
              <a:ext cx="1638525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 больших плашек</a:t>
              </a:r>
              <a:endParaRPr/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133494" y="1060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chemeClr val="accent3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8"/>
            <p:cNvSpPr txBox="1"/>
            <p:nvPr/>
          </p:nvSpPr>
          <p:spPr>
            <a:xfrm>
              <a:off x="135012" y="1381044"/>
              <a:ext cx="1638525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Цвета маленьких плашек</a:t>
              </a:r>
              <a:endParaRPr/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398557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B7EDC9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8"/>
            <p:cNvSpPr/>
            <p:nvPr/>
          </p:nvSpPr>
          <p:spPr>
            <a:xfrm>
              <a:off x="663620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FA800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8"/>
            <p:cNvSpPr/>
            <p:nvPr/>
          </p:nvSpPr>
          <p:spPr>
            <a:xfrm>
              <a:off x="133494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10C44C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8"/>
            <p:cNvSpPr txBox="1"/>
            <p:nvPr/>
          </p:nvSpPr>
          <p:spPr>
            <a:xfrm>
              <a:off x="135012" y="1903032"/>
              <a:ext cx="1638525" cy="127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Рост / падение показателей</a:t>
              </a:r>
              <a:endParaRPr/>
            </a:p>
          </p:txBody>
        </p:sp>
        <p:sp>
          <p:nvSpPr>
            <p:cNvPr id="607" name="Google Shape;607;p38"/>
            <p:cNvSpPr/>
            <p:nvPr/>
          </p:nvSpPr>
          <p:spPr>
            <a:xfrm>
              <a:off x="133494" y="1576449"/>
              <a:ext cx="216625" cy="216626"/>
            </a:xfrm>
            <a:prstGeom prst="roundRect">
              <a:avLst>
                <a:gd fmla="val 33317" name="adj"/>
              </a:avLst>
            </a:prstGeom>
            <a:solidFill>
              <a:schemeClr val="accent3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8"/>
            <p:cNvSpPr/>
            <p:nvPr/>
          </p:nvSpPr>
          <p:spPr>
            <a:xfrm>
              <a:off x="398193" y="1576449"/>
              <a:ext cx="216625" cy="216626"/>
            </a:xfrm>
            <a:prstGeom prst="roundRect">
              <a:avLst>
                <a:gd fmla="val 33317" name="adj"/>
              </a:avLst>
            </a:prstGeom>
            <a:solidFill>
              <a:schemeClr val="accent2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8"/>
            <p:cNvSpPr/>
            <p:nvPr/>
          </p:nvSpPr>
          <p:spPr>
            <a:xfrm>
              <a:off x="663620" y="1576449"/>
              <a:ext cx="216625" cy="216626"/>
            </a:xfrm>
            <a:prstGeom prst="roundRect">
              <a:avLst>
                <a:gd fmla="val 33317" name="adj"/>
              </a:avLst>
            </a:prstGeom>
            <a:solidFill>
              <a:srgbClr val="FFFFFF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8"/>
            <p:cNvSpPr/>
            <p:nvPr/>
          </p:nvSpPr>
          <p:spPr>
            <a:xfrm>
              <a:off x="7143" y="2711671"/>
              <a:ext cx="1928242" cy="1075882"/>
            </a:xfrm>
            <a:prstGeom prst="roundRect">
              <a:avLst>
                <a:gd fmla="val 12985" name="adj"/>
              </a:avLst>
            </a:prstGeom>
            <a:solidFill>
              <a:srgbClr val="FFFFFF">
                <a:alpha val="90196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8"/>
            <p:cNvSpPr txBox="1"/>
            <p:nvPr/>
          </p:nvSpPr>
          <p:spPr>
            <a:xfrm>
              <a:off x="350120" y="2805531"/>
              <a:ext cx="1155882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Шаблон Ozon</a:t>
              </a:r>
              <a:endParaRPr/>
            </a:p>
          </p:txBody>
        </p:sp>
        <p:sp>
          <p:nvSpPr>
            <p:cNvPr id="612" name="Google Shape;612;p38"/>
            <p:cNvSpPr/>
            <p:nvPr/>
          </p:nvSpPr>
          <p:spPr>
            <a:xfrm>
              <a:off x="133494" y="2783460"/>
              <a:ext cx="161100" cy="161100"/>
            </a:xfrm>
            <a:custGeom>
              <a:rect b="b" l="l" r="r" t="t"/>
              <a:pathLst>
                <a:path extrusionOk="0" h="21600" w="21600">
                  <a:moveTo>
                    <a:pt x="10800" y="21600"/>
                  </a:moveTo>
                  <a:cubicBezTo>
                    <a:pt x="17501" y="21600"/>
                    <a:pt x="21600" y="17501"/>
                    <a:pt x="21600" y="10800"/>
                  </a:cubicBezTo>
                  <a:cubicBezTo>
                    <a:pt x="21600" y="4099"/>
                    <a:pt x="17501" y="0"/>
                    <a:pt x="10800" y="0"/>
                  </a:cubicBezTo>
                  <a:cubicBezTo>
                    <a:pt x="4099" y="0"/>
                    <a:pt x="0" y="4099"/>
                    <a:pt x="0" y="10800"/>
                  </a:cubicBezTo>
                  <a:cubicBezTo>
                    <a:pt x="0" y="17501"/>
                    <a:pt x="4099" y="21600"/>
                    <a:pt x="10800" y="21600"/>
                  </a:cubicBezTo>
                  <a:close/>
                  <a:moveTo>
                    <a:pt x="16449" y="9249"/>
                  </a:moveTo>
                  <a:lnTo>
                    <a:pt x="10449" y="15249"/>
                  </a:lnTo>
                  <a:cubicBezTo>
                    <a:pt x="9980" y="15717"/>
                    <a:pt x="9220" y="15717"/>
                    <a:pt x="8751" y="15249"/>
                  </a:cubicBezTo>
                  <a:lnTo>
                    <a:pt x="5151" y="11649"/>
                  </a:lnTo>
                  <a:cubicBezTo>
                    <a:pt x="4683" y="11180"/>
                    <a:pt x="4683" y="10420"/>
                    <a:pt x="5151" y="9951"/>
                  </a:cubicBezTo>
                  <a:cubicBezTo>
                    <a:pt x="5620" y="9483"/>
                    <a:pt x="6380" y="9483"/>
                    <a:pt x="6849" y="9951"/>
                  </a:cubicBezTo>
                  <a:lnTo>
                    <a:pt x="9600" y="12703"/>
                  </a:lnTo>
                  <a:lnTo>
                    <a:pt x="14751" y="7551"/>
                  </a:lnTo>
                  <a:cubicBezTo>
                    <a:pt x="15220" y="7083"/>
                    <a:pt x="15980" y="7083"/>
                    <a:pt x="16449" y="7551"/>
                  </a:cubicBezTo>
                  <a:cubicBezTo>
                    <a:pt x="16917" y="8020"/>
                    <a:pt x="16917" y="8780"/>
                    <a:pt x="16449" y="92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8"/>
            <p:cNvSpPr txBox="1"/>
            <p:nvPr/>
          </p:nvSpPr>
          <p:spPr>
            <a:xfrm>
              <a:off x="133495" y="3001659"/>
              <a:ext cx="1687589" cy="5412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2B44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22B44"/>
                  </a:solidFill>
                  <a:latin typeface="Arial"/>
                  <a:ea typeface="Arial"/>
                  <a:cs typeface="Arial"/>
                  <a:sym typeface="Arial"/>
                </a:rPr>
                <a:t>Если нужно больше материалов: </a:t>
              </a:r>
              <a:r>
                <a:rPr b="1" i="0" lang="en-US" sz="900" u="none" cap="none" strike="noStrike">
                  <a:solidFill>
                    <a:srgbClr val="022B44"/>
                  </a:solidFill>
                  <a:latin typeface="Arial"/>
                  <a:ea typeface="Arial"/>
                  <a:cs typeface="Arial"/>
                  <a:sym typeface="Arial"/>
                </a:rPr>
                <a:t>правое меню Staff — Brand — Всё для презентаций. </a:t>
              </a:r>
              <a:r>
                <a:rPr b="0" i="0" lang="en-US" sz="900" u="none" cap="none" strike="noStrike">
                  <a:solidFill>
                    <a:srgbClr val="022B44"/>
                  </a:solidFill>
                  <a:latin typeface="Arial"/>
                  <a:ea typeface="Arial"/>
                  <a:cs typeface="Arial"/>
                  <a:sym typeface="Arial"/>
                </a:rPr>
                <a:t>Или пиши нам на presentations@ozon.ru. </a:t>
              </a:r>
              <a:endParaRPr/>
            </a:p>
          </p:txBody>
        </p:sp>
        <p:sp>
          <p:nvSpPr>
            <p:cNvPr id="614" name="Google Shape;614;p38"/>
            <p:cNvSpPr/>
            <p:nvPr/>
          </p:nvSpPr>
          <p:spPr>
            <a:xfrm>
              <a:off x="1193746" y="2089751"/>
              <a:ext cx="216626" cy="216625"/>
            </a:xfrm>
            <a:prstGeom prst="roundRect">
              <a:avLst>
                <a:gd fmla="val 33317" name="adj"/>
              </a:avLst>
            </a:prstGeom>
            <a:solidFill>
              <a:srgbClr val="F53C14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8"/>
            <p:cNvSpPr/>
            <p:nvPr/>
          </p:nvSpPr>
          <p:spPr>
            <a:xfrm>
              <a:off x="1458809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CC4B8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8"/>
            <p:cNvSpPr/>
            <p:nvPr/>
          </p:nvSpPr>
          <p:spPr>
            <a:xfrm>
              <a:off x="928684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FE5B2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7" name="Google Shape;617;p38"/>
            <p:cNvGrpSpPr/>
            <p:nvPr/>
          </p:nvGrpSpPr>
          <p:grpSpPr>
            <a:xfrm>
              <a:off x="1526" y="-2"/>
              <a:ext cx="1926716" cy="288003"/>
              <a:chOff x="-1" y="-1"/>
              <a:chExt cx="1926715" cy="288002"/>
            </a:xfrm>
          </p:grpSpPr>
          <p:sp>
            <p:nvSpPr>
              <p:cNvPr id="618" name="Google Shape;618;p38"/>
              <p:cNvSpPr/>
              <p:nvPr/>
            </p:nvSpPr>
            <p:spPr>
              <a:xfrm>
                <a:off x="-1" y="-1"/>
                <a:ext cx="1926715" cy="288002"/>
              </a:xfrm>
              <a:custGeom>
                <a:rect b="b" l="l" r="r" t="t"/>
                <a:pathLst>
                  <a:path extrusionOk="0" h="21600" w="21600">
                    <a:moveTo>
                      <a:pt x="1614" y="0"/>
                    </a:moveTo>
                    <a:lnTo>
                      <a:pt x="19986" y="0"/>
                    </a:lnTo>
                    <a:cubicBezTo>
                      <a:pt x="20877" y="0"/>
                      <a:pt x="21600" y="4835"/>
                      <a:pt x="21600" y="10800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10800"/>
                    </a:lnTo>
                    <a:cubicBezTo>
                      <a:pt x="0" y="4835"/>
                      <a:pt x="723" y="0"/>
                      <a:pt x="1614" y="0"/>
                    </a:cubicBezTo>
                    <a:close/>
                  </a:path>
                </a:pathLst>
              </a:custGeom>
              <a:solidFill>
                <a:srgbClr val="D5DAD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38"/>
              <p:cNvSpPr txBox="1"/>
              <p:nvPr/>
            </p:nvSpPr>
            <p:spPr>
              <a:xfrm>
                <a:off x="42176" y="73173"/>
                <a:ext cx="1842361" cy="147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100"/>
                  <a:buFont typeface="Arial"/>
                  <a:buNone/>
                </a:pPr>
                <a:r>
                  <a:rPr b="1" i="0" lang="en-US" sz="11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rPr>
                  <a:t>Цвета Ozon</a:t>
                </a:r>
                <a:endParaRPr/>
              </a:p>
            </p:txBody>
          </p:sp>
        </p:grpSp>
        <p:sp>
          <p:nvSpPr>
            <p:cNvPr id="620" name="Google Shape;620;p38"/>
            <p:cNvSpPr txBox="1"/>
            <p:nvPr/>
          </p:nvSpPr>
          <p:spPr>
            <a:xfrm>
              <a:off x="135012" y="341791"/>
              <a:ext cx="1638525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 текста </a:t>
              </a:r>
              <a:endParaRPr/>
            </a:p>
          </p:txBody>
        </p:sp>
        <p:sp>
          <p:nvSpPr>
            <p:cNvPr id="621" name="Google Shape;621;p38"/>
            <p:cNvSpPr/>
            <p:nvPr/>
          </p:nvSpPr>
          <p:spPr>
            <a:xfrm>
              <a:off x="134113" y="541184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FFFFF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8"/>
            <p:cNvSpPr/>
            <p:nvPr/>
          </p:nvSpPr>
          <p:spPr>
            <a:xfrm>
              <a:off x="400118" y="541184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chemeClr val="accent6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8"/>
            <p:cNvSpPr txBox="1"/>
            <p:nvPr/>
          </p:nvSpPr>
          <p:spPr>
            <a:xfrm>
              <a:off x="350120" y="2805531"/>
              <a:ext cx="1155882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Шаблон Ozon</a:t>
              </a:r>
              <a:endParaRPr/>
            </a:p>
          </p:txBody>
        </p:sp>
        <p:sp>
          <p:nvSpPr>
            <p:cNvPr id="624" name="Google Shape;624;p38"/>
            <p:cNvSpPr/>
            <p:nvPr/>
          </p:nvSpPr>
          <p:spPr>
            <a:xfrm>
              <a:off x="397105" y="1060751"/>
              <a:ext cx="216626" cy="216625"/>
            </a:xfrm>
            <a:prstGeom prst="roundRect">
              <a:avLst>
                <a:gd fmla="val 33317" name="adj"/>
              </a:avLst>
            </a:prstGeom>
            <a:solidFill>
              <a:srgbClr val="0044BF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_colored" showMasterSp="0">
  <p:cSld name="empty_colored">
    <p:bg>
      <p:bgPr>
        <a:solidFill>
          <a:schemeClr val="accent1"/>
        </a:solidFill>
      </p:bgPr>
    </p:bg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9"/>
          <p:cNvSpPr/>
          <p:nvPr/>
        </p:nvSpPr>
        <p:spPr>
          <a:xfrm>
            <a:off x="-2138459" y="54865"/>
            <a:ext cx="1928242" cy="2826069"/>
          </a:xfrm>
          <a:prstGeom prst="roundRect">
            <a:avLst>
              <a:gd fmla="val 5926" name="adj"/>
            </a:avLst>
          </a:prstGeom>
          <a:solidFill>
            <a:srgbClr val="FFFFFF">
              <a:alpha val="90196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7" name="Google Shape;627;p39"/>
          <p:cNvGrpSpPr/>
          <p:nvPr/>
        </p:nvGrpSpPr>
        <p:grpSpPr>
          <a:xfrm>
            <a:off x="-2136932" y="-2"/>
            <a:ext cx="1926716" cy="288004"/>
            <a:chOff x="-1" y="-1"/>
            <a:chExt cx="1926715" cy="288002"/>
          </a:xfrm>
        </p:grpSpPr>
        <p:sp>
          <p:nvSpPr>
            <p:cNvPr id="628" name="Google Shape;628;p39"/>
            <p:cNvSpPr/>
            <p:nvPr/>
          </p:nvSpPr>
          <p:spPr>
            <a:xfrm>
              <a:off x="-1" y="-1"/>
              <a:ext cx="1926715" cy="288002"/>
            </a:xfrm>
            <a:custGeom>
              <a:rect b="b" l="l" r="r" t="t"/>
              <a:pathLst>
                <a:path extrusionOk="0" h="21600" w="21600">
                  <a:moveTo>
                    <a:pt x="1614" y="0"/>
                  </a:moveTo>
                  <a:lnTo>
                    <a:pt x="19986" y="0"/>
                  </a:lnTo>
                  <a:cubicBezTo>
                    <a:pt x="20877" y="0"/>
                    <a:pt x="21600" y="4835"/>
                    <a:pt x="21600" y="108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cubicBezTo>
                    <a:pt x="0" y="4835"/>
                    <a:pt x="723" y="0"/>
                    <a:pt x="1614" y="0"/>
                  </a:cubicBezTo>
                  <a:close/>
                </a:path>
              </a:pathLst>
            </a:custGeom>
            <a:solidFill>
              <a:srgbClr val="D5DAD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9"/>
            <p:cNvSpPr txBox="1"/>
            <p:nvPr/>
          </p:nvSpPr>
          <p:spPr>
            <a:xfrm>
              <a:off x="42176" y="73173"/>
              <a:ext cx="1842361" cy="147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Размеры текста</a:t>
              </a:r>
              <a:endParaRPr/>
            </a:p>
          </p:txBody>
        </p:sp>
      </p:grpSp>
      <p:graphicFrame>
        <p:nvGraphicFramePr>
          <p:cNvPr id="630" name="Google Shape;630;p39"/>
          <p:cNvGraphicFramePr/>
          <p:nvPr/>
        </p:nvGraphicFramePr>
        <p:xfrm>
          <a:off x="-2046115" y="3126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{9DA1D9E4-B694-4C36-8AAA-97EB937DCCDA}</a:tableStyleId>
              </a:tblPr>
              <a:tblGrid>
                <a:gridCol w="532525"/>
                <a:gridCol w="1426225"/>
              </a:tblGrid>
              <a:tr h="27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</a:rPr>
                        <a:t>44+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акцентные цифры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</a:rPr>
                        <a:t>32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заголовки и самые  важные данные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24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/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18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подзаголовки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18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/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14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основной текст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14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/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12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второй уровень  текста (менее  важная информация)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</a:rPr>
                        <a:t>10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сноски, пояснения,  большие таблицы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31" name="Google Shape;631;p39"/>
          <p:cNvSpPr/>
          <p:nvPr/>
        </p:nvSpPr>
        <p:spPr>
          <a:xfrm>
            <a:off x="-2004344" y="2488863"/>
            <a:ext cx="216625" cy="228658"/>
          </a:xfrm>
          <a:custGeom>
            <a:rect b="b" l="l" r="r" t="t"/>
            <a:pathLst>
              <a:path extrusionOk="0" h="21600" w="21600">
                <a:moveTo>
                  <a:pt x="9138" y="19360"/>
                </a:moveTo>
                <a:cubicBezTo>
                  <a:pt x="10135" y="19591"/>
                  <a:pt x="11456" y="19599"/>
                  <a:pt x="12463" y="19360"/>
                </a:cubicBezTo>
                <a:cubicBezTo>
                  <a:pt x="13306" y="19160"/>
                  <a:pt x="13306" y="19876"/>
                  <a:pt x="13052" y="20548"/>
                </a:cubicBezTo>
                <a:cubicBezTo>
                  <a:pt x="12718" y="21430"/>
                  <a:pt x="12025" y="21600"/>
                  <a:pt x="10800" y="21600"/>
                </a:cubicBezTo>
                <a:cubicBezTo>
                  <a:pt x="9575" y="21600"/>
                  <a:pt x="8882" y="21430"/>
                  <a:pt x="8548" y="20548"/>
                </a:cubicBezTo>
                <a:cubicBezTo>
                  <a:pt x="8294" y="19877"/>
                  <a:pt x="8294" y="19165"/>
                  <a:pt x="9138" y="19360"/>
                </a:cubicBezTo>
                <a:close/>
                <a:moveTo>
                  <a:pt x="19200" y="9095"/>
                </a:moveTo>
                <a:lnTo>
                  <a:pt x="20400" y="9095"/>
                </a:lnTo>
                <a:cubicBezTo>
                  <a:pt x="21063" y="9095"/>
                  <a:pt x="21600" y="9604"/>
                  <a:pt x="21600" y="10232"/>
                </a:cubicBezTo>
                <a:cubicBezTo>
                  <a:pt x="21600" y="10860"/>
                  <a:pt x="21063" y="11368"/>
                  <a:pt x="20400" y="11368"/>
                </a:cubicBezTo>
                <a:lnTo>
                  <a:pt x="19200" y="11368"/>
                </a:lnTo>
                <a:cubicBezTo>
                  <a:pt x="18537" y="11368"/>
                  <a:pt x="18000" y="10860"/>
                  <a:pt x="18000" y="10232"/>
                </a:cubicBezTo>
                <a:cubicBezTo>
                  <a:pt x="18000" y="9604"/>
                  <a:pt x="18537" y="9095"/>
                  <a:pt x="19200" y="9095"/>
                </a:cubicBezTo>
                <a:close/>
                <a:moveTo>
                  <a:pt x="1200" y="9095"/>
                </a:moveTo>
                <a:lnTo>
                  <a:pt x="2400" y="9095"/>
                </a:lnTo>
                <a:cubicBezTo>
                  <a:pt x="3063" y="9095"/>
                  <a:pt x="3600" y="9604"/>
                  <a:pt x="3600" y="10232"/>
                </a:cubicBezTo>
                <a:cubicBezTo>
                  <a:pt x="3600" y="10860"/>
                  <a:pt x="3063" y="11368"/>
                  <a:pt x="2400" y="11368"/>
                </a:cubicBezTo>
                <a:lnTo>
                  <a:pt x="1200" y="11368"/>
                </a:lnTo>
                <a:cubicBezTo>
                  <a:pt x="537" y="11368"/>
                  <a:pt x="0" y="10860"/>
                  <a:pt x="0" y="10232"/>
                </a:cubicBezTo>
                <a:cubicBezTo>
                  <a:pt x="0" y="9604"/>
                  <a:pt x="537" y="9095"/>
                  <a:pt x="1200" y="9095"/>
                </a:cubicBezTo>
                <a:close/>
                <a:moveTo>
                  <a:pt x="10800" y="4547"/>
                </a:moveTo>
                <a:cubicBezTo>
                  <a:pt x="14114" y="4547"/>
                  <a:pt x="16800" y="7003"/>
                  <a:pt x="16800" y="10232"/>
                </a:cubicBezTo>
                <a:cubicBezTo>
                  <a:pt x="16800" y="12015"/>
                  <a:pt x="16144" y="12866"/>
                  <a:pt x="15518" y="13678"/>
                </a:cubicBezTo>
                <a:cubicBezTo>
                  <a:pt x="14947" y="14419"/>
                  <a:pt x="14400" y="15128"/>
                  <a:pt x="14400" y="16484"/>
                </a:cubicBezTo>
                <a:cubicBezTo>
                  <a:pt x="14400" y="17621"/>
                  <a:pt x="13200" y="18190"/>
                  <a:pt x="10800" y="18190"/>
                </a:cubicBezTo>
                <a:cubicBezTo>
                  <a:pt x="8400" y="18190"/>
                  <a:pt x="7200" y="17621"/>
                  <a:pt x="7200" y="16484"/>
                </a:cubicBezTo>
                <a:cubicBezTo>
                  <a:pt x="7200" y="15128"/>
                  <a:pt x="6653" y="14419"/>
                  <a:pt x="6082" y="13678"/>
                </a:cubicBezTo>
                <a:cubicBezTo>
                  <a:pt x="5456" y="12866"/>
                  <a:pt x="4800" y="12015"/>
                  <a:pt x="4800" y="10232"/>
                </a:cubicBezTo>
                <a:cubicBezTo>
                  <a:pt x="4800" y="6821"/>
                  <a:pt x="7486" y="4547"/>
                  <a:pt x="10800" y="4547"/>
                </a:cubicBezTo>
                <a:close/>
                <a:moveTo>
                  <a:pt x="17152" y="2607"/>
                </a:moveTo>
                <a:cubicBezTo>
                  <a:pt x="17620" y="2163"/>
                  <a:pt x="18380" y="2163"/>
                  <a:pt x="18849" y="2607"/>
                </a:cubicBezTo>
                <a:cubicBezTo>
                  <a:pt x="19317" y="3051"/>
                  <a:pt x="19317" y="3770"/>
                  <a:pt x="18849" y="4214"/>
                </a:cubicBezTo>
                <a:lnTo>
                  <a:pt x="17649" y="5351"/>
                </a:lnTo>
                <a:cubicBezTo>
                  <a:pt x="17180" y="5795"/>
                  <a:pt x="16420" y="5795"/>
                  <a:pt x="15952" y="5351"/>
                </a:cubicBezTo>
                <a:cubicBezTo>
                  <a:pt x="15483" y="4907"/>
                  <a:pt x="15483" y="4188"/>
                  <a:pt x="15952" y="3744"/>
                </a:cubicBezTo>
                <a:close/>
                <a:moveTo>
                  <a:pt x="2751" y="2607"/>
                </a:moveTo>
                <a:cubicBezTo>
                  <a:pt x="3220" y="2163"/>
                  <a:pt x="3980" y="2163"/>
                  <a:pt x="4449" y="2607"/>
                </a:cubicBezTo>
                <a:lnTo>
                  <a:pt x="5649" y="3744"/>
                </a:lnTo>
                <a:cubicBezTo>
                  <a:pt x="6117" y="4188"/>
                  <a:pt x="6117" y="4907"/>
                  <a:pt x="5649" y="5351"/>
                </a:cubicBezTo>
                <a:cubicBezTo>
                  <a:pt x="5180" y="5795"/>
                  <a:pt x="4420" y="5795"/>
                  <a:pt x="3951" y="5351"/>
                </a:cubicBezTo>
                <a:lnTo>
                  <a:pt x="2751" y="4214"/>
                </a:lnTo>
                <a:cubicBezTo>
                  <a:pt x="2283" y="3770"/>
                  <a:pt x="2283" y="3051"/>
                  <a:pt x="2751" y="2607"/>
                </a:cubicBezTo>
                <a:close/>
                <a:moveTo>
                  <a:pt x="10800" y="0"/>
                </a:moveTo>
                <a:cubicBezTo>
                  <a:pt x="11463" y="0"/>
                  <a:pt x="12000" y="509"/>
                  <a:pt x="12000" y="1137"/>
                </a:cubicBezTo>
                <a:lnTo>
                  <a:pt x="12000" y="2274"/>
                </a:lnTo>
                <a:cubicBezTo>
                  <a:pt x="12000" y="2901"/>
                  <a:pt x="11463" y="3411"/>
                  <a:pt x="10800" y="3411"/>
                </a:cubicBezTo>
                <a:cubicBezTo>
                  <a:pt x="10137" y="3411"/>
                  <a:pt x="9600" y="2901"/>
                  <a:pt x="9600" y="2274"/>
                </a:cubicBezTo>
                <a:lnTo>
                  <a:pt x="9600" y="1137"/>
                </a:lnTo>
                <a:cubicBezTo>
                  <a:pt x="9600" y="509"/>
                  <a:pt x="10137" y="0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39"/>
          <p:cNvSpPr/>
          <p:nvPr/>
        </p:nvSpPr>
        <p:spPr>
          <a:xfrm>
            <a:off x="-2004344" y="2488863"/>
            <a:ext cx="216625" cy="228658"/>
          </a:xfrm>
          <a:custGeom>
            <a:rect b="b" l="l" r="r" t="t"/>
            <a:pathLst>
              <a:path extrusionOk="0" h="21600" w="21600">
                <a:moveTo>
                  <a:pt x="9138" y="19360"/>
                </a:moveTo>
                <a:cubicBezTo>
                  <a:pt x="10135" y="19591"/>
                  <a:pt x="11456" y="19599"/>
                  <a:pt x="12463" y="19360"/>
                </a:cubicBezTo>
                <a:cubicBezTo>
                  <a:pt x="13306" y="19160"/>
                  <a:pt x="13306" y="19876"/>
                  <a:pt x="13052" y="20548"/>
                </a:cubicBezTo>
                <a:cubicBezTo>
                  <a:pt x="12718" y="21430"/>
                  <a:pt x="12025" y="21600"/>
                  <a:pt x="10800" y="21600"/>
                </a:cubicBezTo>
                <a:cubicBezTo>
                  <a:pt x="9575" y="21600"/>
                  <a:pt x="8882" y="21430"/>
                  <a:pt x="8548" y="20548"/>
                </a:cubicBezTo>
                <a:cubicBezTo>
                  <a:pt x="8294" y="19877"/>
                  <a:pt x="8294" y="19165"/>
                  <a:pt x="9138" y="19360"/>
                </a:cubicBezTo>
                <a:close/>
                <a:moveTo>
                  <a:pt x="19200" y="9095"/>
                </a:moveTo>
                <a:lnTo>
                  <a:pt x="20400" y="9095"/>
                </a:lnTo>
                <a:cubicBezTo>
                  <a:pt x="21063" y="9095"/>
                  <a:pt x="21600" y="9604"/>
                  <a:pt x="21600" y="10232"/>
                </a:cubicBezTo>
                <a:cubicBezTo>
                  <a:pt x="21600" y="10860"/>
                  <a:pt x="21063" y="11368"/>
                  <a:pt x="20400" y="11368"/>
                </a:cubicBezTo>
                <a:lnTo>
                  <a:pt x="19200" y="11368"/>
                </a:lnTo>
                <a:cubicBezTo>
                  <a:pt x="18537" y="11368"/>
                  <a:pt x="18000" y="10860"/>
                  <a:pt x="18000" y="10232"/>
                </a:cubicBezTo>
                <a:cubicBezTo>
                  <a:pt x="18000" y="9604"/>
                  <a:pt x="18537" y="9095"/>
                  <a:pt x="19200" y="9095"/>
                </a:cubicBezTo>
                <a:close/>
                <a:moveTo>
                  <a:pt x="1200" y="9095"/>
                </a:moveTo>
                <a:lnTo>
                  <a:pt x="2400" y="9095"/>
                </a:lnTo>
                <a:cubicBezTo>
                  <a:pt x="3063" y="9095"/>
                  <a:pt x="3600" y="9604"/>
                  <a:pt x="3600" y="10232"/>
                </a:cubicBezTo>
                <a:cubicBezTo>
                  <a:pt x="3600" y="10860"/>
                  <a:pt x="3063" y="11368"/>
                  <a:pt x="2400" y="11368"/>
                </a:cubicBezTo>
                <a:lnTo>
                  <a:pt x="1200" y="11368"/>
                </a:lnTo>
                <a:cubicBezTo>
                  <a:pt x="537" y="11368"/>
                  <a:pt x="0" y="10860"/>
                  <a:pt x="0" y="10232"/>
                </a:cubicBezTo>
                <a:cubicBezTo>
                  <a:pt x="0" y="9604"/>
                  <a:pt x="537" y="9095"/>
                  <a:pt x="1200" y="9095"/>
                </a:cubicBezTo>
                <a:close/>
                <a:moveTo>
                  <a:pt x="10800" y="4547"/>
                </a:moveTo>
                <a:cubicBezTo>
                  <a:pt x="14114" y="4547"/>
                  <a:pt x="16800" y="7003"/>
                  <a:pt x="16800" y="10232"/>
                </a:cubicBezTo>
                <a:cubicBezTo>
                  <a:pt x="16800" y="12015"/>
                  <a:pt x="16144" y="12866"/>
                  <a:pt x="15518" y="13678"/>
                </a:cubicBezTo>
                <a:cubicBezTo>
                  <a:pt x="14947" y="14419"/>
                  <a:pt x="14400" y="15128"/>
                  <a:pt x="14400" y="16484"/>
                </a:cubicBezTo>
                <a:cubicBezTo>
                  <a:pt x="14400" y="17621"/>
                  <a:pt x="13200" y="18190"/>
                  <a:pt x="10800" y="18190"/>
                </a:cubicBezTo>
                <a:cubicBezTo>
                  <a:pt x="8400" y="18190"/>
                  <a:pt x="7200" y="17621"/>
                  <a:pt x="7200" y="16484"/>
                </a:cubicBezTo>
                <a:cubicBezTo>
                  <a:pt x="7200" y="15128"/>
                  <a:pt x="6653" y="14419"/>
                  <a:pt x="6082" y="13678"/>
                </a:cubicBezTo>
                <a:cubicBezTo>
                  <a:pt x="5456" y="12866"/>
                  <a:pt x="4800" y="12015"/>
                  <a:pt x="4800" y="10232"/>
                </a:cubicBezTo>
                <a:cubicBezTo>
                  <a:pt x="4800" y="6821"/>
                  <a:pt x="7486" y="4547"/>
                  <a:pt x="10800" y="4547"/>
                </a:cubicBezTo>
                <a:close/>
                <a:moveTo>
                  <a:pt x="17152" y="2607"/>
                </a:moveTo>
                <a:cubicBezTo>
                  <a:pt x="17620" y="2163"/>
                  <a:pt x="18380" y="2163"/>
                  <a:pt x="18849" y="2607"/>
                </a:cubicBezTo>
                <a:cubicBezTo>
                  <a:pt x="19317" y="3051"/>
                  <a:pt x="19317" y="3770"/>
                  <a:pt x="18849" y="4214"/>
                </a:cubicBezTo>
                <a:lnTo>
                  <a:pt x="17649" y="5351"/>
                </a:lnTo>
                <a:cubicBezTo>
                  <a:pt x="17180" y="5795"/>
                  <a:pt x="16420" y="5795"/>
                  <a:pt x="15952" y="5351"/>
                </a:cubicBezTo>
                <a:cubicBezTo>
                  <a:pt x="15483" y="4907"/>
                  <a:pt x="15483" y="4188"/>
                  <a:pt x="15952" y="3744"/>
                </a:cubicBezTo>
                <a:close/>
                <a:moveTo>
                  <a:pt x="2751" y="2607"/>
                </a:moveTo>
                <a:cubicBezTo>
                  <a:pt x="3220" y="2163"/>
                  <a:pt x="3980" y="2163"/>
                  <a:pt x="4449" y="2607"/>
                </a:cubicBezTo>
                <a:lnTo>
                  <a:pt x="5649" y="3744"/>
                </a:lnTo>
                <a:cubicBezTo>
                  <a:pt x="6117" y="4188"/>
                  <a:pt x="6117" y="4907"/>
                  <a:pt x="5649" y="5351"/>
                </a:cubicBezTo>
                <a:cubicBezTo>
                  <a:pt x="5180" y="5795"/>
                  <a:pt x="4420" y="5795"/>
                  <a:pt x="3951" y="5351"/>
                </a:cubicBezTo>
                <a:lnTo>
                  <a:pt x="2751" y="4214"/>
                </a:lnTo>
                <a:cubicBezTo>
                  <a:pt x="2283" y="3770"/>
                  <a:pt x="2283" y="3051"/>
                  <a:pt x="2751" y="2607"/>
                </a:cubicBezTo>
                <a:close/>
                <a:moveTo>
                  <a:pt x="10800" y="0"/>
                </a:moveTo>
                <a:cubicBezTo>
                  <a:pt x="11463" y="0"/>
                  <a:pt x="12000" y="509"/>
                  <a:pt x="12000" y="1137"/>
                </a:cubicBezTo>
                <a:lnTo>
                  <a:pt x="12000" y="2274"/>
                </a:lnTo>
                <a:cubicBezTo>
                  <a:pt x="12000" y="2901"/>
                  <a:pt x="11463" y="3411"/>
                  <a:pt x="10800" y="3411"/>
                </a:cubicBezTo>
                <a:cubicBezTo>
                  <a:pt x="10137" y="3411"/>
                  <a:pt x="9600" y="2901"/>
                  <a:pt x="9600" y="2274"/>
                </a:cubicBezTo>
                <a:lnTo>
                  <a:pt x="9600" y="1137"/>
                </a:lnTo>
                <a:cubicBezTo>
                  <a:pt x="9600" y="509"/>
                  <a:pt x="10137" y="0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39"/>
          <p:cNvSpPr txBox="1"/>
          <p:nvPr/>
        </p:nvSpPr>
        <p:spPr>
          <a:xfrm>
            <a:off x="-1691345" y="2506490"/>
            <a:ext cx="1373970" cy="237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Используй эти размеры </a:t>
            </a:r>
            <a:br>
              <a:rPr b="0" i="0" lang="en-US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по всей презентации</a:t>
            </a:r>
            <a:endParaRPr/>
          </a:p>
        </p:txBody>
      </p:sp>
      <p:grpSp>
        <p:nvGrpSpPr>
          <p:cNvPr id="634" name="Google Shape;634;p39"/>
          <p:cNvGrpSpPr/>
          <p:nvPr/>
        </p:nvGrpSpPr>
        <p:grpSpPr>
          <a:xfrm>
            <a:off x="-2136932" y="-2"/>
            <a:ext cx="1926716" cy="288004"/>
            <a:chOff x="-1" y="-1"/>
            <a:chExt cx="1926715" cy="288002"/>
          </a:xfrm>
        </p:grpSpPr>
        <p:sp>
          <p:nvSpPr>
            <p:cNvPr id="635" name="Google Shape;635;p39"/>
            <p:cNvSpPr/>
            <p:nvPr/>
          </p:nvSpPr>
          <p:spPr>
            <a:xfrm>
              <a:off x="-1" y="-1"/>
              <a:ext cx="1926715" cy="288002"/>
            </a:xfrm>
            <a:custGeom>
              <a:rect b="b" l="l" r="r" t="t"/>
              <a:pathLst>
                <a:path extrusionOk="0" h="21600" w="21600">
                  <a:moveTo>
                    <a:pt x="1614" y="0"/>
                  </a:moveTo>
                  <a:lnTo>
                    <a:pt x="19986" y="0"/>
                  </a:lnTo>
                  <a:cubicBezTo>
                    <a:pt x="20877" y="0"/>
                    <a:pt x="21600" y="4835"/>
                    <a:pt x="21600" y="108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cubicBezTo>
                    <a:pt x="0" y="4835"/>
                    <a:pt x="723" y="0"/>
                    <a:pt x="1614" y="0"/>
                  </a:cubicBezTo>
                  <a:close/>
                </a:path>
              </a:pathLst>
            </a:custGeom>
            <a:solidFill>
              <a:srgbClr val="D5DAD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9"/>
            <p:cNvSpPr txBox="1"/>
            <p:nvPr/>
          </p:nvSpPr>
          <p:spPr>
            <a:xfrm>
              <a:off x="42176" y="73173"/>
              <a:ext cx="1842361" cy="147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Размеры текста</a:t>
              </a:r>
              <a:endParaRPr/>
            </a:p>
          </p:txBody>
        </p:sp>
      </p:grpSp>
      <p:sp>
        <p:nvSpPr>
          <p:cNvPr id="637" name="Google Shape;637;p39"/>
          <p:cNvSpPr/>
          <p:nvPr/>
        </p:nvSpPr>
        <p:spPr>
          <a:xfrm>
            <a:off x="-2004344" y="2488863"/>
            <a:ext cx="216625" cy="228658"/>
          </a:xfrm>
          <a:custGeom>
            <a:rect b="b" l="l" r="r" t="t"/>
            <a:pathLst>
              <a:path extrusionOk="0" h="21600" w="21600">
                <a:moveTo>
                  <a:pt x="9138" y="19360"/>
                </a:moveTo>
                <a:cubicBezTo>
                  <a:pt x="10135" y="19591"/>
                  <a:pt x="11456" y="19599"/>
                  <a:pt x="12463" y="19360"/>
                </a:cubicBezTo>
                <a:cubicBezTo>
                  <a:pt x="13306" y="19160"/>
                  <a:pt x="13306" y="19876"/>
                  <a:pt x="13052" y="20548"/>
                </a:cubicBezTo>
                <a:cubicBezTo>
                  <a:pt x="12718" y="21430"/>
                  <a:pt x="12025" y="21600"/>
                  <a:pt x="10800" y="21600"/>
                </a:cubicBezTo>
                <a:cubicBezTo>
                  <a:pt x="9575" y="21600"/>
                  <a:pt x="8882" y="21430"/>
                  <a:pt x="8548" y="20548"/>
                </a:cubicBezTo>
                <a:cubicBezTo>
                  <a:pt x="8294" y="19877"/>
                  <a:pt x="8294" y="19165"/>
                  <a:pt x="9138" y="19360"/>
                </a:cubicBezTo>
                <a:close/>
                <a:moveTo>
                  <a:pt x="19200" y="9095"/>
                </a:moveTo>
                <a:lnTo>
                  <a:pt x="20400" y="9095"/>
                </a:lnTo>
                <a:cubicBezTo>
                  <a:pt x="21063" y="9095"/>
                  <a:pt x="21600" y="9604"/>
                  <a:pt x="21600" y="10232"/>
                </a:cubicBezTo>
                <a:cubicBezTo>
                  <a:pt x="21600" y="10860"/>
                  <a:pt x="21063" y="11368"/>
                  <a:pt x="20400" y="11368"/>
                </a:cubicBezTo>
                <a:lnTo>
                  <a:pt x="19200" y="11368"/>
                </a:lnTo>
                <a:cubicBezTo>
                  <a:pt x="18537" y="11368"/>
                  <a:pt x="18000" y="10860"/>
                  <a:pt x="18000" y="10232"/>
                </a:cubicBezTo>
                <a:cubicBezTo>
                  <a:pt x="18000" y="9604"/>
                  <a:pt x="18537" y="9095"/>
                  <a:pt x="19200" y="9095"/>
                </a:cubicBezTo>
                <a:close/>
                <a:moveTo>
                  <a:pt x="1200" y="9095"/>
                </a:moveTo>
                <a:lnTo>
                  <a:pt x="2400" y="9095"/>
                </a:lnTo>
                <a:cubicBezTo>
                  <a:pt x="3063" y="9095"/>
                  <a:pt x="3600" y="9604"/>
                  <a:pt x="3600" y="10232"/>
                </a:cubicBezTo>
                <a:cubicBezTo>
                  <a:pt x="3600" y="10860"/>
                  <a:pt x="3063" y="11368"/>
                  <a:pt x="2400" y="11368"/>
                </a:cubicBezTo>
                <a:lnTo>
                  <a:pt x="1200" y="11368"/>
                </a:lnTo>
                <a:cubicBezTo>
                  <a:pt x="537" y="11368"/>
                  <a:pt x="0" y="10860"/>
                  <a:pt x="0" y="10232"/>
                </a:cubicBezTo>
                <a:cubicBezTo>
                  <a:pt x="0" y="9604"/>
                  <a:pt x="537" y="9095"/>
                  <a:pt x="1200" y="9095"/>
                </a:cubicBezTo>
                <a:close/>
                <a:moveTo>
                  <a:pt x="10800" y="4547"/>
                </a:moveTo>
                <a:cubicBezTo>
                  <a:pt x="14114" y="4547"/>
                  <a:pt x="16800" y="7003"/>
                  <a:pt x="16800" y="10232"/>
                </a:cubicBezTo>
                <a:cubicBezTo>
                  <a:pt x="16800" y="12015"/>
                  <a:pt x="16144" y="12866"/>
                  <a:pt x="15518" y="13678"/>
                </a:cubicBezTo>
                <a:cubicBezTo>
                  <a:pt x="14947" y="14419"/>
                  <a:pt x="14400" y="15128"/>
                  <a:pt x="14400" y="16484"/>
                </a:cubicBezTo>
                <a:cubicBezTo>
                  <a:pt x="14400" y="17621"/>
                  <a:pt x="13200" y="18190"/>
                  <a:pt x="10800" y="18190"/>
                </a:cubicBezTo>
                <a:cubicBezTo>
                  <a:pt x="8400" y="18190"/>
                  <a:pt x="7200" y="17621"/>
                  <a:pt x="7200" y="16484"/>
                </a:cubicBezTo>
                <a:cubicBezTo>
                  <a:pt x="7200" y="15128"/>
                  <a:pt x="6653" y="14419"/>
                  <a:pt x="6082" y="13678"/>
                </a:cubicBezTo>
                <a:cubicBezTo>
                  <a:pt x="5456" y="12866"/>
                  <a:pt x="4800" y="12015"/>
                  <a:pt x="4800" y="10232"/>
                </a:cubicBezTo>
                <a:cubicBezTo>
                  <a:pt x="4800" y="6821"/>
                  <a:pt x="7486" y="4547"/>
                  <a:pt x="10800" y="4547"/>
                </a:cubicBezTo>
                <a:close/>
                <a:moveTo>
                  <a:pt x="17152" y="2607"/>
                </a:moveTo>
                <a:cubicBezTo>
                  <a:pt x="17620" y="2163"/>
                  <a:pt x="18380" y="2163"/>
                  <a:pt x="18849" y="2607"/>
                </a:cubicBezTo>
                <a:cubicBezTo>
                  <a:pt x="19317" y="3051"/>
                  <a:pt x="19317" y="3770"/>
                  <a:pt x="18849" y="4214"/>
                </a:cubicBezTo>
                <a:lnTo>
                  <a:pt x="17649" y="5351"/>
                </a:lnTo>
                <a:cubicBezTo>
                  <a:pt x="17180" y="5795"/>
                  <a:pt x="16420" y="5795"/>
                  <a:pt x="15952" y="5351"/>
                </a:cubicBezTo>
                <a:cubicBezTo>
                  <a:pt x="15483" y="4907"/>
                  <a:pt x="15483" y="4188"/>
                  <a:pt x="15952" y="3744"/>
                </a:cubicBezTo>
                <a:close/>
                <a:moveTo>
                  <a:pt x="2751" y="2607"/>
                </a:moveTo>
                <a:cubicBezTo>
                  <a:pt x="3220" y="2163"/>
                  <a:pt x="3980" y="2163"/>
                  <a:pt x="4449" y="2607"/>
                </a:cubicBezTo>
                <a:lnTo>
                  <a:pt x="5649" y="3744"/>
                </a:lnTo>
                <a:cubicBezTo>
                  <a:pt x="6117" y="4188"/>
                  <a:pt x="6117" y="4907"/>
                  <a:pt x="5649" y="5351"/>
                </a:cubicBezTo>
                <a:cubicBezTo>
                  <a:pt x="5180" y="5795"/>
                  <a:pt x="4420" y="5795"/>
                  <a:pt x="3951" y="5351"/>
                </a:cubicBezTo>
                <a:lnTo>
                  <a:pt x="2751" y="4214"/>
                </a:lnTo>
                <a:cubicBezTo>
                  <a:pt x="2283" y="3770"/>
                  <a:pt x="2283" y="3051"/>
                  <a:pt x="2751" y="2607"/>
                </a:cubicBezTo>
                <a:close/>
                <a:moveTo>
                  <a:pt x="10800" y="0"/>
                </a:moveTo>
                <a:cubicBezTo>
                  <a:pt x="11463" y="0"/>
                  <a:pt x="12000" y="509"/>
                  <a:pt x="12000" y="1137"/>
                </a:cubicBezTo>
                <a:lnTo>
                  <a:pt x="12000" y="2274"/>
                </a:lnTo>
                <a:cubicBezTo>
                  <a:pt x="12000" y="2901"/>
                  <a:pt x="11463" y="3411"/>
                  <a:pt x="10800" y="3411"/>
                </a:cubicBezTo>
                <a:cubicBezTo>
                  <a:pt x="10137" y="3411"/>
                  <a:pt x="9600" y="2901"/>
                  <a:pt x="9600" y="2274"/>
                </a:cubicBezTo>
                <a:lnTo>
                  <a:pt x="9600" y="1137"/>
                </a:lnTo>
                <a:cubicBezTo>
                  <a:pt x="9600" y="509"/>
                  <a:pt x="10137" y="0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8" name="Google Shape;638;p39"/>
          <p:cNvGrpSpPr/>
          <p:nvPr/>
        </p:nvGrpSpPr>
        <p:grpSpPr>
          <a:xfrm>
            <a:off x="-2138460" y="3070445"/>
            <a:ext cx="1935387" cy="3787556"/>
            <a:chOff x="-1" y="-2"/>
            <a:chExt cx="1935386" cy="3787555"/>
          </a:xfrm>
        </p:grpSpPr>
        <p:sp>
          <p:nvSpPr>
            <p:cNvPr id="639" name="Google Shape;639;p39"/>
            <p:cNvSpPr/>
            <p:nvPr/>
          </p:nvSpPr>
          <p:spPr>
            <a:xfrm>
              <a:off x="-1" y="54864"/>
              <a:ext cx="1928243" cy="2468820"/>
            </a:xfrm>
            <a:prstGeom prst="roundRect">
              <a:avLst>
                <a:gd fmla="val 5926" name="adj"/>
              </a:avLst>
            </a:prstGeom>
            <a:solidFill>
              <a:srgbClr val="FFFFFF">
                <a:alpha val="90196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40" name="Google Shape;640;p39"/>
            <p:cNvGrpSpPr/>
            <p:nvPr/>
          </p:nvGrpSpPr>
          <p:grpSpPr>
            <a:xfrm>
              <a:off x="1526" y="-2"/>
              <a:ext cx="1926716" cy="288003"/>
              <a:chOff x="-1" y="-1"/>
              <a:chExt cx="1926715" cy="288002"/>
            </a:xfrm>
          </p:grpSpPr>
          <p:sp>
            <p:nvSpPr>
              <p:cNvPr id="641" name="Google Shape;641;p39"/>
              <p:cNvSpPr/>
              <p:nvPr/>
            </p:nvSpPr>
            <p:spPr>
              <a:xfrm>
                <a:off x="-1" y="-1"/>
                <a:ext cx="1926715" cy="288002"/>
              </a:xfrm>
              <a:custGeom>
                <a:rect b="b" l="l" r="r" t="t"/>
                <a:pathLst>
                  <a:path extrusionOk="0" h="21600" w="21600">
                    <a:moveTo>
                      <a:pt x="1614" y="0"/>
                    </a:moveTo>
                    <a:lnTo>
                      <a:pt x="19986" y="0"/>
                    </a:lnTo>
                    <a:cubicBezTo>
                      <a:pt x="20877" y="0"/>
                      <a:pt x="21600" y="4835"/>
                      <a:pt x="21600" y="10800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10800"/>
                    </a:lnTo>
                    <a:cubicBezTo>
                      <a:pt x="0" y="4835"/>
                      <a:pt x="723" y="0"/>
                      <a:pt x="1614" y="0"/>
                    </a:cubicBezTo>
                    <a:close/>
                  </a:path>
                </a:pathLst>
              </a:custGeom>
              <a:solidFill>
                <a:srgbClr val="D5DAD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39"/>
              <p:cNvSpPr txBox="1"/>
              <p:nvPr/>
            </p:nvSpPr>
            <p:spPr>
              <a:xfrm>
                <a:off x="42176" y="73173"/>
                <a:ext cx="1842361" cy="147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100"/>
                  <a:buFont typeface="Arial"/>
                  <a:buNone/>
                </a:pPr>
                <a:r>
                  <a:rPr b="1" i="0" lang="en-US" sz="11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rPr>
                  <a:t>Цвета Ozon</a:t>
                </a:r>
                <a:endParaRPr/>
              </a:p>
            </p:txBody>
          </p:sp>
        </p:grpSp>
        <p:sp>
          <p:nvSpPr>
            <p:cNvPr id="643" name="Google Shape;643;p39"/>
            <p:cNvSpPr txBox="1"/>
            <p:nvPr/>
          </p:nvSpPr>
          <p:spPr>
            <a:xfrm>
              <a:off x="135012" y="341791"/>
              <a:ext cx="1638525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 текста </a:t>
              </a:r>
              <a:endParaRPr/>
            </a:p>
          </p:txBody>
        </p:sp>
        <p:sp>
          <p:nvSpPr>
            <p:cNvPr id="644" name="Google Shape;644;p39"/>
            <p:cNvSpPr/>
            <p:nvPr/>
          </p:nvSpPr>
          <p:spPr>
            <a:xfrm>
              <a:off x="134113" y="541184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FFFFF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9"/>
            <p:cNvSpPr/>
            <p:nvPr/>
          </p:nvSpPr>
          <p:spPr>
            <a:xfrm>
              <a:off x="400118" y="541184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chemeClr val="accent6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9"/>
            <p:cNvSpPr txBox="1"/>
            <p:nvPr/>
          </p:nvSpPr>
          <p:spPr>
            <a:xfrm>
              <a:off x="135012" y="865196"/>
              <a:ext cx="1638525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 больших плашек</a:t>
              </a:r>
              <a:endParaRPr/>
            </a:p>
          </p:txBody>
        </p:sp>
        <p:sp>
          <p:nvSpPr>
            <p:cNvPr id="647" name="Google Shape;647;p39"/>
            <p:cNvSpPr/>
            <p:nvPr/>
          </p:nvSpPr>
          <p:spPr>
            <a:xfrm>
              <a:off x="133494" y="1060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chemeClr val="accent3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9"/>
            <p:cNvSpPr txBox="1"/>
            <p:nvPr/>
          </p:nvSpPr>
          <p:spPr>
            <a:xfrm>
              <a:off x="135012" y="1381044"/>
              <a:ext cx="1638525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Цвета маленьких плашек</a:t>
              </a:r>
              <a:endParaRPr/>
            </a:p>
          </p:txBody>
        </p:sp>
        <p:sp>
          <p:nvSpPr>
            <p:cNvPr id="649" name="Google Shape;649;p39"/>
            <p:cNvSpPr/>
            <p:nvPr/>
          </p:nvSpPr>
          <p:spPr>
            <a:xfrm>
              <a:off x="398557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B7EDC9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9"/>
            <p:cNvSpPr/>
            <p:nvPr/>
          </p:nvSpPr>
          <p:spPr>
            <a:xfrm>
              <a:off x="663620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FA800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9"/>
            <p:cNvSpPr/>
            <p:nvPr/>
          </p:nvSpPr>
          <p:spPr>
            <a:xfrm>
              <a:off x="133494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10C44C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9"/>
            <p:cNvSpPr txBox="1"/>
            <p:nvPr/>
          </p:nvSpPr>
          <p:spPr>
            <a:xfrm>
              <a:off x="135012" y="1903032"/>
              <a:ext cx="1638525" cy="127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Рост / падение показателей</a:t>
              </a:r>
              <a:endParaRPr/>
            </a:p>
          </p:txBody>
        </p:sp>
        <p:sp>
          <p:nvSpPr>
            <p:cNvPr id="653" name="Google Shape;653;p39"/>
            <p:cNvSpPr/>
            <p:nvPr/>
          </p:nvSpPr>
          <p:spPr>
            <a:xfrm>
              <a:off x="133494" y="1576449"/>
              <a:ext cx="216625" cy="216626"/>
            </a:xfrm>
            <a:prstGeom prst="roundRect">
              <a:avLst>
                <a:gd fmla="val 33317" name="adj"/>
              </a:avLst>
            </a:prstGeom>
            <a:solidFill>
              <a:schemeClr val="accent3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9"/>
            <p:cNvSpPr/>
            <p:nvPr/>
          </p:nvSpPr>
          <p:spPr>
            <a:xfrm>
              <a:off x="398193" y="1576449"/>
              <a:ext cx="216625" cy="216626"/>
            </a:xfrm>
            <a:prstGeom prst="roundRect">
              <a:avLst>
                <a:gd fmla="val 33317" name="adj"/>
              </a:avLst>
            </a:prstGeom>
            <a:solidFill>
              <a:schemeClr val="accent2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9"/>
            <p:cNvSpPr/>
            <p:nvPr/>
          </p:nvSpPr>
          <p:spPr>
            <a:xfrm>
              <a:off x="663620" y="1576449"/>
              <a:ext cx="216625" cy="216626"/>
            </a:xfrm>
            <a:prstGeom prst="roundRect">
              <a:avLst>
                <a:gd fmla="val 33317" name="adj"/>
              </a:avLst>
            </a:prstGeom>
            <a:solidFill>
              <a:srgbClr val="FFFFFF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9"/>
            <p:cNvSpPr/>
            <p:nvPr/>
          </p:nvSpPr>
          <p:spPr>
            <a:xfrm>
              <a:off x="7143" y="2711671"/>
              <a:ext cx="1928242" cy="1075882"/>
            </a:xfrm>
            <a:prstGeom prst="roundRect">
              <a:avLst>
                <a:gd fmla="val 12985" name="adj"/>
              </a:avLst>
            </a:prstGeom>
            <a:solidFill>
              <a:srgbClr val="FFFFFF">
                <a:alpha val="90196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9"/>
            <p:cNvSpPr txBox="1"/>
            <p:nvPr/>
          </p:nvSpPr>
          <p:spPr>
            <a:xfrm>
              <a:off x="350120" y="2805531"/>
              <a:ext cx="1155882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Шаблон Ozon</a:t>
              </a:r>
              <a:endParaRPr/>
            </a:p>
          </p:txBody>
        </p:sp>
        <p:sp>
          <p:nvSpPr>
            <p:cNvPr id="658" name="Google Shape;658;p39"/>
            <p:cNvSpPr/>
            <p:nvPr/>
          </p:nvSpPr>
          <p:spPr>
            <a:xfrm>
              <a:off x="133494" y="2783460"/>
              <a:ext cx="161100" cy="161100"/>
            </a:xfrm>
            <a:custGeom>
              <a:rect b="b" l="l" r="r" t="t"/>
              <a:pathLst>
                <a:path extrusionOk="0" h="21600" w="21600">
                  <a:moveTo>
                    <a:pt x="10800" y="21600"/>
                  </a:moveTo>
                  <a:cubicBezTo>
                    <a:pt x="17501" y="21600"/>
                    <a:pt x="21600" y="17501"/>
                    <a:pt x="21600" y="10800"/>
                  </a:cubicBezTo>
                  <a:cubicBezTo>
                    <a:pt x="21600" y="4099"/>
                    <a:pt x="17501" y="0"/>
                    <a:pt x="10800" y="0"/>
                  </a:cubicBezTo>
                  <a:cubicBezTo>
                    <a:pt x="4099" y="0"/>
                    <a:pt x="0" y="4099"/>
                    <a:pt x="0" y="10800"/>
                  </a:cubicBezTo>
                  <a:cubicBezTo>
                    <a:pt x="0" y="17501"/>
                    <a:pt x="4099" y="21600"/>
                    <a:pt x="10800" y="21600"/>
                  </a:cubicBezTo>
                  <a:close/>
                  <a:moveTo>
                    <a:pt x="16449" y="9249"/>
                  </a:moveTo>
                  <a:lnTo>
                    <a:pt x="10449" y="15249"/>
                  </a:lnTo>
                  <a:cubicBezTo>
                    <a:pt x="9980" y="15717"/>
                    <a:pt x="9220" y="15717"/>
                    <a:pt x="8751" y="15249"/>
                  </a:cubicBezTo>
                  <a:lnTo>
                    <a:pt x="5151" y="11649"/>
                  </a:lnTo>
                  <a:cubicBezTo>
                    <a:pt x="4683" y="11180"/>
                    <a:pt x="4683" y="10420"/>
                    <a:pt x="5151" y="9951"/>
                  </a:cubicBezTo>
                  <a:cubicBezTo>
                    <a:pt x="5620" y="9483"/>
                    <a:pt x="6380" y="9483"/>
                    <a:pt x="6849" y="9951"/>
                  </a:cubicBezTo>
                  <a:lnTo>
                    <a:pt x="9600" y="12703"/>
                  </a:lnTo>
                  <a:lnTo>
                    <a:pt x="14751" y="7551"/>
                  </a:lnTo>
                  <a:cubicBezTo>
                    <a:pt x="15220" y="7083"/>
                    <a:pt x="15980" y="7083"/>
                    <a:pt x="16449" y="7551"/>
                  </a:cubicBezTo>
                  <a:cubicBezTo>
                    <a:pt x="16917" y="8020"/>
                    <a:pt x="16917" y="8780"/>
                    <a:pt x="16449" y="92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9"/>
            <p:cNvSpPr txBox="1"/>
            <p:nvPr/>
          </p:nvSpPr>
          <p:spPr>
            <a:xfrm>
              <a:off x="133495" y="3001659"/>
              <a:ext cx="1687589" cy="5412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2B44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rgbClr val="022B44"/>
                  </a:solidFill>
                  <a:latin typeface="Arial"/>
                  <a:ea typeface="Arial"/>
                  <a:cs typeface="Arial"/>
                  <a:sym typeface="Arial"/>
                </a:rPr>
                <a:t>Если нужно больше материалов: </a:t>
              </a:r>
              <a:r>
                <a:rPr b="1" i="0" lang="en-US" sz="900" u="none" cap="none" strike="noStrike">
                  <a:solidFill>
                    <a:srgbClr val="022B44"/>
                  </a:solidFill>
                  <a:latin typeface="Arial"/>
                  <a:ea typeface="Arial"/>
                  <a:cs typeface="Arial"/>
                  <a:sym typeface="Arial"/>
                </a:rPr>
                <a:t>правое меню Staff — Brand — Всё для презентаций. </a:t>
              </a:r>
              <a:r>
                <a:rPr b="0" i="0" lang="en-US" sz="900" u="none" cap="none" strike="noStrike">
                  <a:solidFill>
                    <a:srgbClr val="022B44"/>
                  </a:solidFill>
                  <a:latin typeface="Arial"/>
                  <a:ea typeface="Arial"/>
                  <a:cs typeface="Arial"/>
                  <a:sym typeface="Arial"/>
                </a:rPr>
                <a:t>Или пиши нам на presentations@ozon.ru. </a:t>
              </a:r>
              <a:endParaRPr/>
            </a:p>
          </p:txBody>
        </p:sp>
        <p:sp>
          <p:nvSpPr>
            <p:cNvPr id="660" name="Google Shape;660;p39"/>
            <p:cNvSpPr/>
            <p:nvPr/>
          </p:nvSpPr>
          <p:spPr>
            <a:xfrm>
              <a:off x="1193746" y="2089751"/>
              <a:ext cx="216626" cy="216625"/>
            </a:xfrm>
            <a:prstGeom prst="roundRect">
              <a:avLst>
                <a:gd fmla="val 33317" name="adj"/>
              </a:avLst>
            </a:prstGeom>
            <a:solidFill>
              <a:srgbClr val="F53C14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9"/>
            <p:cNvSpPr/>
            <p:nvPr/>
          </p:nvSpPr>
          <p:spPr>
            <a:xfrm>
              <a:off x="1458809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CC4B8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9"/>
            <p:cNvSpPr/>
            <p:nvPr/>
          </p:nvSpPr>
          <p:spPr>
            <a:xfrm>
              <a:off x="928684" y="2089751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FE5B2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3" name="Google Shape;663;p39"/>
            <p:cNvGrpSpPr/>
            <p:nvPr/>
          </p:nvGrpSpPr>
          <p:grpSpPr>
            <a:xfrm>
              <a:off x="1526" y="-2"/>
              <a:ext cx="1926716" cy="288003"/>
              <a:chOff x="-1" y="-1"/>
              <a:chExt cx="1926715" cy="288002"/>
            </a:xfrm>
          </p:grpSpPr>
          <p:sp>
            <p:nvSpPr>
              <p:cNvPr id="664" name="Google Shape;664;p39"/>
              <p:cNvSpPr/>
              <p:nvPr/>
            </p:nvSpPr>
            <p:spPr>
              <a:xfrm>
                <a:off x="-1" y="-1"/>
                <a:ext cx="1926715" cy="288002"/>
              </a:xfrm>
              <a:custGeom>
                <a:rect b="b" l="l" r="r" t="t"/>
                <a:pathLst>
                  <a:path extrusionOk="0" h="21600" w="21600">
                    <a:moveTo>
                      <a:pt x="1614" y="0"/>
                    </a:moveTo>
                    <a:lnTo>
                      <a:pt x="19986" y="0"/>
                    </a:lnTo>
                    <a:cubicBezTo>
                      <a:pt x="20877" y="0"/>
                      <a:pt x="21600" y="4835"/>
                      <a:pt x="21600" y="10800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10800"/>
                    </a:lnTo>
                    <a:cubicBezTo>
                      <a:pt x="0" y="4835"/>
                      <a:pt x="723" y="0"/>
                      <a:pt x="1614" y="0"/>
                    </a:cubicBezTo>
                    <a:close/>
                  </a:path>
                </a:pathLst>
              </a:custGeom>
              <a:solidFill>
                <a:srgbClr val="D5DAD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39"/>
              <p:cNvSpPr txBox="1"/>
              <p:nvPr/>
            </p:nvSpPr>
            <p:spPr>
              <a:xfrm>
                <a:off x="42176" y="73173"/>
                <a:ext cx="1842361" cy="147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100"/>
                  <a:buFont typeface="Arial"/>
                  <a:buNone/>
                </a:pPr>
                <a:r>
                  <a:rPr b="1" i="0" lang="en-US" sz="11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rPr>
                  <a:t>Цвета Ozon</a:t>
                </a:r>
                <a:endParaRPr/>
              </a:p>
            </p:txBody>
          </p:sp>
        </p:grpSp>
        <p:sp>
          <p:nvSpPr>
            <p:cNvPr id="666" name="Google Shape;666;p39"/>
            <p:cNvSpPr txBox="1"/>
            <p:nvPr/>
          </p:nvSpPr>
          <p:spPr>
            <a:xfrm>
              <a:off x="135012" y="341791"/>
              <a:ext cx="1638525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 текста </a:t>
              </a:r>
              <a:endParaRPr/>
            </a:p>
          </p:txBody>
        </p:sp>
        <p:sp>
          <p:nvSpPr>
            <p:cNvPr id="667" name="Google Shape;667;p39"/>
            <p:cNvSpPr/>
            <p:nvPr/>
          </p:nvSpPr>
          <p:spPr>
            <a:xfrm>
              <a:off x="134113" y="541184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rgbClr val="FFFFFF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9"/>
            <p:cNvSpPr/>
            <p:nvPr/>
          </p:nvSpPr>
          <p:spPr>
            <a:xfrm>
              <a:off x="400118" y="541184"/>
              <a:ext cx="216625" cy="216625"/>
            </a:xfrm>
            <a:prstGeom prst="roundRect">
              <a:avLst>
                <a:gd fmla="val 33317" name="adj"/>
              </a:avLst>
            </a:prstGeom>
            <a:solidFill>
              <a:schemeClr val="accent6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9"/>
            <p:cNvSpPr txBox="1"/>
            <p:nvPr/>
          </p:nvSpPr>
          <p:spPr>
            <a:xfrm>
              <a:off x="350120" y="2805531"/>
              <a:ext cx="1155882" cy="135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000"/>
                <a:buFont typeface="Arial"/>
                <a:buNone/>
              </a:pPr>
              <a:r>
                <a:rPr b="1" i="0" lang="en-US" sz="10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Шаблон Ozon</a:t>
              </a:r>
              <a:endParaRPr/>
            </a:p>
          </p:txBody>
        </p:sp>
        <p:sp>
          <p:nvSpPr>
            <p:cNvPr id="670" name="Google Shape;670;p39"/>
            <p:cNvSpPr/>
            <p:nvPr/>
          </p:nvSpPr>
          <p:spPr>
            <a:xfrm>
              <a:off x="397105" y="1060751"/>
              <a:ext cx="216626" cy="216625"/>
            </a:xfrm>
            <a:prstGeom prst="roundRect">
              <a:avLst>
                <a:gd fmla="val 33317" name="adj"/>
              </a:avLst>
            </a:prstGeom>
            <a:solidFill>
              <a:srgbClr val="0044BF"/>
            </a:solidFill>
            <a:ln cap="flat" cmpd="sng" w="9525">
              <a:solidFill>
                <a:srgbClr val="3F4D5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1" name="Google Shape;671;p39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ad me" showMasterSp="0">
  <p:cSld name="Read me"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40"/>
          <p:cNvSpPr/>
          <p:nvPr/>
        </p:nvSpPr>
        <p:spPr>
          <a:xfrm>
            <a:off x="8769966" y="411162"/>
            <a:ext cx="2780685" cy="3570454"/>
          </a:xfrm>
          <a:prstGeom prst="roundRect">
            <a:avLst>
              <a:gd fmla="val 5689" name="adj"/>
            </a:avLst>
          </a:prstGeom>
          <a:solidFill>
            <a:srgbClr val="EAEDE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40"/>
          <p:cNvSpPr/>
          <p:nvPr/>
        </p:nvSpPr>
        <p:spPr>
          <a:xfrm>
            <a:off x="638968" y="1721761"/>
            <a:ext cx="3636964" cy="2552285"/>
          </a:xfrm>
          <a:prstGeom prst="roundRect">
            <a:avLst>
              <a:gd fmla="val 5361" name="adj"/>
            </a:avLst>
          </a:prstGeom>
          <a:solidFill>
            <a:srgbClr val="EAEDE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40"/>
          <p:cNvSpPr/>
          <p:nvPr/>
        </p:nvSpPr>
        <p:spPr>
          <a:xfrm>
            <a:off x="3983413" y="1943085"/>
            <a:ext cx="145228" cy="145229"/>
          </a:xfrm>
          <a:custGeom>
            <a:rect b="b" l="l" r="r" t="t"/>
            <a:pathLst>
              <a:path extrusionOk="0" h="21432" w="21432">
                <a:moveTo>
                  <a:pt x="10858" y="3172"/>
                </a:moveTo>
                <a:cubicBezTo>
                  <a:pt x="11033" y="1606"/>
                  <a:pt x="11207" y="36"/>
                  <a:pt x="12948" y="1"/>
                </a:cubicBezTo>
                <a:cubicBezTo>
                  <a:pt x="14848" y="-38"/>
                  <a:pt x="17097" y="1023"/>
                  <a:pt x="18752" y="2679"/>
                </a:cubicBezTo>
                <a:cubicBezTo>
                  <a:pt x="20407" y="4334"/>
                  <a:pt x="21469" y="6583"/>
                  <a:pt x="21430" y="8483"/>
                </a:cubicBezTo>
                <a:cubicBezTo>
                  <a:pt x="21395" y="10224"/>
                  <a:pt x="19825" y="10398"/>
                  <a:pt x="18259" y="10573"/>
                </a:cubicBezTo>
                <a:cubicBezTo>
                  <a:pt x="16776" y="10737"/>
                  <a:pt x="15763" y="11033"/>
                  <a:pt x="14734" y="12055"/>
                </a:cubicBezTo>
                <a:cubicBezTo>
                  <a:pt x="13889" y="12895"/>
                  <a:pt x="13394" y="14622"/>
                  <a:pt x="13394" y="16073"/>
                </a:cubicBezTo>
                <a:cubicBezTo>
                  <a:pt x="13394" y="17524"/>
                  <a:pt x="13394" y="20092"/>
                  <a:pt x="11202" y="20092"/>
                </a:cubicBezTo>
                <a:cubicBezTo>
                  <a:pt x="10272" y="20092"/>
                  <a:pt x="8334" y="18685"/>
                  <a:pt x="6420" y="16906"/>
                </a:cubicBezTo>
                <a:lnTo>
                  <a:pt x="2286" y="21039"/>
                </a:lnTo>
                <a:cubicBezTo>
                  <a:pt x="1763" y="21562"/>
                  <a:pt x="915" y="21562"/>
                  <a:pt x="392" y="21039"/>
                </a:cubicBezTo>
                <a:cubicBezTo>
                  <a:pt x="-131" y="20516"/>
                  <a:pt x="-131" y="19668"/>
                  <a:pt x="392" y="19145"/>
                </a:cubicBezTo>
                <a:lnTo>
                  <a:pt x="4525" y="15011"/>
                </a:lnTo>
                <a:cubicBezTo>
                  <a:pt x="2746" y="13097"/>
                  <a:pt x="1339" y="11159"/>
                  <a:pt x="1339" y="10229"/>
                </a:cubicBezTo>
                <a:cubicBezTo>
                  <a:pt x="1339" y="8037"/>
                  <a:pt x="3907" y="8036"/>
                  <a:pt x="5358" y="8036"/>
                </a:cubicBezTo>
                <a:cubicBezTo>
                  <a:pt x="6809" y="8036"/>
                  <a:pt x="8536" y="7542"/>
                  <a:pt x="9376" y="6697"/>
                </a:cubicBezTo>
                <a:cubicBezTo>
                  <a:pt x="10268" y="5563"/>
                  <a:pt x="10694" y="4656"/>
                  <a:pt x="10858" y="317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40"/>
          <p:cNvSpPr txBox="1"/>
          <p:nvPr/>
        </p:nvSpPr>
        <p:spPr>
          <a:xfrm>
            <a:off x="851400" y="1908000"/>
            <a:ext cx="2741707" cy="259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rPr>
              <a:t>И шрифтом единым</a:t>
            </a:r>
            <a:endParaRPr/>
          </a:p>
        </p:txBody>
      </p:sp>
      <p:sp>
        <p:nvSpPr>
          <p:cNvPr id="677" name="Google Shape;677;p40"/>
          <p:cNvSpPr txBox="1"/>
          <p:nvPr/>
        </p:nvSpPr>
        <p:spPr>
          <a:xfrm>
            <a:off x="835808" y="2582399"/>
            <a:ext cx="3092568" cy="1728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rPr>
              <a:t>Arial Black — заголовки и крупные цифры.</a:t>
            </a:r>
            <a:endParaRPr/>
          </a:p>
        </p:txBody>
      </p:sp>
      <p:sp>
        <p:nvSpPr>
          <p:cNvPr id="678" name="Google Shape;678;p40"/>
          <p:cNvSpPr txBox="1"/>
          <p:nvPr/>
        </p:nvSpPr>
        <p:spPr>
          <a:xfrm>
            <a:off x="835808" y="2805095"/>
            <a:ext cx="1985973" cy="172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rPr>
              <a:t>Arial — любой другой текст.</a:t>
            </a:r>
            <a:endParaRPr/>
          </a:p>
        </p:txBody>
      </p:sp>
      <p:sp>
        <p:nvSpPr>
          <p:cNvPr id="679" name="Google Shape;679;p40"/>
          <p:cNvSpPr txBox="1"/>
          <p:nvPr/>
        </p:nvSpPr>
        <p:spPr>
          <a:xfrm>
            <a:off x="851401" y="2291807"/>
            <a:ext cx="3339825" cy="1728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rPr>
              <a:t>Настроили универсальные шрифты.*</a:t>
            </a:r>
            <a:endParaRPr/>
          </a:p>
        </p:txBody>
      </p:sp>
      <p:sp>
        <p:nvSpPr>
          <p:cNvPr id="680" name="Google Shape;680;p40"/>
          <p:cNvSpPr/>
          <p:nvPr/>
        </p:nvSpPr>
        <p:spPr>
          <a:xfrm>
            <a:off x="1023001" y="3108183"/>
            <a:ext cx="728388" cy="570496"/>
          </a:xfrm>
          <a:prstGeom prst="roundRect">
            <a:avLst>
              <a:gd fmla="val 8253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2B4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40"/>
          <p:cNvSpPr/>
          <p:nvPr/>
        </p:nvSpPr>
        <p:spPr>
          <a:xfrm>
            <a:off x="835808" y="3108185"/>
            <a:ext cx="147471" cy="242153"/>
          </a:xfrm>
          <a:prstGeom prst="roundRect">
            <a:avLst>
              <a:gd fmla="val 20249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40"/>
          <p:cNvSpPr txBox="1"/>
          <p:nvPr/>
        </p:nvSpPr>
        <p:spPr>
          <a:xfrm>
            <a:off x="1844352" y="3115598"/>
            <a:ext cx="2235411" cy="5284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rPr>
              <a:t>Слева от слайда добавили подсказки по подбору размера текста в разных ситуациях.</a:t>
            </a:r>
            <a:endParaRPr/>
          </a:p>
        </p:txBody>
      </p:sp>
      <p:sp>
        <p:nvSpPr>
          <p:cNvPr id="683" name="Google Shape;683;p40"/>
          <p:cNvSpPr txBox="1"/>
          <p:nvPr/>
        </p:nvSpPr>
        <p:spPr>
          <a:xfrm>
            <a:off x="851401" y="3789831"/>
            <a:ext cx="2916591" cy="2752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7B89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6A7B89"/>
                </a:solidFill>
                <a:latin typeface="Arial"/>
                <a:ea typeface="Arial"/>
                <a:cs typeface="Arial"/>
                <a:sym typeface="Arial"/>
              </a:rPr>
              <a:t>* По правилам бренда фирменный шрифт Ozon GT Eesti в презентациях не используется.</a:t>
            </a:r>
            <a:endParaRPr/>
          </a:p>
        </p:txBody>
      </p:sp>
      <p:sp>
        <p:nvSpPr>
          <p:cNvPr id="684" name="Google Shape;684;p40"/>
          <p:cNvSpPr/>
          <p:nvPr/>
        </p:nvSpPr>
        <p:spPr>
          <a:xfrm>
            <a:off x="639762" y="4535411"/>
            <a:ext cx="3636964" cy="1734940"/>
          </a:xfrm>
          <a:prstGeom prst="roundRect">
            <a:avLst>
              <a:gd fmla="val 10391" name="adj"/>
            </a:avLst>
          </a:prstGeom>
          <a:solidFill>
            <a:srgbClr val="EAEDE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40"/>
          <p:cNvSpPr/>
          <p:nvPr/>
        </p:nvSpPr>
        <p:spPr>
          <a:xfrm>
            <a:off x="3984206" y="4656591"/>
            <a:ext cx="145229" cy="145229"/>
          </a:xfrm>
          <a:custGeom>
            <a:rect b="b" l="l" r="r" t="t"/>
            <a:pathLst>
              <a:path extrusionOk="0" h="21432" w="21432">
                <a:moveTo>
                  <a:pt x="10858" y="3172"/>
                </a:moveTo>
                <a:cubicBezTo>
                  <a:pt x="11033" y="1606"/>
                  <a:pt x="11207" y="36"/>
                  <a:pt x="12948" y="1"/>
                </a:cubicBezTo>
                <a:cubicBezTo>
                  <a:pt x="14848" y="-38"/>
                  <a:pt x="17097" y="1023"/>
                  <a:pt x="18752" y="2679"/>
                </a:cubicBezTo>
                <a:cubicBezTo>
                  <a:pt x="20407" y="4334"/>
                  <a:pt x="21469" y="6583"/>
                  <a:pt x="21430" y="8483"/>
                </a:cubicBezTo>
                <a:cubicBezTo>
                  <a:pt x="21395" y="10224"/>
                  <a:pt x="19825" y="10398"/>
                  <a:pt x="18259" y="10573"/>
                </a:cubicBezTo>
                <a:cubicBezTo>
                  <a:pt x="16776" y="10737"/>
                  <a:pt x="15763" y="11033"/>
                  <a:pt x="14734" y="12055"/>
                </a:cubicBezTo>
                <a:cubicBezTo>
                  <a:pt x="13889" y="12895"/>
                  <a:pt x="13394" y="14622"/>
                  <a:pt x="13394" y="16073"/>
                </a:cubicBezTo>
                <a:cubicBezTo>
                  <a:pt x="13394" y="17524"/>
                  <a:pt x="13394" y="20092"/>
                  <a:pt x="11202" y="20092"/>
                </a:cubicBezTo>
                <a:cubicBezTo>
                  <a:pt x="10272" y="20092"/>
                  <a:pt x="8334" y="18685"/>
                  <a:pt x="6420" y="16906"/>
                </a:cubicBezTo>
                <a:lnTo>
                  <a:pt x="2286" y="21039"/>
                </a:lnTo>
                <a:cubicBezTo>
                  <a:pt x="1763" y="21562"/>
                  <a:pt x="915" y="21562"/>
                  <a:pt x="392" y="21039"/>
                </a:cubicBezTo>
                <a:cubicBezTo>
                  <a:pt x="-131" y="20516"/>
                  <a:pt x="-131" y="19668"/>
                  <a:pt x="392" y="19145"/>
                </a:cubicBezTo>
                <a:lnTo>
                  <a:pt x="4525" y="15011"/>
                </a:lnTo>
                <a:cubicBezTo>
                  <a:pt x="2746" y="13097"/>
                  <a:pt x="1339" y="11159"/>
                  <a:pt x="1339" y="10229"/>
                </a:cubicBezTo>
                <a:cubicBezTo>
                  <a:pt x="1339" y="8037"/>
                  <a:pt x="3907" y="8036"/>
                  <a:pt x="5358" y="8036"/>
                </a:cubicBezTo>
                <a:cubicBezTo>
                  <a:pt x="6809" y="8036"/>
                  <a:pt x="8536" y="7542"/>
                  <a:pt x="9376" y="6697"/>
                </a:cubicBezTo>
                <a:cubicBezTo>
                  <a:pt x="10268" y="5563"/>
                  <a:pt x="10694" y="4656"/>
                  <a:pt x="10858" y="317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40"/>
          <p:cNvSpPr txBox="1"/>
          <p:nvPr/>
        </p:nvSpPr>
        <p:spPr>
          <a:xfrm>
            <a:off x="852194" y="4682792"/>
            <a:ext cx="2741707" cy="259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Классные таблицы</a:t>
            </a:r>
            <a:endParaRPr/>
          </a:p>
        </p:txBody>
      </p:sp>
      <p:pic>
        <p:nvPicPr>
          <p:cNvPr descr="Рисунок 16" id="687" name="Google Shape;687;p40"/>
          <p:cNvPicPr preferRelativeResize="0"/>
          <p:nvPr/>
        </p:nvPicPr>
        <p:blipFill rotWithShape="1">
          <a:blip r:embed="rId2">
            <a:alphaModFix/>
          </a:blip>
          <a:srcRect b="0" l="0" r="8" t="0"/>
          <a:stretch/>
        </p:blipFill>
        <p:spPr>
          <a:xfrm>
            <a:off x="857405" y="5041239"/>
            <a:ext cx="1336676" cy="596098"/>
          </a:xfrm>
          <a:custGeom>
            <a:rect b="b" l="l" r="r" t="t"/>
            <a:pathLst>
              <a:path extrusionOk="0" h="21600" w="21600">
                <a:moveTo>
                  <a:pt x="782" y="0"/>
                </a:moveTo>
                <a:cubicBezTo>
                  <a:pt x="350" y="0"/>
                  <a:pt x="0" y="784"/>
                  <a:pt x="0" y="1754"/>
                </a:cubicBezTo>
                <a:lnTo>
                  <a:pt x="0" y="19846"/>
                </a:lnTo>
                <a:cubicBezTo>
                  <a:pt x="0" y="20816"/>
                  <a:pt x="350" y="21600"/>
                  <a:pt x="782" y="21600"/>
                </a:cubicBezTo>
                <a:lnTo>
                  <a:pt x="20818" y="21600"/>
                </a:lnTo>
                <a:cubicBezTo>
                  <a:pt x="21250" y="21600"/>
                  <a:pt x="21600" y="20816"/>
                  <a:pt x="21600" y="19846"/>
                </a:cubicBezTo>
                <a:lnTo>
                  <a:pt x="21600" y="1754"/>
                </a:lnTo>
                <a:cubicBezTo>
                  <a:pt x="21600" y="784"/>
                  <a:pt x="21250" y="0"/>
                  <a:pt x="20818" y="0"/>
                </a:cubicBezTo>
                <a:lnTo>
                  <a:pt x="782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688" name="Google Shape;688;p40"/>
          <p:cNvSpPr txBox="1"/>
          <p:nvPr/>
        </p:nvSpPr>
        <p:spPr>
          <a:xfrm>
            <a:off x="2310489" y="5041239"/>
            <a:ext cx="1737429" cy="528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rPr>
              <a:t>Настроили специальный стиль для работы </a:t>
            </a:r>
            <a:br>
              <a:rPr b="0" i="0" lang="en-US" sz="12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rPr>
              <a:t>с таблицами</a:t>
            </a:r>
            <a:endParaRPr/>
          </a:p>
        </p:txBody>
      </p:sp>
      <p:sp>
        <p:nvSpPr>
          <p:cNvPr id="689" name="Google Shape;689;p40"/>
          <p:cNvSpPr txBox="1"/>
          <p:nvPr/>
        </p:nvSpPr>
        <p:spPr>
          <a:xfrm>
            <a:off x="852194" y="5727560"/>
            <a:ext cx="3277240" cy="3506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rPr>
              <a:t>Настраивай вид таблицы в несколько кликов в разделе «Конструктор таблиц»</a:t>
            </a:r>
            <a:endParaRPr/>
          </a:p>
        </p:txBody>
      </p:sp>
      <p:sp>
        <p:nvSpPr>
          <p:cNvPr id="690" name="Google Shape;690;p40"/>
          <p:cNvSpPr/>
          <p:nvPr/>
        </p:nvSpPr>
        <p:spPr>
          <a:xfrm>
            <a:off x="835808" y="3382445"/>
            <a:ext cx="147471" cy="173302"/>
          </a:xfrm>
          <a:prstGeom prst="roundRect">
            <a:avLst>
              <a:gd fmla="val 18868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40"/>
          <p:cNvSpPr/>
          <p:nvPr/>
        </p:nvSpPr>
        <p:spPr>
          <a:xfrm>
            <a:off x="835808" y="3587853"/>
            <a:ext cx="147471" cy="99463"/>
          </a:xfrm>
          <a:prstGeom prst="roundRect">
            <a:avLst>
              <a:gd fmla="val 2991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40"/>
          <p:cNvSpPr/>
          <p:nvPr/>
        </p:nvSpPr>
        <p:spPr>
          <a:xfrm>
            <a:off x="4542837" y="411162"/>
            <a:ext cx="3961016" cy="5851526"/>
          </a:xfrm>
          <a:prstGeom prst="roundRect">
            <a:avLst>
              <a:gd fmla="val 5112" name="adj"/>
            </a:avLst>
          </a:prstGeom>
          <a:solidFill>
            <a:srgbClr val="EAEDE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40"/>
          <p:cNvSpPr/>
          <p:nvPr/>
        </p:nvSpPr>
        <p:spPr>
          <a:xfrm>
            <a:off x="8208625" y="534178"/>
            <a:ext cx="145228" cy="145229"/>
          </a:xfrm>
          <a:custGeom>
            <a:rect b="b" l="l" r="r" t="t"/>
            <a:pathLst>
              <a:path extrusionOk="0" h="21432" w="21432">
                <a:moveTo>
                  <a:pt x="10858" y="3172"/>
                </a:moveTo>
                <a:cubicBezTo>
                  <a:pt x="11033" y="1606"/>
                  <a:pt x="11207" y="36"/>
                  <a:pt x="12948" y="1"/>
                </a:cubicBezTo>
                <a:cubicBezTo>
                  <a:pt x="14848" y="-38"/>
                  <a:pt x="17097" y="1023"/>
                  <a:pt x="18752" y="2679"/>
                </a:cubicBezTo>
                <a:cubicBezTo>
                  <a:pt x="20407" y="4334"/>
                  <a:pt x="21469" y="6583"/>
                  <a:pt x="21430" y="8483"/>
                </a:cubicBezTo>
                <a:cubicBezTo>
                  <a:pt x="21395" y="10224"/>
                  <a:pt x="19825" y="10398"/>
                  <a:pt x="18259" y="10573"/>
                </a:cubicBezTo>
                <a:cubicBezTo>
                  <a:pt x="16776" y="10737"/>
                  <a:pt x="15763" y="11033"/>
                  <a:pt x="14734" y="12055"/>
                </a:cubicBezTo>
                <a:cubicBezTo>
                  <a:pt x="13889" y="12895"/>
                  <a:pt x="13394" y="14622"/>
                  <a:pt x="13394" y="16073"/>
                </a:cubicBezTo>
                <a:cubicBezTo>
                  <a:pt x="13394" y="17524"/>
                  <a:pt x="13394" y="20092"/>
                  <a:pt x="11202" y="20092"/>
                </a:cubicBezTo>
                <a:cubicBezTo>
                  <a:pt x="10272" y="20092"/>
                  <a:pt x="8334" y="18685"/>
                  <a:pt x="6420" y="16906"/>
                </a:cubicBezTo>
                <a:lnTo>
                  <a:pt x="2286" y="21039"/>
                </a:lnTo>
                <a:cubicBezTo>
                  <a:pt x="1763" y="21562"/>
                  <a:pt x="915" y="21562"/>
                  <a:pt x="392" y="21039"/>
                </a:cubicBezTo>
                <a:cubicBezTo>
                  <a:pt x="-131" y="20516"/>
                  <a:pt x="-131" y="19668"/>
                  <a:pt x="392" y="19145"/>
                </a:cubicBezTo>
                <a:lnTo>
                  <a:pt x="4525" y="15011"/>
                </a:lnTo>
                <a:cubicBezTo>
                  <a:pt x="2746" y="13097"/>
                  <a:pt x="1339" y="11159"/>
                  <a:pt x="1339" y="10229"/>
                </a:cubicBezTo>
                <a:cubicBezTo>
                  <a:pt x="1339" y="8037"/>
                  <a:pt x="3907" y="8036"/>
                  <a:pt x="5358" y="8036"/>
                </a:cubicBezTo>
                <a:cubicBezTo>
                  <a:pt x="6809" y="8036"/>
                  <a:pt x="8536" y="7542"/>
                  <a:pt x="9376" y="6697"/>
                </a:cubicBezTo>
                <a:cubicBezTo>
                  <a:pt x="10268" y="5563"/>
                  <a:pt x="10694" y="4656"/>
                  <a:pt x="10858" y="317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40"/>
          <p:cNvSpPr/>
          <p:nvPr/>
        </p:nvSpPr>
        <p:spPr>
          <a:xfrm>
            <a:off x="11248711" y="534178"/>
            <a:ext cx="145229" cy="145229"/>
          </a:xfrm>
          <a:custGeom>
            <a:rect b="b" l="l" r="r" t="t"/>
            <a:pathLst>
              <a:path extrusionOk="0" h="21432" w="21432">
                <a:moveTo>
                  <a:pt x="10858" y="3172"/>
                </a:moveTo>
                <a:cubicBezTo>
                  <a:pt x="11033" y="1606"/>
                  <a:pt x="11207" y="36"/>
                  <a:pt x="12948" y="1"/>
                </a:cubicBezTo>
                <a:cubicBezTo>
                  <a:pt x="14848" y="-38"/>
                  <a:pt x="17097" y="1023"/>
                  <a:pt x="18752" y="2679"/>
                </a:cubicBezTo>
                <a:cubicBezTo>
                  <a:pt x="20407" y="4334"/>
                  <a:pt x="21469" y="6583"/>
                  <a:pt x="21430" y="8483"/>
                </a:cubicBezTo>
                <a:cubicBezTo>
                  <a:pt x="21395" y="10224"/>
                  <a:pt x="19825" y="10398"/>
                  <a:pt x="18259" y="10573"/>
                </a:cubicBezTo>
                <a:cubicBezTo>
                  <a:pt x="16776" y="10737"/>
                  <a:pt x="15763" y="11033"/>
                  <a:pt x="14734" y="12055"/>
                </a:cubicBezTo>
                <a:cubicBezTo>
                  <a:pt x="13889" y="12895"/>
                  <a:pt x="13394" y="14622"/>
                  <a:pt x="13394" y="16073"/>
                </a:cubicBezTo>
                <a:cubicBezTo>
                  <a:pt x="13394" y="17524"/>
                  <a:pt x="13394" y="20092"/>
                  <a:pt x="11202" y="20092"/>
                </a:cubicBezTo>
                <a:cubicBezTo>
                  <a:pt x="10272" y="20092"/>
                  <a:pt x="8334" y="18685"/>
                  <a:pt x="6420" y="16906"/>
                </a:cubicBezTo>
                <a:lnTo>
                  <a:pt x="2286" y="21039"/>
                </a:lnTo>
                <a:cubicBezTo>
                  <a:pt x="1763" y="21562"/>
                  <a:pt x="915" y="21562"/>
                  <a:pt x="392" y="21039"/>
                </a:cubicBezTo>
                <a:cubicBezTo>
                  <a:pt x="-131" y="20516"/>
                  <a:pt x="-131" y="19668"/>
                  <a:pt x="392" y="19145"/>
                </a:cubicBezTo>
                <a:lnTo>
                  <a:pt x="4525" y="15011"/>
                </a:lnTo>
                <a:cubicBezTo>
                  <a:pt x="2746" y="13097"/>
                  <a:pt x="1339" y="11159"/>
                  <a:pt x="1339" y="10229"/>
                </a:cubicBezTo>
                <a:cubicBezTo>
                  <a:pt x="1339" y="8037"/>
                  <a:pt x="3907" y="8036"/>
                  <a:pt x="5358" y="8036"/>
                </a:cubicBezTo>
                <a:cubicBezTo>
                  <a:pt x="6809" y="8036"/>
                  <a:pt x="8536" y="7542"/>
                  <a:pt x="9376" y="6697"/>
                </a:cubicBezTo>
                <a:cubicBezTo>
                  <a:pt x="10268" y="5563"/>
                  <a:pt x="10694" y="4656"/>
                  <a:pt x="10858" y="317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40"/>
          <p:cNvSpPr txBox="1"/>
          <p:nvPr/>
        </p:nvSpPr>
        <p:spPr>
          <a:xfrm>
            <a:off x="8972687" y="587649"/>
            <a:ext cx="2421253" cy="259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rPr>
              <a:t>Всё будет ровно</a:t>
            </a:r>
            <a:endParaRPr/>
          </a:p>
        </p:txBody>
      </p:sp>
      <p:sp>
        <p:nvSpPr>
          <p:cNvPr id="696" name="Google Shape;696;p40"/>
          <p:cNvSpPr txBox="1"/>
          <p:nvPr/>
        </p:nvSpPr>
        <p:spPr>
          <a:xfrm>
            <a:off x="8972687" y="927055"/>
            <a:ext cx="2383506" cy="1061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rPr>
              <a:t>Чтобы тебе было проще выравнивать контент, в шаблоне настроены направляющие. Включи их, нажав Alt+F9 </a:t>
            </a:r>
            <a:br>
              <a:rPr b="0" i="0" lang="en-US" sz="12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rPr>
              <a:t>или через вкладку «Вид» — «Направляющие». </a:t>
            </a:r>
            <a:endParaRPr/>
          </a:p>
        </p:txBody>
      </p:sp>
      <p:sp>
        <p:nvSpPr>
          <p:cNvPr id="697" name="Google Shape;697;p40"/>
          <p:cNvSpPr txBox="1"/>
          <p:nvPr/>
        </p:nvSpPr>
        <p:spPr>
          <a:xfrm>
            <a:off x="9199436" y="2109167"/>
            <a:ext cx="1708895" cy="1721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rPr>
              <a:t>Красными линиями обозначены границы слайда. Не размещай контент за их пределами.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E1114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rPr>
              <a:t>По серым линиям можно выравнивать контент внутри слайда.</a:t>
            </a:r>
            <a:endParaRPr/>
          </a:p>
        </p:txBody>
      </p:sp>
      <p:sp>
        <p:nvSpPr>
          <p:cNvPr id="698" name="Google Shape;698;p40"/>
          <p:cNvSpPr/>
          <p:nvPr/>
        </p:nvSpPr>
        <p:spPr>
          <a:xfrm>
            <a:off x="8769964" y="4247727"/>
            <a:ext cx="2782274" cy="2022624"/>
          </a:xfrm>
          <a:prstGeom prst="roundRect">
            <a:avLst>
              <a:gd fmla="val 10391" name="adj"/>
            </a:avLst>
          </a:prstGeom>
          <a:solidFill>
            <a:srgbClr val="022B4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40"/>
          <p:cNvSpPr/>
          <p:nvPr/>
        </p:nvSpPr>
        <p:spPr>
          <a:xfrm>
            <a:off x="11259721" y="4368824"/>
            <a:ext cx="145228" cy="145229"/>
          </a:xfrm>
          <a:custGeom>
            <a:rect b="b" l="l" r="r" t="t"/>
            <a:pathLst>
              <a:path extrusionOk="0" h="21432" w="21432">
                <a:moveTo>
                  <a:pt x="10858" y="3172"/>
                </a:moveTo>
                <a:cubicBezTo>
                  <a:pt x="11033" y="1606"/>
                  <a:pt x="11207" y="36"/>
                  <a:pt x="12948" y="1"/>
                </a:cubicBezTo>
                <a:cubicBezTo>
                  <a:pt x="14848" y="-38"/>
                  <a:pt x="17097" y="1023"/>
                  <a:pt x="18752" y="2679"/>
                </a:cubicBezTo>
                <a:cubicBezTo>
                  <a:pt x="20407" y="4334"/>
                  <a:pt x="21469" y="6583"/>
                  <a:pt x="21430" y="8483"/>
                </a:cubicBezTo>
                <a:cubicBezTo>
                  <a:pt x="21395" y="10224"/>
                  <a:pt x="19825" y="10398"/>
                  <a:pt x="18259" y="10573"/>
                </a:cubicBezTo>
                <a:cubicBezTo>
                  <a:pt x="16776" y="10737"/>
                  <a:pt x="15763" y="11033"/>
                  <a:pt x="14734" y="12055"/>
                </a:cubicBezTo>
                <a:cubicBezTo>
                  <a:pt x="13889" y="12895"/>
                  <a:pt x="13394" y="14622"/>
                  <a:pt x="13394" y="16073"/>
                </a:cubicBezTo>
                <a:cubicBezTo>
                  <a:pt x="13394" y="17524"/>
                  <a:pt x="13394" y="20092"/>
                  <a:pt x="11202" y="20092"/>
                </a:cubicBezTo>
                <a:cubicBezTo>
                  <a:pt x="10272" y="20092"/>
                  <a:pt x="8334" y="18685"/>
                  <a:pt x="6420" y="16906"/>
                </a:cubicBezTo>
                <a:lnTo>
                  <a:pt x="2286" y="21039"/>
                </a:lnTo>
                <a:cubicBezTo>
                  <a:pt x="1763" y="21562"/>
                  <a:pt x="915" y="21562"/>
                  <a:pt x="392" y="21039"/>
                </a:cubicBezTo>
                <a:cubicBezTo>
                  <a:pt x="-131" y="20516"/>
                  <a:pt x="-131" y="19668"/>
                  <a:pt x="392" y="19145"/>
                </a:cubicBezTo>
                <a:lnTo>
                  <a:pt x="4525" y="15011"/>
                </a:lnTo>
                <a:cubicBezTo>
                  <a:pt x="2746" y="13097"/>
                  <a:pt x="1339" y="11159"/>
                  <a:pt x="1339" y="10229"/>
                </a:cubicBezTo>
                <a:cubicBezTo>
                  <a:pt x="1339" y="8037"/>
                  <a:pt x="3907" y="8036"/>
                  <a:pt x="5358" y="8036"/>
                </a:cubicBezTo>
                <a:cubicBezTo>
                  <a:pt x="6809" y="8036"/>
                  <a:pt x="8536" y="7542"/>
                  <a:pt x="9376" y="6697"/>
                </a:cubicBezTo>
                <a:cubicBezTo>
                  <a:pt x="10268" y="5563"/>
                  <a:pt x="10694" y="4656"/>
                  <a:pt x="10858" y="3172"/>
                </a:cubicBezTo>
                <a:close/>
              </a:path>
            </a:pathLst>
          </a:custGeom>
          <a:solidFill>
            <a:srgbClr val="99BD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40"/>
          <p:cNvSpPr txBox="1"/>
          <p:nvPr/>
        </p:nvSpPr>
        <p:spPr>
          <a:xfrm>
            <a:off x="9596650" y="4400331"/>
            <a:ext cx="1809962" cy="4870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Нужна 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поддержка?</a:t>
            </a:r>
            <a:endParaRPr/>
          </a:p>
        </p:txBody>
      </p:sp>
      <p:sp>
        <p:nvSpPr>
          <p:cNvPr id="701" name="Google Shape;701;p40"/>
          <p:cNvSpPr txBox="1"/>
          <p:nvPr/>
        </p:nvSpPr>
        <p:spPr>
          <a:xfrm>
            <a:off x="8972687" y="4956676"/>
            <a:ext cx="2383506" cy="1061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Заходи на нашу страницу через Staff —  Brand Ozon — Всё для презентаций. Там можно скачать дополнительные материалы </a:t>
            </a:r>
            <a:br>
              <a:rPr b="0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или записаться на консультацию.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Результативных презентаций!</a:t>
            </a:r>
            <a:endParaRPr/>
          </a:p>
        </p:txBody>
      </p:sp>
      <p:sp>
        <p:nvSpPr>
          <p:cNvPr id="702" name="Google Shape;702;p40"/>
          <p:cNvSpPr/>
          <p:nvPr/>
        </p:nvSpPr>
        <p:spPr>
          <a:xfrm>
            <a:off x="639762" y="411162"/>
            <a:ext cx="3636964" cy="1049234"/>
          </a:xfrm>
          <a:prstGeom prst="roundRect">
            <a:avLst>
              <a:gd fmla="val 16667" name="adj"/>
            </a:avLst>
          </a:prstGeom>
          <a:solidFill>
            <a:srgbClr val="022B4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40"/>
          <p:cNvSpPr txBox="1"/>
          <p:nvPr/>
        </p:nvSpPr>
        <p:spPr>
          <a:xfrm>
            <a:off x="1614615" y="530912"/>
            <a:ext cx="2722579" cy="7580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Ты вовремя! </a:t>
            </a:r>
            <a:b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Сейчас расскажу про шаблон</a:t>
            </a:r>
            <a:b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       презентаций </a:t>
            </a:r>
            <a:b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       Ozon Tech</a:t>
            </a:r>
            <a:endParaRPr/>
          </a:p>
        </p:txBody>
      </p:sp>
      <p:sp>
        <p:nvSpPr>
          <p:cNvPr id="704" name="Google Shape;704;p40"/>
          <p:cNvSpPr/>
          <p:nvPr/>
        </p:nvSpPr>
        <p:spPr>
          <a:xfrm>
            <a:off x="3983413" y="1943085"/>
            <a:ext cx="145228" cy="145229"/>
          </a:xfrm>
          <a:custGeom>
            <a:rect b="b" l="l" r="r" t="t"/>
            <a:pathLst>
              <a:path extrusionOk="0" h="21432" w="21432">
                <a:moveTo>
                  <a:pt x="10858" y="3172"/>
                </a:moveTo>
                <a:cubicBezTo>
                  <a:pt x="11033" y="1606"/>
                  <a:pt x="11207" y="36"/>
                  <a:pt x="12948" y="1"/>
                </a:cubicBezTo>
                <a:cubicBezTo>
                  <a:pt x="14848" y="-38"/>
                  <a:pt x="17097" y="1023"/>
                  <a:pt x="18752" y="2679"/>
                </a:cubicBezTo>
                <a:cubicBezTo>
                  <a:pt x="20407" y="4334"/>
                  <a:pt x="21469" y="6583"/>
                  <a:pt x="21430" y="8483"/>
                </a:cubicBezTo>
                <a:cubicBezTo>
                  <a:pt x="21395" y="10224"/>
                  <a:pt x="19825" y="10398"/>
                  <a:pt x="18259" y="10573"/>
                </a:cubicBezTo>
                <a:cubicBezTo>
                  <a:pt x="16776" y="10737"/>
                  <a:pt x="15763" y="11033"/>
                  <a:pt x="14734" y="12055"/>
                </a:cubicBezTo>
                <a:cubicBezTo>
                  <a:pt x="13889" y="12895"/>
                  <a:pt x="13394" y="14622"/>
                  <a:pt x="13394" y="16073"/>
                </a:cubicBezTo>
                <a:cubicBezTo>
                  <a:pt x="13394" y="17524"/>
                  <a:pt x="13394" y="20092"/>
                  <a:pt x="11202" y="20092"/>
                </a:cubicBezTo>
                <a:cubicBezTo>
                  <a:pt x="10272" y="20092"/>
                  <a:pt x="8334" y="18685"/>
                  <a:pt x="6420" y="16906"/>
                </a:cubicBezTo>
                <a:lnTo>
                  <a:pt x="2286" y="21039"/>
                </a:lnTo>
                <a:cubicBezTo>
                  <a:pt x="1763" y="21562"/>
                  <a:pt x="915" y="21562"/>
                  <a:pt x="392" y="21039"/>
                </a:cubicBezTo>
                <a:cubicBezTo>
                  <a:pt x="-131" y="20516"/>
                  <a:pt x="-131" y="19668"/>
                  <a:pt x="392" y="19145"/>
                </a:cubicBezTo>
                <a:lnTo>
                  <a:pt x="4525" y="15011"/>
                </a:lnTo>
                <a:cubicBezTo>
                  <a:pt x="2746" y="13097"/>
                  <a:pt x="1339" y="11159"/>
                  <a:pt x="1339" y="10229"/>
                </a:cubicBezTo>
                <a:cubicBezTo>
                  <a:pt x="1339" y="8037"/>
                  <a:pt x="3907" y="8036"/>
                  <a:pt x="5358" y="8036"/>
                </a:cubicBezTo>
                <a:cubicBezTo>
                  <a:pt x="6809" y="8036"/>
                  <a:pt x="8536" y="7542"/>
                  <a:pt x="9376" y="6697"/>
                </a:cubicBezTo>
                <a:cubicBezTo>
                  <a:pt x="10268" y="5563"/>
                  <a:pt x="10694" y="4656"/>
                  <a:pt x="10858" y="317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40"/>
          <p:cNvSpPr/>
          <p:nvPr/>
        </p:nvSpPr>
        <p:spPr>
          <a:xfrm>
            <a:off x="1023001" y="3108183"/>
            <a:ext cx="728388" cy="570496"/>
          </a:xfrm>
          <a:prstGeom prst="roundRect">
            <a:avLst>
              <a:gd fmla="val 8253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2B4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40"/>
          <p:cNvSpPr/>
          <p:nvPr/>
        </p:nvSpPr>
        <p:spPr>
          <a:xfrm>
            <a:off x="835808" y="3108185"/>
            <a:ext cx="147471" cy="242153"/>
          </a:xfrm>
          <a:prstGeom prst="roundRect">
            <a:avLst>
              <a:gd fmla="val 20249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40"/>
          <p:cNvSpPr/>
          <p:nvPr/>
        </p:nvSpPr>
        <p:spPr>
          <a:xfrm>
            <a:off x="639762" y="4535411"/>
            <a:ext cx="3636964" cy="1734940"/>
          </a:xfrm>
          <a:prstGeom prst="roundRect">
            <a:avLst>
              <a:gd fmla="val 10391" name="adj"/>
            </a:avLst>
          </a:prstGeom>
          <a:solidFill>
            <a:srgbClr val="EAEDE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40"/>
          <p:cNvSpPr/>
          <p:nvPr/>
        </p:nvSpPr>
        <p:spPr>
          <a:xfrm>
            <a:off x="3984206" y="4656591"/>
            <a:ext cx="145229" cy="145229"/>
          </a:xfrm>
          <a:custGeom>
            <a:rect b="b" l="l" r="r" t="t"/>
            <a:pathLst>
              <a:path extrusionOk="0" h="21432" w="21432">
                <a:moveTo>
                  <a:pt x="10858" y="3172"/>
                </a:moveTo>
                <a:cubicBezTo>
                  <a:pt x="11033" y="1606"/>
                  <a:pt x="11207" y="36"/>
                  <a:pt x="12948" y="1"/>
                </a:cubicBezTo>
                <a:cubicBezTo>
                  <a:pt x="14848" y="-38"/>
                  <a:pt x="17097" y="1023"/>
                  <a:pt x="18752" y="2679"/>
                </a:cubicBezTo>
                <a:cubicBezTo>
                  <a:pt x="20407" y="4334"/>
                  <a:pt x="21469" y="6583"/>
                  <a:pt x="21430" y="8483"/>
                </a:cubicBezTo>
                <a:cubicBezTo>
                  <a:pt x="21395" y="10224"/>
                  <a:pt x="19825" y="10398"/>
                  <a:pt x="18259" y="10573"/>
                </a:cubicBezTo>
                <a:cubicBezTo>
                  <a:pt x="16776" y="10737"/>
                  <a:pt x="15763" y="11033"/>
                  <a:pt x="14734" y="12055"/>
                </a:cubicBezTo>
                <a:cubicBezTo>
                  <a:pt x="13889" y="12895"/>
                  <a:pt x="13394" y="14622"/>
                  <a:pt x="13394" y="16073"/>
                </a:cubicBezTo>
                <a:cubicBezTo>
                  <a:pt x="13394" y="17524"/>
                  <a:pt x="13394" y="20092"/>
                  <a:pt x="11202" y="20092"/>
                </a:cubicBezTo>
                <a:cubicBezTo>
                  <a:pt x="10272" y="20092"/>
                  <a:pt x="8334" y="18685"/>
                  <a:pt x="6420" y="16906"/>
                </a:cubicBezTo>
                <a:lnTo>
                  <a:pt x="2286" y="21039"/>
                </a:lnTo>
                <a:cubicBezTo>
                  <a:pt x="1763" y="21562"/>
                  <a:pt x="915" y="21562"/>
                  <a:pt x="392" y="21039"/>
                </a:cubicBezTo>
                <a:cubicBezTo>
                  <a:pt x="-131" y="20516"/>
                  <a:pt x="-131" y="19668"/>
                  <a:pt x="392" y="19145"/>
                </a:cubicBezTo>
                <a:lnTo>
                  <a:pt x="4525" y="15011"/>
                </a:lnTo>
                <a:cubicBezTo>
                  <a:pt x="2746" y="13097"/>
                  <a:pt x="1339" y="11159"/>
                  <a:pt x="1339" y="10229"/>
                </a:cubicBezTo>
                <a:cubicBezTo>
                  <a:pt x="1339" y="8037"/>
                  <a:pt x="3907" y="8036"/>
                  <a:pt x="5358" y="8036"/>
                </a:cubicBezTo>
                <a:cubicBezTo>
                  <a:pt x="6809" y="8036"/>
                  <a:pt x="8536" y="7542"/>
                  <a:pt x="9376" y="6697"/>
                </a:cubicBezTo>
                <a:cubicBezTo>
                  <a:pt x="10268" y="5563"/>
                  <a:pt x="10694" y="4656"/>
                  <a:pt x="10858" y="317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40"/>
          <p:cNvSpPr txBox="1"/>
          <p:nvPr/>
        </p:nvSpPr>
        <p:spPr>
          <a:xfrm>
            <a:off x="852194" y="4682792"/>
            <a:ext cx="2741707" cy="259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rPr>
              <a:t>Таблицы на стиле</a:t>
            </a:r>
            <a:endParaRPr/>
          </a:p>
        </p:txBody>
      </p:sp>
      <p:pic>
        <p:nvPicPr>
          <p:cNvPr descr="Рисунок 71" id="710" name="Google Shape;710;p40"/>
          <p:cNvPicPr preferRelativeResize="0"/>
          <p:nvPr/>
        </p:nvPicPr>
        <p:blipFill rotWithShape="1">
          <a:blip r:embed="rId2">
            <a:alphaModFix/>
          </a:blip>
          <a:srcRect b="0" l="0" r="8" t="0"/>
          <a:stretch/>
        </p:blipFill>
        <p:spPr>
          <a:xfrm>
            <a:off x="857405" y="5041239"/>
            <a:ext cx="1336676" cy="596098"/>
          </a:xfrm>
          <a:custGeom>
            <a:rect b="b" l="l" r="r" t="t"/>
            <a:pathLst>
              <a:path extrusionOk="0" h="21600" w="21600">
                <a:moveTo>
                  <a:pt x="782" y="0"/>
                </a:moveTo>
                <a:cubicBezTo>
                  <a:pt x="350" y="0"/>
                  <a:pt x="0" y="784"/>
                  <a:pt x="0" y="1754"/>
                </a:cubicBezTo>
                <a:lnTo>
                  <a:pt x="0" y="19846"/>
                </a:lnTo>
                <a:cubicBezTo>
                  <a:pt x="0" y="20816"/>
                  <a:pt x="350" y="21600"/>
                  <a:pt x="782" y="21600"/>
                </a:cubicBezTo>
                <a:lnTo>
                  <a:pt x="20818" y="21600"/>
                </a:lnTo>
                <a:cubicBezTo>
                  <a:pt x="21250" y="21600"/>
                  <a:pt x="21600" y="20816"/>
                  <a:pt x="21600" y="19846"/>
                </a:cubicBezTo>
                <a:lnTo>
                  <a:pt x="21600" y="1754"/>
                </a:lnTo>
                <a:cubicBezTo>
                  <a:pt x="21600" y="784"/>
                  <a:pt x="21250" y="0"/>
                  <a:pt x="20818" y="0"/>
                </a:cubicBezTo>
                <a:lnTo>
                  <a:pt x="782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711" name="Google Shape;711;p40"/>
          <p:cNvSpPr txBox="1"/>
          <p:nvPr/>
        </p:nvSpPr>
        <p:spPr>
          <a:xfrm>
            <a:off x="2310489" y="5041239"/>
            <a:ext cx="1737429" cy="528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rPr>
              <a:t>Настроили специальный стиль для работы </a:t>
            </a:r>
            <a:br>
              <a:rPr b="0" i="0" lang="en-US" sz="12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rPr>
              <a:t>с таблицами.</a:t>
            </a:r>
            <a:endParaRPr/>
          </a:p>
        </p:txBody>
      </p:sp>
      <p:sp>
        <p:nvSpPr>
          <p:cNvPr id="712" name="Google Shape;712;p40"/>
          <p:cNvSpPr txBox="1"/>
          <p:nvPr/>
        </p:nvSpPr>
        <p:spPr>
          <a:xfrm>
            <a:off x="852194" y="5727560"/>
            <a:ext cx="3277240" cy="3506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rPr>
              <a:t>Настраивай вид таблицы в несколько кликов в разделе «Конструктор таблиц».</a:t>
            </a:r>
            <a:endParaRPr/>
          </a:p>
        </p:txBody>
      </p:sp>
      <p:sp>
        <p:nvSpPr>
          <p:cNvPr id="713" name="Google Shape;713;p40"/>
          <p:cNvSpPr/>
          <p:nvPr/>
        </p:nvSpPr>
        <p:spPr>
          <a:xfrm>
            <a:off x="835808" y="3382445"/>
            <a:ext cx="147471" cy="173302"/>
          </a:xfrm>
          <a:prstGeom prst="roundRect">
            <a:avLst>
              <a:gd fmla="val 18868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40"/>
          <p:cNvSpPr/>
          <p:nvPr/>
        </p:nvSpPr>
        <p:spPr>
          <a:xfrm>
            <a:off x="835808" y="3587853"/>
            <a:ext cx="147471" cy="99463"/>
          </a:xfrm>
          <a:prstGeom prst="roundRect">
            <a:avLst>
              <a:gd fmla="val 2991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40"/>
          <p:cNvSpPr/>
          <p:nvPr/>
        </p:nvSpPr>
        <p:spPr>
          <a:xfrm>
            <a:off x="8208625" y="534178"/>
            <a:ext cx="145228" cy="145229"/>
          </a:xfrm>
          <a:custGeom>
            <a:rect b="b" l="l" r="r" t="t"/>
            <a:pathLst>
              <a:path extrusionOk="0" h="21432" w="21432">
                <a:moveTo>
                  <a:pt x="10858" y="3172"/>
                </a:moveTo>
                <a:cubicBezTo>
                  <a:pt x="11033" y="1606"/>
                  <a:pt x="11207" y="36"/>
                  <a:pt x="12948" y="1"/>
                </a:cubicBezTo>
                <a:cubicBezTo>
                  <a:pt x="14848" y="-38"/>
                  <a:pt x="17097" y="1023"/>
                  <a:pt x="18752" y="2679"/>
                </a:cubicBezTo>
                <a:cubicBezTo>
                  <a:pt x="20407" y="4334"/>
                  <a:pt x="21469" y="6583"/>
                  <a:pt x="21430" y="8483"/>
                </a:cubicBezTo>
                <a:cubicBezTo>
                  <a:pt x="21395" y="10224"/>
                  <a:pt x="19825" y="10398"/>
                  <a:pt x="18259" y="10573"/>
                </a:cubicBezTo>
                <a:cubicBezTo>
                  <a:pt x="16776" y="10737"/>
                  <a:pt x="15763" y="11033"/>
                  <a:pt x="14734" y="12055"/>
                </a:cubicBezTo>
                <a:cubicBezTo>
                  <a:pt x="13889" y="12895"/>
                  <a:pt x="13394" y="14622"/>
                  <a:pt x="13394" y="16073"/>
                </a:cubicBezTo>
                <a:cubicBezTo>
                  <a:pt x="13394" y="17524"/>
                  <a:pt x="13394" y="20092"/>
                  <a:pt x="11202" y="20092"/>
                </a:cubicBezTo>
                <a:cubicBezTo>
                  <a:pt x="10272" y="20092"/>
                  <a:pt x="8334" y="18685"/>
                  <a:pt x="6420" y="16906"/>
                </a:cubicBezTo>
                <a:lnTo>
                  <a:pt x="2286" y="21039"/>
                </a:lnTo>
                <a:cubicBezTo>
                  <a:pt x="1763" y="21562"/>
                  <a:pt x="915" y="21562"/>
                  <a:pt x="392" y="21039"/>
                </a:cubicBezTo>
                <a:cubicBezTo>
                  <a:pt x="-131" y="20516"/>
                  <a:pt x="-131" y="19668"/>
                  <a:pt x="392" y="19145"/>
                </a:cubicBezTo>
                <a:lnTo>
                  <a:pt x="4525" y="15011"/>
                </a:lnTo>
                <a:cubicBezTo>
                  <a:pt x="2746" y="13097"/>
                  <a:pt x="1339" y="11159"/>
                  <a:pt x="1339" y="10229"/>
                </a:cubicBezTo>
                <a:cubicBezTo>
                  <a:pt x="1339" y="8037"/>
                  <a:pt x="3907" y="8036"/>
                  <a:pt x="5358" y="8036"/>
                </a:cubicBezTo>
                <a:cubicBezTo>
                  <a:pt x="6809" y="8036"/>
                  <a:pt x="8536" y="7542"/>
                  <a:pt x="9376" y="6697"/>
                </a:cubicBezTo>
                <a:cubicBezTo>
                  <a:pt x="10268" y="5563"/>
                  <a:pt x="10694" y="4656"/>
                  <a:pt x="10858" y="317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40"/>
          <p:cNvSpPr/>
          <p:nvPr/>
        </p:nvSpPr>
        <p:spPr>
          <a:xfrm>
            <a:off x="11248711" y="534178"/>
            <a:ext cx="145229" cy="145229"/>
          </a:xfrm>
          <a:custGeom>
            <a:rect b="b" l="l" r="r" t="t"/>
            <a:pathLst>
              <a:path extrusionOk="0" h="21432" w="21432">
                <a:moveTo>
                  <a:pt x="10858" y="3172"/>
                </a:moveTo>
                <a:cubicBezTo>
                  <a:pt x="11033" y="1606"/>
                  <a:pt x="11207" y="36"/>
                  <a:pt x="12948" y="1"/>
                </a:cubicBezTo>
                <a:cubicBezTo>
                  <a:pt x="14848" y="-38"/>
                  <a:pt x="17097" y="1023"/>
                  <a:pt x="18752" y="2679"/>
                </a:cubicBezTo>
                <a:cubicBezTo>
                  <a:pt x="20407" y="4334"/>
                  <a:pt x="21469" y="6583"/>
                  <a:pt x="21430" y="8483"/>
                </a:cubicBezTo>
                <a:cubicBezTo>
                  <a:pt x="21395" y="10224"/>
                  <a:pt x="19825" y="10398"/>
                  <a:pt x="18259" y="10573"/>
                </a:cubicBezTo>
                <a:cubicBezTo>
                  <a:pt x="16776" y="10737"/>
                  <a:pt x="15763" y="11033"/>
                  <a:pt x="14734" y="12055"/>
                </a:cubicBezTo>
                <a:cubicBezTo>
                  <a:pt x="13889" y="12895"/>
                  <a:pt x="13394" y="14622"/>
                  <a:pt x="13394" y="16073"/>
                </a:cubicBezTo>
                <a:cubicBezTo>
                  <a:pt x="13394" y="17524"/>
                  <a:pt x="13394" y="20092"/>
                  <a:pt x="11202" y="20092"/>
                </a:cubicBezTo>
                <a:cubicBezTo>
                  <a:pt x="10272" y="20092"/>
                  <a:pt x="8334" y="18685"/>
                  <a:pt x="6420" y="16906"/>
                </a:cubicBezTo>
                <a:lnTo>
                  <a:pt x="2286" y="21039"/>
                </a:lnTo>
                <a:cubicBezTo>
                  <a:pt x="1763" y="21562"/>
                  <a:pt x="915" y="21562"/>
                  <a:pt x="392" y="21039"/>
                </a:cubicBezTo>
                <a:cubicBezTo>
                  <a:pt x="-131" y="20516"/>
                  <a:pt x="-131" y="19668"/>
                  <a:pt x="392" y="19145"/>
                </a:cubicBezTo>
                <a:lnTo>
                  <a:pt x="4525" y="15011"/>
                </a:lnTo>
                <a:cubicBezTo>
                  <a:pt x="2746" y="13097"/>
                  <a:pt x="1339" y="11159"/>
                  <a:pt x="1339" y="10229"/>
                </a:cubicBezTo>
                <a:cubicBezTo>
                  <a:pt x="1339" y="8037"/>
                  <a:pt x="3907" y="8036"/>
                  <a:pt x="5358" y="8036"/>
                </a:cubicBezTo>
                <a:cubicBezTo>
                  <a:pt x="6809" y="8036"/>
                  <a:pt x="8536" y="7542"/>
                  <a:pt x="9376" y="6697"/>
                </a:cubicBezTo>
                <a:cubicBezTo>
                  <a:pt x="10268" y="5563"/>
                  <a:pt x="10694" y="4656"/>
                  <a:pt x="10858" y="317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Рисунок 102" id="717" name="Google Shape;71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72687" y="2117100"/>
            <a:ext cx="166760" cy="1667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Рисунок 103" id="718" name="Google Shape;718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72687" y="3092518"/>
            <a:ext cx="166760" cy="166760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40"/>
          <p:cNvSpPr/>
          <p:nvPr/>
        </p:nvSpPr>
        <p:spPr>
          <a:xfrm>
            <a:off x="11259721" y="4368824"/>
            <a:ext cx="145228" cy="145229"/>
          </a:xfrm>
          <a:custGeom>
            <a:rect b="b" l="l" r="r" t="t"/>
            <a:pathLst>
              <a:path extrusionOk="0" h="21432" w="21432">
                <a:moveTo>
                  <a:pt x="10858" y="3172"/>
                </a:moveTo>
                <a:cubicBezTo>
                  <a:pt x="11033" y="1606"/>
                  <a:pt x="11207" y="36"/>
                  <a:pt x="12948" y="1"/>
                </a:cubicBezTo>
                <a:cubicBezTo>
                  <a:pt x="14848" y="-38"/>
                  <a:pt x="17097" y="1023"/>
                  <a:pt x="18752" y="2679"/>
                </a:cubicBezTo>
                <a:cubicBezTo>
                  <a:pt x="20407" y="4334"/>
                  <a:pt x="21469" y="6583"/>
                  <a:pt x="21430" y="8483"/>
                </a:cubicBezTo>
                <a:cubicBezTo>
                  <a:pt x="21395" y="10224"/>
                  <a:pt x="19825" y="10398"/>
                  <a:pt x="18259" y="10573"/>
                </a:cubicBezTo>
                <a:cubicBezTo>
                  <a:pt x="16776" y="10737"/>
                  <a:pt x="15763" y="11033"/>
                  <a:pt x="14734" y="12055"/>
                </a:cubicBezTo>
                <a:cubicBezTo>
                  <a:pt x="13889" y="12895"/>
                  <a:pt x="13394" y="14622"/>
                  <a:pt x="13394" y="16073"/>
                </a:cubicBezTo>
                <a:cubicBezTo>
                  <a:pt x="13394" y="17524"/>
                  <a:pt x="13394" y="20092"/>
                  <a:pt x="11202" y="20092"/>
                </a:cubicBezTo>
                <a:cubicBezTo>
                  <a:pt x="10272" y="20092"/>
                  <a:pt x="8334" y="18685"/>
                  <a:pt x="6420" y="16906"/>
                </a:cubicBezTo>
                <a:lnTo>
                  <a:pt x="2286" y="21039"/>
                </a:lnTo>
                <a:cubicBezTo>
                  <a:pt x="1763" y="21562"/>
                  <a:pt x="915" y="21562"/>
                  <a:pt x="392" y="21039"/>
                </a:cubicBezTo>
                <a:cubicBezTo>
                  <a:pt x="-131" y="20516"/>
                  <a:pt x="-131" y="19668"/>
                  <a:pt x="392" y="19145"/>
                </a:cubicBezTo>
                <a:lnTo>
                  <a:pt x="4525" y="15011"/>
                </a:lnTo>
                <a:cubicBezTo>
                  <a:pt x="2746" y="13097"/>
                  <a:pt x="1339" y="11159"/>
                  <a:pt x="1339" y="10229"/>
                </a:cubicBezTo>
                <a:cubicBezTo>
                  <a:pt x="1339" y="8037"/>
                  <a:pt x="3907" y="8036"/>
                  <a:pt x="5358" y="8036"/>
                </a:cubicBezTo>
                <a:cubicBezTo>
                  <a:pt x="6809" y="8036"/>
                  <a:pt x="8536" y="7542"/>
                  <a:pt x="9376" y="6697"/>
                </a:cubicBezTo>
                <a:cubicBezTo>
                  <a:pt x="10268" y="5563"/>
                  <a:pt x="10694" y="4656"/>
                  <a:pt x="10858" y="3172"/>
                </a:cubicBezTo>
                <a:close/>
              </a:path>
            </a:pathLst>
          </a:custGeom>
          <a:solidFill>
            <a:srgbClr val="99BD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Рисунок 76" id="720" name="Google Shape;720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4644" y="647902"/>
            <a:ext cx="1659942" cy="8034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Рисунок 78" id="721" name="Google Shape;721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75159" y="4333973"/>
            <a:ext cx="531912" cy="5319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2" name="Google Shape;722;p40"/>
          <p:cNvGrpSpPr/>
          <p:nvPr/>
        </p:nvGrpSpPr>
        <p:grpSpPr>
          <a:xfrm>
            <a:off x="4712045" y="585019"/>
            <a:ext cx="3679823" cy="5347240"/>
            <a:chOff x="0" y="0"/>
            <a:chExt cx="3679823" cy="5347238"/>
          </a:xfrm>
        </p:grpSpPr>
        <p:pic>
          <p:nvPicPr>
            <p:cNvPr descr="Рисунок 124" id="723" name="Google Shape;723;p4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0" y="728704"/>
              <a:ext cx="1564527" cy="23304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Рисунок 125" id="724" name="Google Shape;724;p4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9308" y="1021224"/>
              <a:ext cx="1474280" cy="20233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5" name="Google Shape;725;p40"/>
            <p:cNvSpPr/>
            <p:nvPr/>
          </p:nvSpPr>
          <p:spPr>
            <a:xfrm>
              <a:off x="876072" y="1279958"/>
              <a:ext cx="94331" cy="103699"/>
            </a:xfrm>
            <a:prstGeom prst="roundRect">
              <a:avLst>
                <a:gd fmla="val 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40"/>
            <p:cNvSpPr txBox="1"/>
            <p:nvPr/>
          </p:nvSpPr>
          <p:spPr>
            <a:xfrm>
              <a:off x="7434" y="0"/>
              <a:ext cx="2741705" cy="259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Настройся на цвет</a:t>
              </a:r>
              <a:endParaRPr/>
            </a:p>
          </p:txBody>
        </p:sp>
        <p:sp>
          <p:nvSpPr>
            <p:cNvPr id="727" name="Google Shape;727;p40"/>
            <p:cNvSpPr txBox="1"/>
            <p:nvPr/>
          </p:nvSpPr>
          <p:spPr>
            <a:xfrm>
              <a:off x="7433" y="340069"/>
              <a:ext cx="3339827" cy="350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Подобрали цвета для разных задач </a:t>
              </a:r>
              <a:br>
                <a:rPr b="0" i="0" lang="en-US" sz="12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12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и элементов и вшили их в шаблон.</a:t>
              </a:r>
              <a:endParaRPr/>
            </a:p>
          </p:txBody>
        </p:sp>
        <p:grpSp>
          <p:nvGrpSpPr>
            <p:cNvPr id="728" name="Google Shape;728;p40"/>
            <p:cNvGrpSpPr/>
            <p:nvPr/>
          </p:nvGrpSpPr>
          <p:grpSpPr>
            <a:xfrm>
              <a:off x="39418" y="1258613"/>
              <a:ext cx="128590" cy="129932"/>
              <a:chOff x="0" y="0"/>
              <a:chExt cx="128588" cy="129931"/>
            </a:xfrm>
          </p:grpSpPr>
          <p:sp>
            <p:nvSpPr>
              <p:cNvPr id="729" name="Google Shape;729;p40"/>
              <p:cNvSpPr/>
              <p:nvPr/>
            </p:nvSpPr>
            <p:spPr>
              <a:xfrm>
                <a:off x="0" y="0"/>
                <a:ext cx="128588" cy="129931"/>
              </a:xfrm>
              <a:prstGeom prst="roundRect">
                <a:avLst>
                  <a:gd fmla="val 16667" name="adj"/>
                </a:avLst>
              </a:prstGeom>
              <a:solidFill>
                <a:schemeClr val="accent6">
                  <a:alpha val="10196"/>
                </a:schemeClr>
              </a:solidFill>
              <a:ln cap="flat" cmpd="sng" w="9525">
                <a:solidFill>
                  <a:srgbClr val="6A7B89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40"/>
              <p:cNvSpPr txBox="1"/>
              <p:nvPr/>
            </p:nvSpPr>
            <p:spPr>
              <a:xfrm>
                <a:off x="7864" y="1465"/>
                <a:ext cx="112860" cy="1270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800"/>
                  <a:buFont typeface="Arial"/>
                  <a:buNone/>
                </a:pPr>
                <a:r>
                  <a:rPr b="1" i="0" lang="en-US" sz="8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/>
              </a:p>
            </p:txBody>
          </p:sp>
        </p:grpSp>
        <p:grpSp>
          <p:nvGrpSpPr>
            <p:cNvPr id="731" name="Google Shape;731;p40"/>
            <p:cNvGrpSpPr/>
            <p:nvPr/>
          </p:nvGrpSpPr>
          <p:grpSpPr>
            <a:xfrm>
              <a:off x="178410" y="1258613"/>
              <a:ext cx="128590" cy="129932"/>
              <a:chOff x="0" y="0"/>
              <a:chExt cx="128588" cy="129931"/>
            </a:xfrm>
          </p:grpSpPr>
          <p:sp>
            <p:nvSpPr>
              <p:cNvPr id="732" name="Google Shape;732;p40"/>
              <p:cNvSpPr/>
              <p:nvPr/>
            </p:nvSpPr>
            <p:spPr>
              <a:xfrm>
                <a:off x="0" y="0"/>
                <a:ext cx="128588" cy="129931"/>
              </a:xfrm>
              <a:prstGeom prst="roundRect">
                <a:avLst>
                  <a:gd fmla="val 16667" name="adj"/>
                </a:avLst>
              </a:prstGeom>
              <a:solidFill>
                <a:schemeClr val="accent6">
                  <a:alpha val="10196"/>
                </a:schemeClr>
              </a:solidFill>
              <a:ln cap="flat" cmpd="sng" w="9525">
                <a:solidFill>
                  <a:srgbClr val="6A7B89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40"/>
              <p:cNvSpPr txBox="1"/>
              <p:nvPr/>
            </p:nvSpPr>
            <p:spPr>
              <a:xfrm>
                <a:off x="7864" y="1465"/>
                <a:ext cx="112860" cy="1270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Arial"/>
                  <a:buNone/>
                </a:pPr>
                <a:r>
                  <a:rPr b="1" i="0" lang="en-US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</p:grpSp>
        <p:grpSp>
          <p:nvGrpSpPr>
            <p:cNvPr id="734" name="Google Shape;734;p40"/>
            <p:cNvGrpSpPr/>
            <p:nvPr/>
          </p:nvGrpSpPr>
          <p:grpSpPr>
            <a:xfrm>
              <a:off x="579188" y="1214999"/>
              <a:ext cx="427513" cy="222732"/>
              <a:chOff x="0" y="0"/>
              <a:chExt cx="427512" cy="222731"/>
            </a:xfrm>
          </p:grpSpPr>
          <p:sp>
            <p:nvSpPr>
              <p:cNvPr id="735" name="Google Shape;735;p40"/>
              <p:cNvSpPr/>
              <p:nvPr/>
            </p:nvSpPr>
            <p:spPr>
              <a:xfrm>
                <a:off x="0" y="0"/>
                <a:ext cx="427512" cy="222731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6A7B89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40"/>
              <p:cNvSpPr txBox="1"/>
              <p:nvPr/>
            </p:nvSpPr>
            <p:spPr>
              <a:xfrm>
                <a:off x="12460" y="47865"/>
                <a:ext cx="402591" cy="1270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800"/>
                  <a:buFont typeface="Arial"/>
                  <a:buNone/>
                </a:pPr>
                <a:r>
                  <a:rPr b="1" i="0" lang="en-US" sz="8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rPr>
                  <a:t>     4</a:t>
                </a:r>
                <a:endParaRPr/>
              </a:p>
            </p:txBody>
          </p:sp>
        </p:grpSp>
        <p:grpSp>
          <p:nvGrpSpPr>
            <p:cNvPr id="737" name="Google Shape;737;p40"/>
            <p:cNvGrpSpPr/>
            <p:nvPr/>
          </p:nvGrpSpPr>
          <p:grpSpPr>
            <a:xfrm>
              <a:off x="1284302" y="1465105"/>
              <a:ext cx="128590" cy="129932"/>
              <a:chOff x="0" y="0"/>
              <a:chExt cx="128588" cy="129931"/>
            </a:xfrm>
          </p:grpSpPr>
          <p:sp>
            <p:nvSpPr>
              <p:cNvPr id="738" name="Google Shape;738;p40"/>
              <p:cNvSpPr/>
              <p:nvPr/>
            </p:nvSpPr>
            <p:spPr>
              <a:xfrm>
                <a:off x="0" y="0"/>
                <a:ext cx="128588" cy="129931"/>
              </a:xfrm>
              <a:prstGeom prst="roundRect">
                <a:avLst>
                  <a:gd fmla="val 16667" name="adj"/>
                </a:avLst>
              </a:prstGeom>
              <a:solidFill>
                <a:schemeClr val="accent6">
                  <a:alpha val="10196"/>
                </a:schemeClr>
              </a:solidFill>
              <a:ln cap="flat" cmpd="sng" w="9525">
                <a:solidFill>
                  <a:srgbClr val="6A7B89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40"/>
              <p:cNvSpPr txBox="1"/>
              <p:nvPr/>
            </p:nvSpPr>
            <p:spPr>
              <a:xfrm>
                <a:off x="7864" y="1465"/>
                <a:ext cx="112860" cy="1270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800"/>
                  <a:buFont typeface="Arial"/>
                  <a:buNone/>
                </a:pPr>
                <a:r>
                  <a:rPr b="1" i="0" lang="en-US" sz="8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  <a:endParaRPr/>
              </a:p>
            </p:txBody>
          </p:sp>
        </p:grpSp>
        <p:grpSp>
          <p:nvGrpSpPr>
            <p:cNvPr id="740" name="Google Shape;740;p40"/>
            <p:cNvGrpSpPr/>
            <p:nvPr/>
          </p:nvGrpSpPr>
          <p:grpSpPr>
            <a:xfrm>
              <a:off x="39417" y="2377626"/>
              <a:ext cx="417649" cy="129932"/>
              <a:chOff x="0" y="0"/>
              <a:chExt cx="417647" cy="129931"/>
            </a:xfrm>
          </p:grpSpPr>
          <p:sp>
            <p:nvSpPr>
              <p:cNvPr id="741" name="Google Shape;741;p40"/>
              <p:cNvSpPr/>
              <p:nvPr/>
            </p:nvSpPr>
            <p:spPr>
              <a:xfrm>
                <a:off x="0" y="0"/>
                <a:ext cx="417647" cy="129931"/>
              </a:xfrm>
              <a:prstGeom prst="roundRect">
                <a:avLst>
                  <a:gd fmla="val 16667" name="adj"/>
                </a:avLst>
              </a:prstGeom>
              <a:solidFill>
                <a:srgbClr val="FFFFFF">
                  <a:alpha val="45098"/>
                </a:srgbClr>
              </a:solidFill>
              <a:ln cap="flat" cmpd="sng" w="9525">
                <a:solidFill>
                  <a:srgbClr val="6A7B89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40"/>
              <p:cNvSpPr txBox="1"/>
              <p:nvPr/>
            </p:nvSpPr>
            <p:spPr>
              <a:xfrm>
                <a:off x="7930" y="1465"/>
                <a:ext cx="401787" cy="1270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800"/>
                  <a:buFont typeface="Arial"/>
                  <a:buNone/>
                </a:pPr>
                <a:r>
                  <a:rPr b="1" i="0" lang="en-US" sz="8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rPr>
                  <a:t>8</a:t>
                </a:r>
                <a:endParaRPr/>
              </a:p>
            </p:txBody>
          </p:sp>
        </p:grpSp>
        <p:grpSp>
          <p:nvGrpSpPr>
            <p:cNvPr id="743" name="Google Shape;743;p40"/>
            <p:cNvGrpSpPr/>
            <p:nvPr/>
          </p:nvGrpSpPr>
          <p:grpSpPr>
            <a:xfrm>
              <a:off x="30038" y="2584117"/>
              <a:ext cx="1506355" cy="447324"/>
              <a:chOff x="-1" y="-1"/>
              <a:chExt cx="1506354" cy="447323"/>
            </a:xfrm>
          </p:grpSpPr>
          <p:cxnSp>
            <p:nvCxnSpPr>
              <p:cNvPr id="744" name="Google Shape;744;p40"/>
              <p:cNvCxnSpPr/>
              <p:nvPr/>
            </p:nvCxnSpPr>
            <p:spPr>
              <a:xfrm>
                <a:off x="-1" y="-1"/>
                <a:ext cx="1506354" cy="447323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745" name="Google Shape;745;p40"/>
              <p:cNvCxnSpPr/>
              <p:nvPr/>
            </p:nvCxnSpPr>
            <p:spPr>
              <a:xfrm flipH="1">
                <a:off x="0" y="-1"/>
                <a:ext cx="1506353" cy="447323"/>
              </a:xfrm>
              <a:prstGeom prst="straightConnector1">
                <a:avLst/>
              </a:prstGeom>
              <a:noFill/>
              <a:ln cap="rnd" cmpd="sng" w="28575">
                <a:solidFill>
                  <a:schemeClr val="accent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  <p:grpSp>
          <p:nvGrpSpPr>
            <p:cNvPr id="746" name="Google Shape;746;p40"/>
            <p:cNvGrpSpPr/>
            <p:nvPr/>
          </p:nvGrpSpPr>
          <p:grpSpPr>
            <a:xfrm>
              <a:off x="867078" y="1264551"/>
              <a:ext cx="128590" cy="129932"/>
              <a:chOff x="0" y="0"/>
              <a:chExt cx="128588" cy="129931"/>
            </a:xfrm>
          </p:grpSpPr>
          <p:sp>
            <p:nvSpPr>
              <p:cNvPr id="747" name="Google Shape;747;p40"/>
              <p:cNvSpPr/>
              <p:nvPr/>
            </p:nvSpPr>
            <p:spPr>
              <a:xfrm>
                <a:off x="0" y="0"/>
                <a:ext cx="128588" cy="129931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6A7B89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40"/>
              <p:cNvSpPr txBox="1"/>
              <p:nvPr/>
            </p:nvSpPr>
            <p:spPr>
              <a:xfrm>
                <a:off x="7864" y="1465"/>
                <a:ext cx="112860" cy="1270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Arial"/>
                  <a:buNone/>
                </a:pPr>
                <a:r>
                  <a:rPr b="1" i="0" lang="en-US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7</a:t>
                </a:r>
                <a:endParaRPr/>
              </a:p>
            </p:txBody>
          </p:sp>
        </p:grpSp>
        <p:sp>
          <p:nvSpPr>
            <p:cNvPr id="749" name="Google Shape;749;p40"/>
            <p:cNvSpPr txBox="1"/>
            <p:nvPr/>
          </p:nvSpPr>
          <p:spPr>
            <a:xfrm>
              <a:off x="1699357" y="1003437"/>
              <a:ext cx="1980466" cy="2331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82563" lvl="0" marL="182563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200"/>
                <a:buFont typeface="Arial"/>
                <a:buAutoNum type="arabicPeriod"/>
              </a:pPr>
              <a:r>
                <a:rPr b="0" i="0" lang="en-US" sz="12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 фона светлой темы.</a:t>
              </a:r>
              <a:endParaRPr/>
            </a:p>
            <a:p>
              <a:pPr indent="-182563" lvl="0" marL="182563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E1114"/>
                </a:buClr>
                <a:buSzPts val="1200"/>
                <a:buFont typeface="Arial"/>
                <a:buAutoNum type="arabicPeriod"/>
              </a:pPr>
              <a:r>
                <a:rPr b="0" i="0" lang="en-US" sz="12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 текста для светлой темы.</a:t>
              </a:r>
              <a:endParaRPr/>
            </a:p>
            <a:p>
              <a:pPr indent="-182563" lvl="0" marL="182563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E1114"/>
                </a:buClr>
                <a:buSzPts val="1200"/>
                <a:buFont typeface="Arial"/>
                <a:buAutoNum type="arabicPeriod"/>
              </a:pPr>
              <a:r>
                <a:rPr b="0" i="0" lang="en-US" sz="12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 фона для тёмной темы.</a:t>
              </a:r>
              <a:endParaRPr/>
            </a:p>
            <a:p>
              <a:pPr indent="-182563" lvl="0" marL="182563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E1114"/>
                </a:buClr>
                <a:buSzPts val="1200"/>
                <a:buFont typeface="Arial"/>
                <a:buAutoNum type="arabicPeriod"/>
              </a:pPr>
              <a:r>
                <a:rPr b="0" i="0" lang="en-US" sz="12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Основные акцентные цвета.</a:t>
              </a:r>
              <a:endParaRPr/>
            </a:p>
            <a:p>
              <a:pPr indent="-182563" lvl="0" marL="182563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E1114"/>
                </a:buClr>
                <a:buSzPts val="1200"/>
                <a:buFont typeface="Arial"/>
                <a:buAutoNum type="arabicPeriod"/>
              </a:pPr>
              <a:r>
                <a:rPr b="0" i="0" lang="en-US" sz="12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 для больших плашек в светлой теме.</a:t>
              </a:r>
              <a:endParaRPr/>
            </a:p>
          </p:txBody>
        </p:sp>
        <p:grpSp>
          <p:nvGrpSpPr>
            <p:cNvPr id="750" name="Google Shape;750;p40"/>
            <p:cNvGrpSpPr/>
            <p:nvPr/>
          </p:nvGrpSpPr>
          <p:grpSpPr>
            <a:xfrm>
              <a:off x="1142333" y="1258613"/>
              <a:ext cx="128590" cy="129932"/>
              <a:chOff x="0" y="0"/>
              <a:chExt cx="128588" cy="129931"/>
            </a:xfrm>
          </p:grpSpPr>
          <p:sp>
            <p:nvSpPr>
              <p:cNvPr id="751" name="Google Shape;751;p40"/>
              <p:cNvSpPr/>
              <p:nvPr/>
            </p:nvSpPr>
            <p:spPr>
              <a:xfrm>
                <a:off x="0" y="0"/>
                <a:ext cx="128588" cy="129931"/>
              </a:xfrm>
              <a:prstGeom prst="roundRect">
                <a:avLst>
                  <a:gd fmla="val 16667" name="adj"/>
                </a:avLst>
              </a:prstGeom>
              <a:solidFill>
                <a:schemeClr val="accent6">
                  <a:alpha val="10196"/>
                </a:schemeClr>
              </a:solidFill>
              <a:ln cap="flat" cmpd="sng" w="9525">
                <a:solidFill>
                  <a:srgbClr val="6A7B89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40"/>
              <p:cNvSpPr txBox="1"/>
              <p:nvPr/>
            </p:nvSpPr>
            <p:spPr>
              <a:xfrm>
                <a:off x="7864" y="1465"/>
                <a:ext cx="112860" cy="1270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800"/>
                  <a:buFont typeface="Arial"/>
                  <a:buNone/>
                </a:pPr>
                <a:r>
                  <a:rPr b="1" i="0" lang="en-US" sz="8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/>
              </a:p>
            </p:txBody>
          </p:sp>
        </p:grpSp>
        <p:grpSp>
          <p:nvGrpSpPr>
            <p:cNvPr id="753" name="Google Shape;753;p40"/>
            <p:cNvGrpSpPr/>
            <p:nvPr/>
          </p:nvGrpSpPr>
          <p:grpSpPr>
            <a:xfrm>
              <a:off x="1282110" y="1260433"/>
              <a:ext cx="128590" cy="129932"/>
              <a:chOff x="0" y="0"/>
              <a:chExt cx="128588" cy="129931"/>
            </a:xfrm>
          </p:grpSpPr>
          <p:sp>
            <p:nvSpPr>
              <p:cNvPr id="754" name="Google Shape;754;p40"/>
              <p:cNvSpPr/>
              <p:nvPr/>
            </p:nvSpPr>
            <p:spPr>
              <a:xfrm>
                <a:off x="0" y="0"/>
                <a:ext cx="128588" cy="129931"/>
              </a:xfrm>
              <a:prstGeom prst="roundRect">
                <a:avLst>
                  <a:gd fmla="val 16667" name="adj"/>
                </a:avLst>
              </a:prstGeom>
              <a:solidFill>
                <a:schemeClr val="accent6">
                  <a:alpha val="10196"/>
                </a:schemeClr>
              </a:solidFill>
              <a:ln cap="flat" cmpd="sng" w="9525">
                <a:solidFill>
                  <a:srgbClr val="6A7B89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40"/>
              <p:cNvSpPr txBox="1"/>
              <p:nvPr/>
            </p:nvSpPr>
            <p:spPr>
              <a:xfrm>
                <a:off x="7864" y="1465"/>
                <a:ext cx="112860" cy="1270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Arial"/>
                  <a:buNone/>
                </a:pPr>
                <a:r>
                  <a:rPr b="1" i="0" lang="en-US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/>
              </a:p>
            </p:txBody>
          </p:sp>
        </p:grpSp>
        <p:sp>
          <p:nvSpPr>
            <p:cNvPr id="756" name="Google Shape;756;p40"/>
            <p:cNvSpPr txBox="1"/>
            <p:nvPr/>
          </p:nvSpPr>
          <p:spPr>
            <a:xfrm>
              <a:off x="7433" y="3321020"/>
              <a:ext cx="3538566" cy="858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28600" lvl="0" marL="2286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200"/>
                <a:buFont typeface="Arial"/>
                <a:buAutoNum type="arabicPeriod" startAt="6"/>
              </a:pPr>
              <a:r>
                <a:rPr b="0" i="0" lang="en-US" sz="12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 вспомогательного текста.</a:t>
              </a:r>
              <a:endParaRPr/>
            </a:p>
            <a:p>
              <a:pPr indent="-228600" lvl="0" marL="22860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E1114"/>
                </a:buClr>
                <a:buSzPts val="1200"/>
                <a:buFont typeface="Arial"/>
                <a:buAutoNum type="arabicPeriod" startAt="6"/>
              </a:pPr>
              <a:r>
                <a:rPr b="0" i="0" lang="en-US" sz="12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 больших плашек в тёмной теме.</a:t>
              </a:r>
              <a:endParaRPr/>
            </a:p>
            <a:p>
              <a:pPr indent="-228600" lvl="0" marL="22860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E1114"/>
                </a:buClr>
                <a:buSzPts val="1200"/>
                <a:buFont typeface="Arial"/>
                <a:buAutoNum type="arabicPeriod" startAt="6"/>
              </a:pPr>
              <a:r>
                <a:rPr b="0" i="0" lang="en-US" sz="12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Цвета для маркировки роста/падения показателей в таблицах.</a:t>
              </a:r>
              <a:endParaRPr/>
            </a:p>
          </p:txBody>
        </p:sp>
        <p:sp>
          <p:nvSpPr>
            <p:cNvPr id="757" name="Google Shape;757;p40"/>
            <p:cNvSpPr/>
            <p:nvPr/>
          </p:nvSpPr>
          <p:spPr>
            <a:xfrm>
              <a:off x="220416" y="4633607"/>
              <a:ext cx="728389" cy="570496"/>
            </a:xfrm>
            <a:prstGeom prst="roundRect">
              <a:avLst>
                <a:gd fmla="val 825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2B44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40"/>
            <p:cNvSpPr/>
            <p:nvPr/>
          </p:nvSpPr>
          <p:spPr>
            <a:xfrm>
              <a:off x="33223" y="4633609"/>
              <a:ext cx="147471" cy="242153"/>
            </a:xfrm>
            <a:prstGeom prst="roundRect">
              <a:avLst>
                <a:gd fmla="val 20249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40"/>
            <p:cNvSpPr txBox="1"/>
            <p:nvPr/>
          </p:nvSpPr>
          <p:spPr>
            <a:xfrm>
              <a:off x="1041767" y="4641022"/>
              <a:ext cx="2235411" cy="7062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Слева от слайда добавили подсказку по выбору цветов, которая дублирует информацию выше. </a:t>
              </a:r>
              <a:endParaRPr/>
            </a:p>
          </p:txBody>
        </p:sp>
        <p:sp>
          <p:nvSpPr>
            <p:cNvPr id="760" name="Google Shape;760;p40"/>
            <p:cNvSpPr/>
            <p:nvPr/>
          </p:nvSpPr>
          <p:spPr>
            <a:xfrm>
              <a:off x="33223" y="4907869"/>
              <a:ext cx="147471" cy="173302"/>
            </a:xfrm>
            <a:prstGeom prst="roundRect">
              <a:avLst>
                <a:gd fmla="val 18868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40"/>
            <p:cNvSpPr/>
            <p:nvPr/>
          </p:nvSpPr>
          <p:spPr>
            <a:xfrm>
              <a:off x="33223" y="5113278"/>
              <a:ext cx="147471" cy="99463"/>
            </a:xfrm>
            <a:prstGeom prst="roundRect">
              <a:avLst>
                <a:gd fmla="val 29916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2" name="Google Shape;762;p40"/>
            <p:cNvGrpSpPr/>
            <p:nvPr/>
          </p:nvGrpSpPr>
          <p:grpSpPr>
            <a:xfrm>
              <a:off x="450600" y="1258613"/>
              <a:ext cx="128590" cy="129932"/>
              <a:chOff x="0" y="0"/>
              <a:chExt cx="128588" cy="129931"/>
            </a:xfrm>
          </p:grpSpPr>
          <p:sp>
            <p:nvSpPr>
              <p:cNvPr id="763" name="Google Shape;763;p40"/>
              <p:cNvSpPr/>
              <p:nvPr/>
            </p:nvSpPr>
            <p:spPr>
              <a:xfrm>
                <a:off x="0" y="0"/>
                <a:ext cx="128588" cy="129931"/>
              </a:xfrm>
              <a:prstGeom prst="roundRect">
                <a:avLst>
                  <a:gd fmla="val 16667" name="adj"/>
                </a:avLst>
              </a:prstGeom>
              <a:solidFill>
                <a:schemeClr val="accent6">
                  <a:alpha val="10196"/>
                </a:schemeClr>
              </a:solidFill>
              <a:ln cap="flat" cmpd="sng" w="9525">
                <a:solidFill>
                  <a:srgbClr val="6A7B89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40"/>
              <p:cNvSpPr txBox="1"/>
              <p:nvPr/>
            </p:nvSpPr>
            <p:spPr>
              <a:xfrm>
                <a:off x="7864" y="1465"/>
                <a:ext cx="112860" cy="1270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Arial"/>
                  <a:buNone/>
                </a:pPr>
                <a:r>
                  <a:rPr b="1" i="0" lang="en-US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/>
              </a:p>
            </p:txBody>
          </p:sp>
        </p:grpSp>
      </p:grpSp>
      <p:sp>
        <p:nvSpPr>
          <p:cNvPr id="765" name="Google Shape;765;p40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 showMasterSp="0">
  <p:cSld name="DEFAULT"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41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_dark" showMasterSp="0">
  <p:cSld name="divider_dark">
    <p:bg>
      <p:bgPr>
        <a:solidFill>
          <a:srgbClr val="022B44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1048214" y="2442367"/>
            <a:ext cx="1350019" cy="12939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Arial"/>
              <a:buNone/>
              <a:defRPr sz="8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Arial"/>
              <a:buNone/>
              <a:defRPr sz="8000">
                <a:solidFill>
                  <a:schemeClr val="accent2"/>
                </a:solidFill>
              </a:defRPr>
            </a:lvl2pPr>
            <a:lvl3pPr indent="-736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Arial"/>
              <a:buChar char="•"/>
              <a:defRPr sz="8000">
                <a:solidFill>
                  <a:schemeClr val="accent2"/>
                </a:solidFill>
              </a:defRPr>
            </a:lvl3pPr>
            <a:lvl4pPr indent="-736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Arial"/>
              <a:buAutoNum type="arabicPeriod"/>
              <a:defRPr sz="8000">
                <a:solidFill>
                  <a:schemeClr val="accent2"/>
                </a:solidFill>
              </a:defRPr>
            </a:lvl4pPr>
            <a:lvl5pPr indent="-736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Arial"/>
              <a:buChar char="•"/>
              <a:defRPr sz="8000">
                <a:solidFill>
                  <a:schemeClr val="accent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21"/>
          <p:cNvSpPr txBox="1"/>
          <p:nvPr>
            <p:ph idx="2" type="body"/>
          </p:nvPr>
        </p:nvSpPr>
        <p:spPr>
          <a:xfrm>
            <a:off x="3858321" y="2580370"/>
            <a:ext cx="6784279" cy="2341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AutoNum type="arabicPeriod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21"/>
          <p:cNvSpPr/>
          <p:nvPr/>
        </p:nvSpPr>
        <p:spPr>
          <a:xfrm>
            <a:off x="2463427" y="1866338"/>
            <a:ext cx="1440846" cy="3492801"/>
          </a:xfrm>
          <a:custGeom>
            <a:rect b="b" l="l" r="r" t="t"/>
            <a:pathLst>
              <a:path extrusionOk="0" h="21600" w="21600">
                <a:moveTo>
                  <a:pt x="0" y="8456"/>
                </a:moveTo>
                <a:cubicBezTo>
                  <a:pt x="0" y="8416"/>
                  <a:pt x="0" y="8416"/>
                  <a:pt x="0" y="8376"/>
                </a:cubicBezTo>
                <a:lnTo>
                  <a:pt x="0" y="6372"/>
                </a:lnTo>
                <a:cubicBezTo>
                  <a:pt x="0" y="6171"/>
                  <a:pt x="293" y="6011"/>
                  <a:pt x="782" y="5971"/>
                </a:cubicBezTo>
                <a:cubicBezTo>
                  <a:pt x="1466" y="5931"/>
                  <a:pt x="2346" y="5851"/>
                  <a:pt x="2639" y="5851"/>
                </a:cubicBezTo>
                <a:cubicBezTo>
                  <a:pt x="3714" y="5731"/>
                  <a:pt x="7428" y="5370"/>
                  <a:pt x="7428" y="3246"/>
                </a:cubicBezTo>
                <a:lnTo>
                  <a:pt x="7428" y="401"/>
                </a:lnTo>
                <a:cubicBezTo>
                  <a:pt x="7428" y="200"/>
                  <a:pt x="7819" y="0"/>
                  <a:pt x="8308" y="0"/>
                </a:cubicBezTo>
                <a:lnTo>
                  <a:pt x="12999" y="0"/>
                </a:lnTo>
                <a:cubicBezTo>
                  <a:pt x="13586" y="0"/>
                  <a:pt x="13879" y="160"/>
                  <a:pt x="13879" y="401"/>
                </a:cubicBezTo>
                <a:lnTo>
                  <a:pt x="13879" y="3246"/>
                </a:lnTo>
                <a:cubicBezTo>
                  <a:pt x="13879" y="6131"/>
                  <a:pt x="8894" y="7294"/>
                  <a:pt x="8601" y="7374"/>
                </a:cubicBezTo>
                <a:cubicBezTo>
                  <a:pt x="8894" y="7454"/>
                  <a:pt x="13683" y="8536"/>
                  <a:pt x="13879" y="11301"/>
                </a:cubicBezTo>
                <a:cubicBezTo>
                  <a:pt x="13879" y="11381"/>
                  <a:pt x="13879" y="16190"/>
                  <a:pt x="13879" y="17553"/>
                </a:cubicBezTo>
                <a:cubicBezTo>
                  <a:pt x="13879" y="18314"/>
                  <a:pt x="15443" y="18915"/>
                  <a:pt x="17202" y="18915"/>
                </a:cubicBezTo>
                <a:cubicBezTo>
                  <a:pt x="18472" y="18915"/>
                  <a:pt x="19743" y="18915"/>
                  <a:pt x="20623" y="18915"/>
                </a:cubicBezTo>
                <a:cubicBezTo>
                  <a:pt x="21111" y="18915"/>
                  <a:pt x="21502" y="19115"/>
                  <a:pt x="21502" y="19316"/>
                </a:cubicBezTo>
                <a:cubicBezTo>
                  <a:pt x="21502" y="19837"/>
                  <a:pt x="21600" y="20478"/>
                  <a:pt x="21600" y="21199"/>
                </a:cubicBezTo>
                <a:cubicBezTo>
                  <a:pt x="21600" y="21440"/>
                  <a:pt x="21111" y="21600"/>
                  <a:pt x="20623" y="21600"/>
                </a:cubicBezTo>
                <a:lnTo>
                  <a:pt x="17886" y="21600"/>
                </a:lnTo>
                <a:cubicBezTo>
                  <a:pt x="15149" y="21600"/>
                  <a:pt x="12413" y="21159"/>
                  <a:pt x="10458" y="20358"/>
                </a:cubicBezTo>
                <a:cubicBezTo>
                  <a:pt x="8405" y="19556"/>
                  <a:pt x="7330" y="18434"/>
                  <a:pt x="7330" y="17272"/>
                </a:cubicBezTo>
                <a:cubicBezTo>
                  <a:pt x="7330" y="17272"/>
                  <a:pt x="7330" y="11461"/>
                  <a:pt x="7330" y="11421"/>
                </a:cubicBezTo>
                <a:cubicBezTo>
                  <a:pt x="7233" y="9417"/>
                  <a:pt x="3616" y="9097"/>
                  <a:pt x="2541" y="8977"/>
                </a:cubicBezTo>
                <a:cubicBezTo>
                  <a:pt x="2248" y="8937"/>
                  <a:pt x="1368" y="8896"/>
                  <a:pt x="684" y="8856"/>
                </a:cubicBezTo>
                <a:cubicBezTo>
                  <a:pt x="195" y="8856"/>
                  <a:pt x="0" y="8656"/>
                  <a:pt x="0" y="8456"/>
                </a:cubicBezTo>
                <a:close/>
              </a:path>
            </a:pathLst>
          </a:custGeom>
          <a:solidFill>
            <a:srgbClr val="3ADF6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1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light" showMasterSp="0" type="title">
  <p:cSld name="TITL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22"/>
          <p:cNvGrpSpPr/>
          <p:nvPr/>
        </p:nvGrpSpPr>
        <p:grpSpPr>
          <a:xfrm>
            <a:off x="1549396" y="883607"/>
            <a:ext cx="2131204" cy="473352"/>
            <a:chOff x="-1" y="-1"/>
            <a:chExt cx="2131202" cy="473350"/>
          </a:xfrm>
        </p:grpSpPr>
        <p:sp>
          <p:nvSpPr>
            <p:cNvPr id="115" name="Google Shape;115;p22"/>
            <p:cNvSpPr/>
            <p:nvPr/>
          </p:nvSpPr>
          <p:spPr>
            <a:xfrm>
              <a:off x="1227606" y="-1"/>
              <a:ext cx="903595" cy="473350"/>
            </a:xfrm>
            <a:custGeom>
              <a:rect b="b" l="l" r="r" t="t"/>
              <a:pathLst>
                <a:path extrusionOk="0" h="21590" w="21600">
                  <a:moveTo>
                    <a:pt x="0" y="6344"/>
                  </a:moveTo>
                  <a:lnTo>
                    <a:pt x="0" y="8436"/>
                  </a:lnTo>
                  <a:cubicBezTo>
                    <a:pt x="13" y="8598"/>
                    <a:pt x="79" y="8729"/>
                    <a:pt x="170" y="8759"/>
                  </a:cubicBezTo>
                  <a:cubicBezTo>
                    <a:pt x="314" y="8805"/>
                    <a:pt x="511" y="8869"/>
                    <a:pt x="563" y="8898"/>
                  </a:cubicBezTo>
                  <a:cubicBezTo>
                    <a:pt x="574" y="8905"/>
                    <a:pt x="587" y="8912"/>
                    <a:pt x="601" y="8920"/>
                  </a:cubicBezTo>
                  <a:cubicBezTo>
                    <a:pt x="871" y="9068"/>
                    <a:pt x="1559" y="9447"/>
                    <a:pt x="1584" y="11366"/>
                  </a:cubicBezTo>
                  <a:lnTo>
                    <a:pt x="1584" y="17220"/>
                  </a:lnTo>
                  <a:cubicBezTo>
                    <a:pt x="1584" y="18386"/>
                    <a:pt x="1820" y="19503"/>
                    <a:pt x="2252" y="20323"/>
                  </a:cubicBezTo>
                  <a:cubicBezTo>
                    <a:pt x="2671" y="21131"/>
                    <a:pt x="3247" y="21583"/>
                    <a:pt x="3836" y="21582"/>
                  </a:cubicBezTo>
                  <a:lnTo>
                    <a:pt x="3862" y="21582"/>
                  </a:lnTo>
                  <a:cubicBezTo>
                    <a:pt x="3862" y="21582"/>
                    <a:pt x="3862" y="21600"/>
                    <a:pt x="4396" y="21582"/>
                  </a:cubicBezTo>
                  <a:cubicBezTo>
                    <a:pt x="4532" y="21577"/>
                    <a:pt x="4610" y="21404"/>
                    <a:pt x="4608" y="21116"/>
                  </a:cubicBezTo>
                  <a:cubicBezTo>
                    <a:pt x="4606" y="20716"/>
                    <a:pt x="4612" y="20403"/>
                    <a:pt x="4608" y="20065"/>
                  </a:cubicBezTo>
                  <a:cubicBezTo>
                    <a:pt x="4605" y="19783"/>
                    <a:pt x="4608" y="19523"/>
                    <a:pt x="4608" y="19288"/>
                  </a:cubicBezTo>
                  <a:cubicBezTo>
                    <a:pt x="4608" y="19070"/>
                    <a:pt x="4516" y="18892"/>
                    <a:pt x="4412" y="18884"/>
                  </a:cubicBezTo>
                  <a:cubicBezTo>
                    <a:pt x="4215" y="18882"/>
                    <a:pt x="3940" y="18882"/>
                    <a:pt x="3679" y="18882"/>
                  </a:cubicBezTo>
                  <a:cubicBezTo>
                    <a:pt x="3299" y="18882"/>
                    <a:pt x="2972" y="18273"/>
                    <a:pt x="2972" y="17521"/>
                  </a:cubicBezTo>
                  <a:lnTo>
                    <a:pt x="2972" y="14347"/>
                  </a:lnTo>
                  <a:cubicBezTo>
                    <a:pt x="2985" y="14339"/>
                    <a:pt x="2972" y="11309"/>
                    <a:pt x="2972" y="11275"/>
                  </a:cubicBezTo>
                  <a:cubicBezTo>
                    <a:pt x="2935" y="8683"/>
                    <a:pt x="2035" y="7580"/>
                    <a:pt x="1870" y="7377"/>
                  </a:cubicBezTo>
                  <a:cubicBezTo>
                    <a:pt x="1858" y="7362"/>
                    <a:pt x="1849" y="7352"/>
                    <a:pt x="1846" y="7347"/>
                  </a:cubicBezTo>
                  <a:cubicBezTo>
                    <a:pt x="1849" y="7341"/>
                    <a:pt x="1858" y="7331"/>
                    <a:pt x="1870" y="7316"/>
                  </a:cubicBezTo>
                  <a:cubicBezTo>
                    <a:pt x="2038" y="7104"/>
                    <a:pt x="2972" y="5930"/>
                    <a:pt x="2972" y="3227"/>
                  </a:cubicBezTo>
                  <a:lnTo>
                    <a:pt x="2972" y="391"/>
                  </a:lnTo>
                  <a:cubicBezTo>
                    <a:pt x="2972" y="175"/>
                    <a:pt x="2893" y="0"/>
                    <a:pt x="2775" y="0"/>
                  </a:cubicBezTo>
                  <a:lnTo>
                    <a:pt x="1780" y="0"/>
                  </a:lnTo>
                  <a:cubicBezTo>
                    <a:pt x="1676" y="0"/>
                    <a:pt x="1584" y="175"/>
                    <a:pt x="1584" y="391"/>
                  </a:cubicBezTo>
                  <a:lnTo>
                    <a:pt x="1584" y="3227"/>
                  </a:lnTo>
                  <a:cubicBezTo>
                    <a:pt x="1584" y="5244"/>
                    <a:pt x="877" y="5640"/>
                    <a:pt x="603" y="5793"/>
                  </a:cubicBezTo>
                  <a:cubicBezTo>
                    <a:pt x="588" y="5801"/>
                    <a:pt x="575" y="5809"/>
                    <a:pt x="563" y="5816"/>
                  </a:cubicBezTo>
                  <a:cubicBezTo>
                    <a:pt x="511" y="5845"/>
                    <a:pt x="314" y="5909"/>
                    <a:pt x="170" y="5955"/>
                  </a:cubicBezTo>
                  <a:cubicBezTo>
                    <a:pt x="65" y="5988"/>
                    <a:pt x="0" y="6152"/>
                    <a:pt x="0" y="6344"/>
                  </a:cubicBezTo>
                  <a:close/>
                  <a:moveTo>
                    <a:pt x="17397" y="11152"/>
                  </a:moveTo>
                  <a:lnTo>
                    <a:pt x="17397" y="16677"/>
                  </a:lnTo>
                  <a:cubicBezTo>
                    <a:pt x="17397" y="16775"/>
                    <a:pt x="17376" y="16869"/>
                    <a:pt x="17340" y="16938"/>
                  </a:cubicBezTo>
                  <a:cubicBezTo>
                    <a:pt x="17304" y="17007"/>
                    <a:pt x="17256" y="17046"/>
                    <a:pt x="17205" y="17046"/>
                  </a:cubicBezTo>
                  <a:cubicBezTo>
                    <a:pt x="16940" y="17046"/>
                    <a:pt x="16466" y="17045"/>
                    <a:pt x="16202" y="17045"/>
                  </a:cubicBezTo>
                  <a:cubicBezTo>
                    <a:pt x="16096" y="17045"/>
                    <a:pt x="16010" y="16880"/>
                    <a:pt x="16010" y="16676"/>
                  </a:cubicBezTo>
                  <a:cubicBezTo>
                    <a:pt x="16010" y="14430"/>
                    <a:pt x="16010" y="2616"/>
                    <a:pt x="16010" y="369"/>
                  </a:cubicBezTo>
                  <a:cubicBezTo>
                    <a:pt x="16010" y="165"/>
                    <a:pt x="16096" y="0"/>
                    <a:pt x="16202" y="0"/>
                  </a:cubicBezTo>
                  <a:cubicBezTo>
                    <a:pt x="16466" y="0"/>
                    <a:pt x="16940" y="0"/>
                    <a:pt x="17205" y="0"/>
                  </a:cubicBezTo>
                  <a:cubicBezTo>
                    <a:pt x="17311" y="0"/>
                    <a:pt x="17397" y="165"/>
                    <a:pt x="17397" y="369"/>
                  </a:cubicBezTo>
                  <a:cubicBezTo>
                    <a:pt x="17397" y="1798"/>
                    <a:pt x="17397" y="6882"/>
                    <a:pt x="17397" y="6882"/>
                  </a:cubicBezTo>
                  <a:cubicBezTo>
                    <a:pt x="18876" y="4215"/>
                    <a:pt x="21600" y="6133"/>
                    <a:pt x="21600" y="11140"/>
                  </a:cubicBezTo>
                  <a:lnTo>
                    <a:pt x="21600" y="16676"/>
                  </a:lnTo>
                  <a:cubicBezTo>
                    <a:pt x="21600" y="16774"/>
                    <a:pt x="21580" y="16867"/>
                    <a:pt x="21544" y="16937"/>
                  </a:cubicBezTo>
                  <a:cubicBezTo>
                    <a:pt x="21508" y="17006"/>
                    <a:pt x="21459" y="17045"/>
                    <a:pt x="21408" y="17045"/>
                  </a:cubicBezTo>
                  <a:cubicBezTo>
                    <a:pt x="21144" y="17045"/>
                    <a:pt x="20669" y="17045"/>
                    <a:pt x="20404" y="17045"/>
                  </a:cubicBezTo>
                  <a:cubicBezTo>
                    <a:pt x="20353" y="17045"/>
                    <a:pt x="20305" y="17006"/>
                    <a:pt x="20269" y="16937"/>
                  </a:cubicBezTo>
                  <a:cubicBezTo>
                    <a:pt x="20233" y="16867"/>
                    <a:pt x="20212" y="16774"/>
                    <a:pt x="20212" y="16676"/>
                  </a:cubicBezTo>
                  <a:cubicBezTo>
                    <a:pt x="20212" y="15383"/>
                    <a:pt x="20212" y="11140"/>
                    <a:pt x="20212" y="11140"/>
                  </a:cubicBezTo>
                  <a:cubicBezTo>
                    <a:pt x="20212" y="8525"/>
                    <a:pt x="18838" y="7725"/>
                    <a:pt x="18013" y="8774"/>
                  </a:cubicBezTo>
                  <a:cubicBezTo>
                    <a:pt x="17660" y="9223"/>
                    <a:pt x="17397" y="10030"/>
                    <a:pt x="17397" y="11152"/>
                  </a:cubicBezTo>
                  <a:close/>
                  <a:moveTo>
                    <a:pt x="11114" y="7369"/>
                  </a:moveTo>
                  <a:cubicBezTo>
                    <a:pt x="10512" y="8504"/>
                    <a:pt x="10237" y="10000"/>
                    <a:pt x="10237" y="11499"/>
                  </a:cubicBezTo>
                  <a:cubicBezTo>
                    <a:pt x="10237" y="12999"/>
                    <a:pt x="10512" y="14495"/>
                    <a:pt x="11114" y="15630"/>
                  </a:cubicBezTo>
                  <a:cubicBezTo>
                    <a:pt x="12122" y="17585"/>
                    <a:pt x="13680" y="17846"/>
                    <a:pt x="14858" y="16408"/>
                  </a:cubicBezTo>
                  <a:cubicBezTo>
                    <a:pt x="14871" y="16389"/>
                    <a:pt x="14886" y="16370"/>
                    <a:pt x="14903" y="16349"/>
                  </a:cubicBezTo>
                  <a:cubicBezTo>
                    <a:pt x="14937" y="16306"/>
                    <a:pt x="14976" y="16258"/>
                    <a:pt x="15002" y="16208"/>
                  </a:cubicBezTo>
                  <a:cubicBezTo>
                    <a:pt x="15068" y="16084"/>
                    <a:pt x="15105" y="15855"/>
                    <a:pt x="15017" y="15616"/>
                  </a:cubicBezTo>
                  <a:cubicBezTo>
                    <a:pt x="14937" y="15401"/>
                    <a:pt x="14833" y="15132"/>
                    <a:pt x="14722" y="14844"/>
                  </a:cubicBezTo>
                  <a:cubicBezTo>
                    <a:pt x="14627" y="14597"/>
                    <a:pt x="14538" y="14367"/>
                    <a:pt x="14459" y="14157"/>
                  </a:cubicBezTo>
                  <a:cubicBezTo>
                    <a:pt x="14395" y="13986"/>
                    <a:pt x="14269" y="13940"/>
                    <a:pt x="14177" y="14044"/>
                  </a:cubicBezTo>
                  <a:cubicBezTo>
                    <a:pt x="14151" y="14075"/>
                    <a:pt x="14129" y="14101"/>
                    <a:pt x="14103" y="14132"/>
                  </a:cubicBezTo>
                  <a:cubicBezTo>
                    <a:pt x="12781" y="15765"/>
                    <a:pt x="11546" y="13609"/>
                    <a:pt x="11546" y="11499"/>
                  </a:cubicBezTo>
                  <a:cubicBezTo>
                    <a:pt x="11546" y="9389"/>
                    <a:pt x="12806" y="7246"/>
                    <a:pt x="14102" y="8870"/>
                  </a:cubicBezTo>
                  <a:cubicBezTo>
                    <a:pt x="14128" y="8902"/>
                    <a:pt x="14151" y="8923"/>
                    <a:pt x="14177" y="8955"/>
                  </a:cubicBezTo>
                  <a:cubicBezTo>
                    <a:pt x="14269" y="9059"/>
                    <a:pt x="14398" y="9009"/>
                    <a:pt x="14460" y="8842"/>
                  </a:cubicBezTo>
                  <a:cubicBezTo>
                    <a:pt x="14539" y="8631"/>
                    <a:pt x="14627" y="8402"/>
                    <a:pt x="14722" y="8155"/>
                  </a:cubicBezTo>
                  <a:cubicBezTo>
                    <a:pt x="14822" y="7896"/>
                    <a:pt x="14915" y="7655"/>
                    <a:pt x="14990" y="7453"/>
                  </a:cubicBezTo>
                  <a:cubicBezTo>
                    <a:pt x="15116" y="7116"/>
                    <a:pt x="15083" y="6876"/>
                    <a:pt x="14903" y="6649"/>
                  </a:cubicBezTo>
                  <a:cubicBezTo>
                    <a:pt x="14886" y="6628"/>
                    <a:pt x="14871" y="6609"/>
                    <a:pt x="14858" y="6591"/>
                  </a:cubicBezTo>
                  <a:cubicBezTo>
                    <a:pt x="13680" y="5153"/>
                    <a:pt x="12122" y="5413"/>
                    <a:pt x="11114" y="7369"/>
                  </a:cubicBezTo>
                  <a:close/>
                  <a:moveTo>
                    <a:pt x="5472" y="12468"/>
                  </a:moveTo>
                  <a:lnTo>
                    <a:pt x="8745" y="12468"/>
                  </a:lnTo>
                  <a:cubicBezTo>
                    <a:pt x="9138" y="12468"/>
                    <a:pt x="9452" y="11862"/>
                    <a:pt x="9452" y="11115"/>
                  </a:cubicBezTo>
                  <a:cubicBezTo>
                    <a:pt x="9452" y="9452"/>
                    <a:pt x="9308" y="8565"/>
                    <a:pt x="8810" y="7433"/>
                  </a:cubicBezTo>
                  <a:cubicBezTo>
                    <a:pt x="8300" y="6295"/>
                    <a:pt x="7488" y="5678"/>
                    <a:pt x="6860" y="5678"/>
                  </a:cubicBezTo>
                  <a:cubicBezTo>
                    <a:pt x="5289" y="5678"/>
                    <a:pt x="4084" y="8247"/>
                    <a:pt x="4084" y="11500"/>
                  </a:cubicBezTo>
                  <a:cubicBezTo>
                    <a:pt x="4084" y="15507"/>
                    <a:pt x="5708" y="17322"/>
                    <a:pt x="7003" y="17322"/>
                  </a:cubicBezTo>
                  <a:cubicBezTo>
                    <a:pt x="7933" y="17322"/>
                    <a:pt x="8653" y="16893"/>
                    <a:pt x="9360" y="16039"/>
                  </a:cubicBezTo>
                  <a:cubicBezTo>
                    <a:pt x="9439" y="15926"/>
                    <a:pt x="9478" y="15696"/>
                    <a:pt x="9425" y="15515"/>
                  </a:cubicBezTo>
                  <a:lnTo>
                    <a:pt x="9405" y="15450"/>
                  </a:lnTo>
                  <a:cubicBezTo>
                    <a:pt x="9262" y="14997"/>
                    <a:pt x="9065" y="14372"/>
                    <a:pt x="8915" y="13941"/>
                  </a:cubicBezTo>
                  <a:cubicBezTo>
                    <a:pt x="8863" y="13771"/>
                    <a:pt x="8745" y="13720"/>
                    <a:pt x="8653" y="13827"/>
                  </a:cubicBezTo>
                  <a:cubicBezTo>
                    <a:pt x="8208" y="14334"/>
                    <a:pt x="7737" y="14780"/>
                    <a:pt x="7030" y="14770"/>
                  </a:cubicBezTo>
                  <a:cubicBezTo>
                    <a:pt x="6375" y="14761"/>
                    <a:pt x="5681" y="13962"/>
                    <a:pt x="5472" y="12468"/>
                  </a:cubicBezTo>
                  <a:close/>
                  <a:moveTo>
                    <a:pt x="8025" y="10247"/>
                  </a:moveTo>
                  <a:cubicBezTo>
                    <a:pt x="7907" y="8567"/>
                    <a:pt x="7305" y="8260"/>
                    <a:pt x="6860" y="8260"/>
                  </a:cubicBezTo>
                  <a:cubicBezTo>
                    <a:pt x="6257" y="8260"/>
                    <a:pt x="5747" y="9118"/>
                    <a:pt x="5524" y="10247"/>
                  </a:cubicBezTo>
                  <a:lnTo>
                    <a:pt x="8025" y="102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2"/>
            <p:cNvSpPr/>
            <p:nvPr/>
          </p:nvSpPr>
          <p:spPr>
            <a:xfrm>
              <a:off x="-1" y="124867"/>
              <a:ext cx="1163037" cy="254832"/>
            </a:xfrm>
            <a:custGeom>
              <a:rect b="b" l="l" r="r" t="t"/>
              <a:pathLst>
                <a:path extrusionOk="0" h="21210" w="21552">
                  <a:moveTo>
                    <a:pt x="2604" y="59"/>
                  </a:moveTo>
                  <a:cubicBezTo>
                    <a:pt x="2120" y="-171"/>
                    <a:pt x="1632" y="280"/>
                    <a:pt x="1207" y="1350"/>
                  </a:cubicBezTo>
                  <a:cubicBezTo>
                    <a:pt x="782" y="2419"/>
                    <a:pt x="441" y="4055"/>
                    <a:pt x="231" y="6031"/>
                  </a:cubicBezTo>
                  <a:cubicBezTo>
                    <a:pt x="21" y="8008"/>
                    <a:pt x="-48" y="10229"/>
                    <a:pt x="34" y="12389"/>
                  </a:cubicBezTo>
                  <a:cubicBezTo>
                    <a:pt x="116" y="14549"/>
                    <a:pt x="344" y="16541"/>
                    <a:pt x="688" y="18093"/>
                  </a:cubicBezTo>
                  <a:cubicBezTo>
                    <a:pt x="1032" y="19645"/>
                    <a:pt x="1474" y="20679"/>
                    <a:pt x="1954" y="21054"/>
                  </a:cubicBezTo>
                  <a:cubicBezTo>
                    <a:pt x="2433" y="21429"/>
                    <a:pt x="2927" y="21127"/>
                    <a:pt x="3367" y="20188"/>
                  </a:cubicBezTo>
                  <a:cubicBezTo>
                    <a:pt x="3807" y="19249"/>
                    <a:pt x="4171" y="17720"/>
                    <a:pt x="4410" y="15811"/>
                  </a:cubicBezTo>
                  <a:cubicBezTo>
                    <a:pt x="4649" y="13902"/>
                    <a:pt x="4751" y="11707"/>
                    <a:pt x="4701" y="9527"/>
                  </a:cubicBezTo>
                  <a:cubicBezTo>
                    <a:pt x="4647" y="7104"/>
                    <a:pt x="4409" y="4840"/>
                    <a:pt x="4026" y="3116"/>
                  </a:cubicBezTo>
                  <a:cubicBezTo>
                    <a:pt x="3644" y="1391"/>
                    <a:pt x="3142" y="311"/>
                    <a:pt x="2604" y="59"/>
                  </a:cubicBezTo>
                  <a:close/>
                  <a:moveTo>
                    <a:pt x="2527" y="16218"/>
                  </a:moveTo>
                  <a:cubicBezTo>
                    <a:pt x="2267" y="16375"/>
                    <a:pt x="2002" y="16161"/>
                    <a:pt x="1770" y="15606"/>
                  </a:cubicBezTo>
                  <a:cubicBezTo>
                    <a:pt x="1538" y="15051"/>
                    <a:pt x="1351" y="14183"/>
                    <a:pt x="1234" y="13123"/>
                  </a:cubicBezTo>
                  <a:cubicBezTo>
                    <a:pt x="1117" y="12064"/>
                    <a:pt x="1077" y="10866"/>
                    <a:pt x="1120" y="9699"/>
                  </a:cubicBezTo>
                  <a:cubicBezTo>
                    <a:pt x="1162" y="8533"/>
                    <a:pt x="1285" y="7455"/>
                    <a:pt x="1470" y="6618"/>
                  </a:cubicBezTo>
                  <a:cubicBezTo>
                    <a:pt x="1656" y="5780"/>
                    <a:pt x="1895" y="5226"/>
                    <a:pt x="2154" y="5031"/>
                  </a:cubicBezTo>
                  <a:cubicBezTo>
                    <a:pt x="2413" y="4837"/>
                    <a:pt x="2679" y="5013"/>
                    <a:pt x="2915" y="5535"/>
                  </a:cubicBezTo>
                  <a:cubicBezTo>
                    <a:pt x="3151" y="6057"/>
                    <a:pt x="3344" y="6898"/>
                    <a:pt x="3468" y="7940"/>
                  </a:cubicBezTo>
                  <a:cubicBezTo>
                    <a:pt x="3592" y="8982"/>
                    <a:pt x="3641" y="10173"/>
                    <a:pt x="3607" y="11346"/>
                  </a:cubicBezTo>
                  <a:cubicBezTo>
                    <a:pt x="3571" y="12579"/>
                    <a:pt x="3446" y="13725"/>
                    <a:pt x="3251" y="14606"/>
                  </a:cubicBezTo>
                  <a:cubicBezTo>
                    <a:pt x="3055" y="15486"/>
                    <a:pt x="2801" y="16053"/>
                    <a:pt x="2527" y="16218"/>
                  </a:cubicBezTo>
                  <a:close/>
                  <a:moveTo>
                    <a:pt x="5962" y="478"/>
                  </a:moveTo>
                  <a:cubicBezTo>
                    <a:pt x="5880" y="479"/>
                    <a:pt x="5799" y="562"/>
                    <a:pt x="5726" y="721"/>
                  </a:cubicBezTo>
                  <a:cubicBezTo>
                    <a:pt x="5652" y="880"/>
                    <a:pt x="5587" y="1110"/>
                    <a:pt x="5536" y="1397"/>
                  </a:cubicBezTo>
                  <a:cubicBezTo>
                    <a:pt x="5484" y="1682"/>
                    <a:pt x="5448" y="2017"/>
                    <a:pt x="5429" y="2374"/>
                  </a:cubicBezTo>
                  <a:cubicBezTo>
                    <a:pt x="5409" y="2732"/>
                    <a:pt x="5408" y="3104"/>
                    <a:pt x="5425" y="3464"/>
                  </a:cubicBezTo>
                  <a:cubicBezTo>
                    <a:pt x="5477" y="4630"/>
                    <a:pt x="5719" y="5426"/>
                    <a:pt x="5982" y="5426"/>
                  </a:cubicBezTo>
                  <a:lnTo>
                    <a:pt x="7512" y="5426"/>
                  </a:lnTo>
                  <a:lnTo>
                    <a:pt x="5131" y="19605"/>
                  </a:lnTo>
                  <a:cubicBezTo>
                    <a:pt x="5114" y="19710"/>
                    <a:pt x="5103" y="19835"/>
                    <a:pt x="5100" y="19965"/>
                  </a:cubicBezTo>
                  <a:cubicBezTo>
                    <a:pt x="5098" y="20096"/>
                    <a:pt x="5103" y="20228"/>
                    <a:pt x="5116" y="20345"/>
                  </a:cubicBezTo>
                  <a:cubicBezTo>
                    <a:pt x="5129" y="20463"/>
                    <a:pt x="5149" y="20562"/>
                    <a:pt x="5174" y="20632"/>
                  </a:cubicBezTo>
                  <a:cubicBezTo>
                    <a:pt x="5198" y="20701"/>
                    <a:pt x="5227" y="20738"/>
                    <a:pt x="5256" y="20739"/>
                  </a:cubicBezTo>
                  <a:lnTo>
                    <a:pt x="8991" y="20739"/>
                  </a:lnTo>
                  <a:cubicBezTo>
                    <a:pt x="9254" y="20739"/>
                    <a:pt x="9496" y="19942"/>
                    <a:pt x="9548" y="18776"/>
                  </a:cubicBezTo>
                  <a:cubicBezTo>
                    <a:pt x="9565" y="18416"/>
                    <a:pt x="9564" y="18044"/>
                    <a:pt x="9545" y="17686"/>
                  </a:cubicBezTo>
                  <a:cubicBezTo>
                    <a:pt x="9525" y="17329"/>
                    <a:pt x="9489" y="16995"/>
                    <a:pt x="9438" y="16709"/>
                  </a:cubicBezTo>
                  <a:cubicBezTo>
                    <a:pt x="9386" y="16423"/>
                    <a:pt x="9321" y="16192"/>
                    <a:pt x="9248" y="16033"/>
                  </a:cubicBezTo>
                  <a:cubicBezTo>
                    <a:pt x="9174" y="15874"/>
                    <a:pt x="9093" y="15791"/>
                    <a:pt x="9012" y="15790"/>
                  </a:cubicBezTo>
                  <a:lnTo>
                    <a:pt x="7147" y="15790"/>
                  </a:lnTo>
                  <a:lnTo>
                    <a:pt x="9527" y="1622"/>
                  </a:lnTo>
                  <a:cubicBezTo>
                    <a:pt x="9544" y="1516"/>
                    <a:pt x="9555" y="1390"/>
                    <a:pt x="9558" y="1258"/>
                  </a:cubicBezTo>
                  <a:cubicBezTo>
                    <a:pt x="9561" y="1127"/>
                    <a:pt x="9555" y="994"/>
                    <a:pt x="9542" y="875"/>
                  </a:cubicBezTo>
                  <a:cubicBezTo>
                    <a:pt x="9529" y="756"/>
                    <a:pt x="9509" y="656"/>
                    <a:pt x="9484" y="586"/>
                  </a:cubicBezTo>
                  <a:cubicBezTo>
                    <a:pt x="9459" y="516"/>
                    <a:pt x="9430" y="479"/>
                    <a:pt x="9401" y="478"/>
                  </a:cubicBezTo>
                  <a:lnTo>
                    <a:pt x="5962" y="478"/>
                  </a:lnTo>
                  <a:close/>
                  <a:moveTo>
                    <a:pt x="20885" y="536"/>
                  </a:moveTo>
                  <a:cubicBezTo>
                    <a:pt x="20761" y="668"/>
                    <a:pt x="20651" y="986"/>
                    <a:pt x="20573" y="1437"/>
                  </a:cubicBezTo>
                  <a:cubicBezTo>
                    <a:pt x="20495" y="1889"/>
                    <a:pt x="20454" y="2447"/>
                    <a:pt x="20456" y="3019"/>
                  </a:cubicBezTo>
                  <a:lnTo>
                    <a:pt x="20456" y="11257"/>
                  </a:lnTo>
                  <a:lnTo>
                    <a:pt x="17490" y="634"/>
                  </a:lnTo>
                  <a:cubicBezTo>
                    <a:pt x="17466" y="551"/>
                    <a:pt x="17438" y="499"/>
                    <a:pt x="17409" y="484"/>
                  </a:cubicBezTo>
                  <a:cubicBezTo>
                    <a:pt x="17379" y="470"/>
                    <a:pt x="17349" y="493"/>
                    <a:pt x="17323" y="551"/>
                  </a:cubicBezTo>
                  <a:cubicBezTo>
                    <a:pt x="17296" y="609"/>
                    <a:pt x="17273" y="700"/>
                    <a:pt x="17258" y="814"/>
                  </a:cubicBezTo>
                  <a:cubicBezTo>
                    <a:pt x="17242" y="927"/>
                    <a:pt x="17234" y="1058"/>
                    <a:pt x="17234" y="1192"/>
                  </a:cubicBezTo>
                  <a:lnTo>
                    <a:pt x="17234" y="18202"/>
                  </a:lnTo>
                  <a:cubicBezTo>
                    <a:pt x="17232" y="18774"/>
                    <a:pt x="17273" y="19332"/>
                    <a:pt x="17351" y="19783"/>
                  </a:cubicBezTo>
                  <a:cubicBezTo>
                    <a:pt x="17429" y="20235"/>
                    <a:pt x="17539" y="20554"/>
                    <a:pt x="17663" y="20686"/>
                  </a:cubicBezTo>
                  <a:cubicBezTo>
                    <a:pt x="17743" y="20766"/>
                    <a:pt x="17826" y="20763"/>
                    <a:pt x="17906" y="20678"/>
                  </a:cubicBezTo>
                  <a:cubicBezTo>
                    <a:pt x="17986" y="20594"/>
                    <a:pt x="18061" y="20429"/>
                    <a:pt x="18125" y="20197"/>
                  </a:cubicBezTo>
                  <a:cubicBezTo>
                    <a:pt x="18189" y="19965"/>
                    <a:pt x="18241" y="19672"/>
                    <a:pt x="18276" y="19337"/>
                  </a:cubicBezTo>
                  <a:cubicBezTo>
                    <a:pt x="18311" y="19004"/>
                    <a:pt x="18330" y="18638"/>
                    <a:pt x="18330" y="18269"/>
                  </a:cubicBezTo>
                  <a:lnTo>
                    <a:pt x="18330" y="9959"/>
                  </a:lnTo>
                  <a:lnTo>
                    <a:pt x="21296" y="20582"/>
                  </a:lnTo>
                  <a:cubicBezTo>
                    <a:pt x="21320" y="20666"/>
                    <a:pt x="21348" y="20717"/>
                    <a:pt x="21377" y="20732"/>
                  </a:cubicBezTo>
                  <a:cubicBezTo>
                    <a:pt x="21407" y="20747"/>
                    <a:pt x="21437" y="20723"/>
                    <a:pt x="21463" y="20665"/>
                  </a:cubicBezTo>
                  <a:cubicBezTo>
                    <a:pt x="21490" y="20607"/>
                    <a:pt x="21512" y="20516"/>
                    <a:pt x="21528" y="20403"/>
                  </a:cubicBezTo>
                  <a:cubicBezTo>
                    <a:pt x="21544" y="20289"/>
                    <a:pt x="21552" y="20158"/>
                    <a:pt x="21552" y="20025"/>
                  </a:cubicBezTo>
                  <a:lnTo>
                    <a:pt x="21552" y="2952"/>
                  </a:lnTo>
                  <a:cubicBezTo>
                    <a:pt x="21552" y="2582"/>
                    <a:pt x="21534" y="2217"/>
                    <a:pt x="21498" y="1883"/>
                  </a:cubicBezTo>
                  <a:cubicBezTo>
                    <a:pt x="21463" y="1549"/>
                    <a:pt x="21411" y="1256"/>
                    <a:pt x="21347" y="1024"/>
                  </a:cubicBezTo>
                  <a:cubicBezTo>
                    <a:pt x="21283" y="792"/>
                    <a:pt x="21208" y="627"/>
                    <a:pt x="21128" y="543"/>
                  </a:cubicBezTo>
                  <a:cubicBezTo>
                    <a:pt x="21048" y="459"/>
                    <a:pt x="20965" y="456"/>
                    <a:pt x="20885" y="536"/>
                  </a:cubicBezTo>
                  <a:close/>
                  <a:moveTo>
                    <a:pt x="13161" y="4953"/>
                  </a:moveTo>
                  <a:cubicBezTo>
                    <a:pt x="14416" y="4953"/>
                    <a:pt x="15353" y="7937"/>
                    <a:pt x="15353" y="10606"/>
                  </a:cubicBezTo>
                  <a:cubicBezTo>
                    <a:pt x="15353" y="13275"/>
                    <a:pt x="14416" y="16259"/>
                    <a:pt x="13161" y="16259"/>
                  </a:cubicBezTo>
                  <a:cubicBezTo>
                    <a:pt x="11906" y="16259"/>
                    <a:pt x="10969" y="13275"/>
                    <a:pt x="10969" y="10606"/>
                  </a:cubicBezTo>
                  <a:cubicBezTo>
                    <a:pt x="10969" y="7937"/>
                    <a:pt x="11906" y="4953"/>
                    <a:pt x="13161" y="4953"/>
                  </a:cubicBezTo>
                  <a:close/>
                  <a:moveTo>
                    <a:pt x="13161" y="5"/>
                  </a:moveTo>
                  <a:cubicBezTo>
                    <a:pt x="11345" y="5"/>
                    <a:pt x="9873" y="4751"/>
                    <a:pt x="9873" y="10606"/>
                  </a:cubicBezTo>
                  <a:cubicBezTo>
                    <a:pt x="9873" y="16460"/>
                    <a:pt x="11345" y="21207"/>
                    <a:pt x="13161" y="21207"/>
                  </a:cubicBezTo>
                  <a:cubicBezTo>
                    <a:pt x="14977" y="21207"/>
                    <a:pt x="16449" y="16460"/>
                    <a:pt x="16449" y="10606"/>
                  </a:cubicBezTo>
                  <a:cubicBezTo>
                    <a:pt x="16449" y="4751"/>
                    <a:pt x="14977" y="5"/>
                    <a:pt x="13161" y="5"/>
                  </a:cubicBezTo>
                  <a:close/>
                </a:path>
              </a:pathLst>
            </a:custGeom>
            <a:solidFill>
              <a:srgbClr val="022B4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1549400" y="4705255"/>
            <a:ext cx="8174333" cy="817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22"/>
          <p:cNvSpPr txBox="1"/>
          <p:nvPr>
            <p:ph type="title"/>
          </p:nvPr>
        </p:nvSpPr>
        <p:spPr>
          <a:xfrm>
            <a:off x="1526717" y="2152744"/>
            <a:ext cx="8206246" cy="22775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4800"/>
              <a:buFont typeface="Arial"/>
              <a:buNone/>
              <a:defRPr sz="4800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_light" showMasterSp="0">
  <p:cSld name="divider_ligh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1048214" y="2442367"/>
            <a:ext cx="1350019" cy="12939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Arial"/>
              <a:buNone/>
              <a:defRPr sz="8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Arial"/>
              <a:buNone/>
              <a:defRPr sz="8000">
                <a:solidFill>
                  <a:schemeClr val="accent2"/>
                </a:solidFill>
              </a:defRPr>
            </a:lvl2pPr>
            <a:lvl3pPr indent="-736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Arial"/>
              <a:buChar char="•"/>
              <a:defRPr sz="8000">
                <a:solidFill>
                  <a:schemeClr val="accent2"/>
                </a:solidFill>
              </a:defRPr>
            </a:lvl3pPr>
            <a:lvl4pPr indent="-736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Arial"/>
              <a:buAutoNum type="arabicPeriod"/>
              <a:defRPr sz="8000">
                <a:solidFill>
                  <a:schemeClr val="accent2"/>
                </a:solidFill>
              </a:defRPr>
            </a:lvl4pPr>
            <a:lvl5pPr indent="-736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Arial"/>
              <a:buChar char="•"/>
              <a:defRPr sz="8000">
                <a:solidFill>
                  <a:schemeClr val="accent2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3"/>
          <p:cNvSpPr txBox="1"/>
          <p:nvPr>
            <p:ph idx="2" type="body"/>
          </p:nvPr>
        </p:nvSpPr>
        <p:spPr>
          <a:xfrm>
            <a:off x="3858321" y="2580370"/>
            <a:ext cx="6784279" cy="2341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4000"/>
              <a:buFont typeface="Arial"/>
              <a:buNone/>
              <a:defRPr sz="40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AutoNum type="arabicPeriod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23"/>
          <p:cNvSpPr/>
          <p:nvPr/>
        </p:nvSpPr>
        <p:spPr>
          <a:xfrm>
            <a:off x="2463427" y="1866338"/>
            <a:ext cx="1440846" cy="3492801"/>
          </a:xfrm>
          <a:custGeom>
            <a:rect b="b" l="l" r="r" t="t"/>
            <a:pathLst>
              <a:path extrusionOk="0" h="21600" w="21600">
                <a:moveTo>
                  <a:pt x="0" y="8456"/>
                </a:moveTo>
                <a:cubicBezTo>
                  <a:pt x="0" y="8416"/>
                  <a:pt x="0" y="8416"/>
                  <a:pt x="0" y="8376"/>
                </a:cubicBezTo>
                <a:lnTo>
                  <a:pt x="0" y="6372"/>
                </a:lnTo>
                <a:cubicBezTo>
                  <a:pt x="0" y="6171"/>
                  <a:pt x="293" y="6011"/>
                  <a:pt x="782" y="5971"/>
                </a:cubicBezTo>
                <a:cubicBezTo>
                  <a:pt x="1466" y="5931"/>
                  <a:pt x="2346" y="5851"/>
                  <a:pt x="2639" y="5851"/>
                </a:cubicBezTo>
                <a:cubicBezTo>
                  <a:pt x="3714" y="5731"/>
                  <a:pt x="7428" y="5370"/>
                  <a:pt x="7428" y="3246"/>
                </a:cubicBezTo>
                <a:lnTo>
                  <a:pt x="7428" y="401"/>
                </a:lnTo>
                <a:cubicBezTo>
                  <a:pt x="7428" y="200"/>
                  <a:pt x="7819" y="0"/>
                  <a:pt x="8308" y="0"/>
                </a:cubicBezTo>
                <a:lnTo>
                  <a:pt x="12999" y="0"/>
                </a:lnTo>
                <a:cubicBezTo>
                  <a:pt x="13586" y="0"/>
                  <a:pt x="13879" y="160"/>
                  <a:pt x="13879" y="401"/>
                </a:cubicBezTo>
                <a:lnTo>
                  <a:pt x="13879" y="3246"/>
                </a:lnTo>
                <a:cubicBezTo>
                  <a:pt x="13879" y="6131"/>
                  <a:pt x="8894" y="7294"/>
                  <a:pt x="8601" y="7374"/>
                </a:cubicBezTo>
                <a:cubicBezTo>
                  <a:pt x="8894" y="7454"/>
                  <a:pt x="13683" y="8536"/>
                  <a:pt x="13879" y="11301"/>
                </a:cubicBezTo>
                <a:cubicBezTo>
                  <a:pt x="13879" y="11381"/>
                  <a:pt x="13879" y="16190"/>
                  <a:pt x="13879" y="17553"/>
                </a:cubicBezTo>
                <a:cubicBezTo>
                  <a:pt x="13879" y="18314"/>
                  <a:pt x="15443" y="18915"/>
                  <a:pt x="17202" y="18915"/>
                </a:cubicBezTo>
                <a:cubicBezTo>
                  <a:pt x="18472" y="18915"/>
                  <a:pt x="19743" y="18915"/>
                  <a:pt x="20623" y="18915"/>
                </a:cubicBezTo>
                <a:cubicBezTo>
                  <a:pt x="21111" y="18915"/>
                  <a:pt x="21502" y="19115"/>
                  <a:pt x="21502" y="19316"/>
                </a:cubicBezTo>
                <a:cubicBezTo>
                  <a:pt x="21502" y="19837"/>
                  <a:pt x="21600" y="20478"/>
                  <a:pt x="21600" y="21199"/>
                </a:cubicBezTo>
                <a:cubicBezTo>
                  <a:pt x="21600" y="21440"/>
                  <a:pt x="21111" y="21600"/>
                  <a:pt x="20623" y="21600"/>
                </a:cubicBezTo>
                <a:lnTo>
                  <a:pt x="17886" y="21600"/>
                </a:lnTo>
                <a:cubicBezTo>
                  <a:pt x="15149" y="21600"/>
                  <a:pt x="12413" y="21159"/>
                  <a:pt x="10458" y="20358"/>
                </a:cubicBezTo>
                <a:cubicBezTo>
                  <a:pt x="8405" y="19556"/>
                  <a:pt x="7330" y="18434"/>
                  <a:pt x="7330" y="17272"/>
                </a:cubicBezTo>
                <a:cubicBezTo>
                  <a:pt x="7330" y="17272"/>
                  <a:pt x="7330" y="11461"/>
                  <a:pt x="7330" y="11421"/>
                </a:cubicBezTo>
                <a:cubicBezTo>
                  <a:pt x="7233" y="9417"/>
                  <a:pt x="3616" y="9097"/>
                  <a:pt x="2541" y="8977"/>
                </a:cubicBezTo>
                <a:cubicBezTo>
                  <a:pt x="2248" y="8937"/>
                  <a:pt x="1368" y="8896"/>
                  <a:pt x="684" y="8856"/>
                </a:cubicBezTo>
                <a:cubicBezTo>
                  <a:pt x="195" y="8856"/>
                  <a:pt x="0" y="8656"/>
                  <a:pt x="0" y="8456"/>
                </a:cubicBezTo>
                <a:close/>
              </a:path>
            </a:pathLst>
          </a:custGeom>
          <a:solidFill>
            <a:srgbClr val="3ADF6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3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_light">
  <p:cSld name="basic_ligh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idx="1" type="body"/>
          </p:nvPr>
        </p:nvSpPr>
        <p:spPr>
          <a:xfrm>
            <a:off x="640799" y="1520824"/>
            <a:ext cx="10911600" cy="4741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AutoNum type="arabicPeriod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2" type="sldNum"/>
          </p:nvPr>
        </p:nvSpPr>
        <p:spPr>
          <a:xfrm>
            <a:off x="11382728" y="6451962"/>
            <a:ext cx="182216" cy="17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24"/>
          <p:cNvSpPr txBox="1"/>
          <p:nvPr>
            <p:ph type="title"/>
          </p:nvPr>
        </p:nvSpPr>
        <p:spPr>
          <a:xfrm>
            <a:off x="639764" y="411162"/>
            <a:ext cx="10910889" cy="6844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_light" showMasterSp="0">
  <p:cSld name="subtitle_ligh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idx="1" type="body"/>
          </p:nvPr>
        </p:nvSpPr>
        <p:spPr>
          <a:xfrm>
            <a:off x="639762" y="1520824"/>
            <a:ext cx="10910888" cy="4741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AutoNum type="arabicPeriod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12" type="sldNum"/>
          </p:nvPr>
        </p:nvSpPr>
        <p:spPr>
          <a:xfrm>
            <a:off x="11381834" y="6451193"/>
            <a:ext cx="182216" cy="172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25"/>
          <p:cNvSpPr txBox="1"/>
          <p:nvPr>
            <p:ph type="title"/>
          </p:nvPr>
        </p:nvSpPr>
        <p:spPr>
          <a:xfrm>
            <a:off x="639764" y="411164"/>
            <a:ext cx="10910889" cy="3588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9pPr>
          </a:lstStyle>
          <a:p/>
        </p:txBody>
      </p:sp>
      <p:sp>
        <p:nvSpPr>
          <p:cNvPr id="133" name="Google Shape;133;p25"/>
          <p:cNvSpPr txBox="1"/>
          <p:nvPr>
            <p:ph idx="2" type="body"/>
          </p:nvPr>
        </p:nvSpPr>
        <p:spPr>
          <a:xfrm>
            <a:off x="639762" y="833072"/>
            <a:ext cx="10910889" cy="358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3889D"/>
              </a:buClr>
              <a:buSzPts val="1800"/>
              <a:buFont typeface="Arial"/>
              <a:buNone/>
              <a:defRPr>
                <a:solidFill>
                  <a:srgbClr val="73889D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AutoNum type="arabicPeriod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25"/>
          <p:cNvSpPr/>
          <p:nvPr/>
        </p:nvSpPr>
        <p:spPr>
          <a:xfrm>
            <a:off x="-2138459" y="54865"/>
            <a:ext cx="1928242" cy="2826069"/>
          </a:xfrm>
          <a:prstGeom prst="roundRect">
            <a:avLst>
              <a:gd fmla="val 5926" name="adj"/>
            </a:avLst>
          </a:prstGeom>
          <a:solidFill>
            <a:srgbClr val="FFFFFF">
              <a:alpha val="90196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" name="Google Shape;135;p25"/>
          <p:cNvGrpSpPr/>
          <p:nvPr/>
        </p:nvGrpSpPr>
        <p:grpSpPr>
          <a:xfrm>
            <a:off x="-2136932" y="-2"/>
            <a:ext cx="1926716" cy="288004"/>
            <a:chOff x="-1" y="-1"/>
            <a:chExt cx="1926715" cy="288002"/>
          </a:xfrm>
        </p:grpSpPr>
        <p:sp>
          <p:nvSpPr>
            <p:cNvPr id="136" name="Google Shape;136;p25"/>
            <p:cNvSpPr/>
            <p:nvPr/>
          </p:nvSpPr>
          <p:spPr>
            <a:xfrm>
              <a:off x="-1" y="-1"/>
              <a:ext cx="1926715" cy="288002"/>
            </a:xfrm>
            <a:custGeom>
              <a:rect b="b" l="l" r="r" t="t"/>
              <a:pathLst>
                <a:path extrusionOk="0" h="21600" w="21600">
                  <a:moveTo>
                    <a:pt x="1614" y="0"/>
                  </a:moveTo>
                  <a:lnTo>
                    <a:pt x="19986" y="0"/>
                  </a:lnTo>
                  <a:cubicBezTo>
                    <a:pt x="20877" y="0"/>
                    <a:pt x="21600" y="4835"/>
                    <a:pt x="21600" y="108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cubicBezTo>
                    <a:pt x="0" y="4835"/>
                    <a:pt x="723" y="0"/>
                    <a:pt x="1614" y="0"/>
                  </a:cubicBezTo>
                  <a:close/>
                </a:path>
              </a:pathLst>
            </a:custGeom>
            <a:solidFill>
              <a:srgbClr val="D5DAD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5"/>
            <p:cNvSpPr txBox="1"/>
            <p:nvPr/>
          </p:nvSpPr>
          <p:spPr>
            <a:xfrm>
              <a:off x="42176" y="73173"/>
              <a:ext cx="1842361" cy="147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Размеры текста</a:t>
              </a:r>
              <a:endParaRPr/>
            </a:p>
          </p:txBody>
        </p:sp>
      </p:grpSp>
      <p:graphicFrame>
        <p:nvGraphicFramePr>
          <p:cNvPr id="138" name="Google Shape;138;p25"/>
          <p:cNvGraphicFramePr/>
          <p:nvPr/>
        </p:nvGraphicFramePr>
        <p:xfrm>
          <a:off x="-2046115" y="3126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{9DA1D9E4-B694-4C36-8AAA-97EB937DCCDA}</a:tableStyleId>
              </a:tblPr>
              <a:tblGrid>
                <a:gridCol w="532525"/>
                <a:gridCol w="1426225"/>
              </a:tblGrid>
              <a:tr h="27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</a:rPr>
                        <a:t>44+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акцентные цифры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</a:rPr>
                        <a:t>32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заголовки и самые  важные данные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24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/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18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подзаголовки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18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/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14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основной текст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14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/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12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второй уровень  текста (менее  важная информация)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</a:rPr>
                        <a:t>10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сноски, пояснения,  большие таблицы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9" name="Google Shape;139;p25"/>
          <p:cNvSpPr txBox="1"/>
          <p:nvPr/>
        </p:nvSpPr>
        <p:spPr>
          <a:xfrm>
            <a:off x="-1691345" y="2506490"/>
            <a:ext cx="1373970" cy="237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Используй эти размеры </a:t>
            </a:r>
            <a:br>
              <a:rPr b="0" i="0" lang="en-US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по всей презентации</a:t>
            </a:r>
            <a:endParaRPr/>
          </a:p>
        </p:txBody>
      </p:sp>
      <p:sp>
        <p:nvSpPr>
          <p:cNvPr id="140" name="Google Shape;140;p25"/>
          <p:cNvSpPr/>
          <p:nvPr/>
        </p:nvSpPr>
        <p:spPr>
          <a:xfrm>
            <a:off x="-2004344" y="2488863"/>
            <a:ext cx="216625" cy="228658"/>
          </a:xfrm>
          <a:custGeom>
            <a:rect b="b" l="l" r="r" t="t"/>
            <a:pathLst>
              <a:path extrusionOk="0" h="21600" w="21600">
                <a:moveTo>
                  <a:pt x="9138" y="19360"/>
                </a:moveTo>
                <a:cubicBezTo>
                  <a:pt x="10135" y="19591"/>
                  <a:pt x="11456" y="19599"/>
                  <a:pt x="12463" y="19360"/>
                </a:cubicBezTo>
                <a:cubicBezTo>
                  <a:pt x="13306" y="19160"/>
                  <a:pt x="13306" y="19876"/>
                  <a:pt x="13052" y="20548"/>
                </a:cubicBezTo>
                <a:cubicBezTo>
                  <a:pt x="12718" y="21430"/>
                  <a:pt x="12025" y="21600"/>
                  <a:pt x="10800" y="21600"/>
                </a:cubicBezTo>
                <a:cubicBezTo>
                  <a:pt x="9575" y="21600"/>
                  <a:pt x="8882" y="21430"/>
                  <a:pt x="8548" y="20548"/>
                </a:cubicBezTo>
                <a:cubicBezTo>
                  <a:pt x="8294" y="19877"/>
                  <a:pt x="8294" y="19165"/>
                  <a:pt x="9138" y="19360"/>
                </a:cubicBezTo>
                <a:close/>
                <a:moveTo>
                  <a:pt x="19200" y="9095"/>
                </a:moveTo>
                <a:lnTo>
                  <a:pt x="20400" y="9095"/>
                </a:lnTo>
                <a:cubicBezTo>
                  <a:pt x="21063" y="9095"/>
                  <a:pt x="21600" y="9604"/>
                  <a:pt x="21600" y="10232"/>
                </a:cubicBezTo>
                <a:cubicBezTo>
                  <a:pt x="21600" y="10860"/>
                  <a:pt x="21063" y="11368"/>
                  <a:pt x="20400" y="11368"/>
                </a:cubicBezTo>
                <a:lnTo>
                  <a:pt x="19200" y="11368"/>
                </a:lnTo>
                <a:cubicBezTo>
                  <a:pt x="18537" y="11368"/>
                  <a:pt x="18000" y="10860"/>
                  <a:pt x="18000" y="10232"/>
                </a:cubicBezTo>
                <a:cubicBezTo>
                  <a:pt x="18000" y="9604"/>
                  <a:pt x="18537" y="9095"/>
                  <a:pt x="19200" y="9095"/>
                </a:cubicBezTo>
                <a:close/>
                <a:moveTo>
                  <a:pt x="1200" y="9095"/>
                </a:moveTo>
                <a:lnTo>
                  <a:pt x="2400" y="9095"/>
                </a:lnTo>
                <a:cubicBezTo>
                  <a:pt x="3063" y="9095"/>
                  <a:pt x="3600" y="9604"/>
                  <a:pt x="3600" y="10232"/>
                </a:cubicBezTo>
                <a:cubicBezTo>
                  <a:pt x="3600" y="10860"/>
                  <a:pt x="3063" y="11368"/>
                  <a:pt x="2400" y="11368"/>
                </a:cubicBezTo>
                <a:lnTo>
                  <a:pt x="1200" y="11368"/>
                </a:lnTo>
                <a:cubicBezTo>
                  <a:pt x="537" y="11368"/>
                  <a:pt x="0" y="10860"/>
                  <a:pt x="0" y="10232"/>
                </a:cubicBezTo>
                <a:cubicBezTo>
                  <a:pt x="0" y="9604"/>
                  <a:pt x="537" y="9095"/>
                  <a:pt x="1200" y="9095"/>
                </a:cubicBezTo>
                <a:close/>
                <a:moveTo>
                  <a:pt x="10800" y="4547"/>
                </a:moveTo>
                <a:cubicBezTo>
                  <a:pt x="14114" y="4547"/>
                  <a:pt x="16800" y="7003"/>
                  <a:pt x="16800" y="10232"/>
                </a:cubicBezTo>
                <a:cubicBezTo>
                  <a:pt x="16800" y="12015"/>
                  <a:pt x="16144" y="12866"/>
                  <a:pt x="15518" y="13678"/>
                </a:cubicBezTo>
                <a:cubicBezTo>
                  <a:pt x="14947" y="14419"/>
                  <a:pt x="14400" y="15128"/>
                  <a:pt x="14400" y="16484"/>
                </a:cubicBezTo>
                <a:cubicBezTo>
                  <a:pt x="14400" y="17621"/>
                  <a:pt x="13200" y="18190"/>
                  <a:pt x="10800" y="18190"/>
                </a:cubicBezTo>
                <a:cubicBezTo>
                  <a:pt x="8400" y="18190"/>
                  <a:pt x="7200" y="17621"/>
                  <a:pt x="7200" y="16484"/>
                </a:cubicBezTo>
                <a:cubicBezTo>
                  <a:pt x="7200" y="15128"/>
                  <a:pt x="6653" y="14419"/>
                  <a:pt x="6082" y="13678"/>
                </a:cubicBezTo>
                <a:cubicBezTo>
                  <a:pt x="5456" y="12866"/>
                  <a:pt x="4800" y="12015"/>
                  <a:pt x="4800" y="10232"/>
                </a:cubicBezTo>
                <a:cubicBezTo>
                  <a:pt x="4800" y="6821"/>
                  <a:pt x="7486" y="4547"/>
                  <a:pt x="10800" y="4547"/>
                </a:cubicBezTo>
                <a:close/>
                <a:moveTo>
                  <a:pt x="17152" y="2607"/>
                </a:moveTo>
                <a:cubicBezTo>
                  <a:pt x="17620" y="2163"/>
                  <a:pt x="18380" y="2163"/>
                  <a:pt x="18849" y="2607"/>
                </a:cubicBezTo>
                <a:cubicBezTo>
                  <a:pt x="19317" y="3051"/>
                  <a:pt x="19317" y="3770"/>
                  <a:pt x="18849" y="4214"/>
                </a:cubicBezTo>
                <a:lnTo>
                  <a:pt x="17649" y="5351"/>
                </a:lnTo>
                <a:cubicBezTo>
                  <a:pt x="17180" y="5795"/>
                  <a:pt x="16420" y="5795"/>
                  <a:pt x="15952" y="5351"/>
                </a:cubicBezTo>
                <a:cubicBezTo>
                  <a:pt x="15483" y="4907"/>
                  <a:pt x="15483" y="4188"/>
                  <a:pt x="15952" y="3744"/>
                </a:cubicBezTo>
                <a:close/>
                <a:moveTo>
                  <a:pt x="2751" y="2607"/>
                </a:moveTo>
                <a:cubicBezTo>
                  <a:pt x="3220" y="2163"/>
                  <a:pt x="3980" y="2163"/>
                  <a:pt x="4449" y="2607"/>
                </a:cubicBezTo>
                <a:lnTo>
                  <a:pt x="5649" y="3744"/>
                </a:lnTo>
                <a:cubicBezTo>
                  <a:pt x="6117" y="4188"/>
                  <a:pt x="6117" y="4907"/>
                  <a:pt x="5649" y="5351"/>
                </a:cubicBezTo>
                <a:cubicBezTo>
                  <a:pt x="5180" y="5795"/>
                  <a:pt x="4420" y="5795"/>
                  <a:pt x="3951" y="5351"/>
                </a:cubicBezTo>
                <a:lnTo>
                  <a:pt x="2751" y="4214"/>
                </a:lnTo>
                <a:cubicBezTo>
                  <a:pt x="2283" y="3770"/>
                  <a:pt x="2283" y="3051"/>
                  <a:pt x="2751" y="2607"/>
                </a:cubicBezTo>
                <a:close/>
                <a:moveTo>
                  <a:pt x="10800" y="0"/>
                </a:moveTo>
                <a:cubicBezTo>
                  <a:pt x="11463" y="0"/>
                  <a:pt x="12000" y="509"/>
                  <a:pt x="12000" y="1137"/>
                </a:cubicBezTo>
                <a:lnTo>
                  <a:pt x="12000" y="2274"/>
                </a:lnTo>
                <a:cubicBezTo>
                  <a:pt x="12000" y="2901"/>
                  <a:pt x="11463" y="3411"/>
                  <a:pt x="10800" y="3411"/>
                </a:cubicBezTo>
                <a:cubicBezTo>
                  <a:pt x="10137" y="3411"/>
                  <a:pt x="9600" y="2901"/>
                  <a:pt x="9600" y="2274"/>
                </a:cubicBezTo>
                <a:lnTo>
                  <a:pt x="9600" y="1137"/>
                </a:lnTo>
                <a:cubicBezTo>
                  <a:pt x="9600" y="509"/>
                  <a:pt x="10137" y="0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" name="Google Shape;141;p25"/>
          <p:cNvGrpSpPr/>
          <p:nvPr/>
        </p:nvGrpSpPr>
        <p:grpSpPr>
          <a:xfrm>
            <a:off x="-2138460" y="3080603"/>
            <a:ext cx="1935388" cy="3777399"/>
            <a:chOff x="-1" y="-3"/>
            <a:chExt cx="1935387" cy="3777398"/>
          </a:xfrm>
        </p:grpSpPr>
        <p:grpSp>
          <p:nvGrpSpPr>
            <p:cNvPr id="142" name="Google Shape;142;p25"/>
            <p:cNvGrpSpPr/>
            <p:nvPr/>
          </p:nvGrpSpPr>
          <p:grpSpPr>
            <a:xfrm>
              <a:off x="7143" y="2701512"/>
              <a:ext cx="1928243" cy="1075883"/>
              <a:chOff x="0" y="0"/>
              <a:chExt cx="1928241" cy="1075882"/>
            </a:xfrm>
          </p:grpSpPr>
          <p:sp>
            <p:nvSpPr>
              <p:cNvPr id="143" name="Google Shape;143;p25"/>
              <p:cNvSpPr/>
              <p:nvPr/>
            </p:nvSpPr>
            <p:spPr>
              <a:xfrm>
                <a:off x="0" y="0"/>
                <a:ext cx="1928241" cy="1075882"/>
              </a:xfrm>
              <a:prstGeom prst="roundRect">
                <a:avLst>
                  <a:gd fmla="val 12985" name="adj"/>
                </a:avLst>
              </a:prstGeom>
              <a:solidFill>
                <a:srgbClr val="FFFFFF">
                  <a:alpha val="90196"/>
                </a:srgbClr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25"/>
              <p:cNvSpPr txBox="1"/>
              <p:nvPr/>
            </p:nvSpPr>
            <p:spPr>
              <a:xfrm>
                <a:off x="342976" y="93859"/>
                <a:ext cx="1155882" cy="1355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000"/>
                  <a:buFont typeface="Arial"/>
                  <a:buNone/>
                </a:pPr>
                <a:r>
                  <a:rPr b="1" i="0" lang="en-US" sz="1000" u="none" cap="none" strike="noStrike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rPr>
                  <a:t>Шаблон Ozon</a:t>
                </a:r>
                <a:endParaRPr/>
              </a:p>
            </p:txBody>
          </p:sp>
          <p:sp>
            <p:nvSpPr>
              <p:cNvPr id="145" name="Google Shape;145;p25"/>
              <p:cNvSpPr/>
              <p:nvPr/>
            </p:nvSpPr>
            <p:spPr>
              <a:xfrm>
                <a:off x="126351" y="71789"/>
                <a:ext cx="161100" cy="161100"/>
              </a:xfrm>
              <a:custGeom>
                <a:rect b="b" l="l" r="r" t="t"/>
                <a:pathLst>
                  <a:path extrusionOk="0" h="21600" w="21600">
                    <a:moveTo>
                      <a:pt x="10800" y="21600"/>
                    </a:moveTo>
                    <a:cubicBezTo>
                      <a:pt x="17501" y="21600"/>
                      <a:pt x="21600" y="17501"/>
                      <a:pt x="21600" y="10800"/>
                    </a:cubicBezTo>
                    <a:cubicBezTo>
                      <a:pt x="21600" y="4099"/>
                      <a:pt x="17501" y="0"/>
                      <a:pt x="10800" y="0"/>
                    </a:cubicBezTo>
                    <a:cubicBezTo>
                      <a:pt x="4099" y="0"/>
                      <a:pt x="0" y="4099"/>
                      <a:pt x="0" y="10800"/>
                    </a:cubicBezTo>
                    <a:cubicBezTo>
                      <a:pt x="0" y="17501"/>
                      <a:pt x="4099" y="21600"/>
                      <a:pt x="10800" y="21600"/>
                    </a:cubicBezTo>
                    <a:close/>
                    <a:moveTo>
                      <a:pt x="16449" y="9249"/>
                    </a:moveTo>
                    <a:lnTo>
                      <a:pt x="10449" y="15249"/>
                    </a:lnTo>
                    <a:cubicBezTo>
                      <a:pt x="9980" y="15717"/>
                      <a:pt x="9220" y="15717"/>
                      <a:pt x="8751" y="15249"/>
                    </a:cubicBezTo>
                    <a:lnTo>
                      <a:pt x="5151" y="11649"/>
                    </a:lnTo>
                    <a:cubicBezTo>
                      <a:pt x="4683" y="11180"/>
                      <a:pt x="4683" y="10420"/>
                      <a:pt x="5151" y="9951"/>
                    </a:cubicBezTo>
                    <a:cubicBezTo>
                      <a:pt x="5620" y="9483"/>
                      <a:pt x="6380" y="9483"/>
                      <a:pt x="6849" y="9951"/>
                    </a:cubicBezTo>
                    <a:lnTo>
                      <a:pt x="9600" y="12703"/>
                    </a:lnTo>
                    <a:lnTo>
                      <a:pt x="14751" y="7551"/>
                    </a:lnTo>
                    <a:cubicBezTo>
                      <a:pt x="15220" y="7083"/>
                      <a:pt x="15980" y="7083"/>
                      <a:pt x="16449" y="7551"/>
                    </a:cubicBezTo>
                    <a:cubicBezTo>
                      <a:pt x="16917" y="8020"/>
                      <a:pt x="16917" y="8780"/>
                      <a:pt x="16449" y="9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25"/>
              <p:cNvSpPr txBox="1"/>
              <p:nvPr/>
            </p:nvSpPr>
            <p:spPr>
              <a:xfrm>
                <a:off x="126351" y="289987"/>
                <a:ext cx="1687589" cy="5412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22B44"/>
                  </a:buClr>
                  <a:buSzPts val="900"/>
                  <a:buFont typeface="Arial"/>
                  <a:buNone/>
                </a:pPr>
                <a:r>
                  <a:rPr b="0" i="0" lang="en-US" sz="900" u="none" cap="none" strike="noStrike">
                    <a:solidFill>
                      <a:srgbClr val="022B44"/>
                    </a:solidFill>
                    <a:latin typeface="Arial"/>
                    <a:ea typeface="Arial"/>
                    <a:cs typeface="Arial"/>
                    <a:sym typeface="Arial"/>
                  </a:rPr>
                  <a:t>Если нужно больше материалов: </a:t>
                </a:r>
                <a:r>
                  <a:rPr b="1" i="0" lang="en-US" sz="900" u="none" cap="none" strike="noStrike">
                    <a:solidFill>
                      <a:srgbClr val="022B44"/>
                    </a:solidFill>
                    <a:latin typeface="Arial"/>
                    <a:ea typeface="Arial"/>
                    <a:cs typeface="Arial"/>
                    <a:sym typeface="Arial"/>
                  </a:rPr>
                  <a:t>правое меню Staff — Brand — Всё для презентаций. </a:t>
                </a:r>
                <a:r>
                  <a:rPr b="0" i="0" lang="en-US" sz="900" u="none" cap="none" strike="noStrike">
                    <a:solidFill>
                      <a:srgbClr val="022B44"/>
                    </a:solidFill>
                    <a:latin typeface="Arial"/>
                    <a:ea typeface="Arial"/>
                    <a:cs typeface="Arial"/>
                    <a:sym typeface="Arial"/>
                  </a:rPr>
                  <a:t>Или пиши нам на presentations@ozon.ru. </a:t>
                </a:r>
                <a:endParaRPr/>
              </a:p>
            </p:txBody>
          </p:sp>
        </p:grpSp>
        <p:grpSp>
          <p:nvGrpSpPr>
            <p:cNvPr id="147" name="Google Shape;147;p25"/>
            <p:cNvGrpSpPr/>
            <p:nvPr/>
          </p:nvGrpSpPr>
          <p:grpSpPr>
            <a:xfrm>
              <a:off x="-1" y="-3"/>
              <a:ext cx="1928245" cy="2523688"/>
              <a:chOff x="0" y="-2"/>
              <a:chExt cx="1928243" cy="2523686"/>
            </a:xfrm>
          </p:grpSpPr>
          <p:sp>
            <p:nvSpPr>
              <p:cNvPr id="148" name="Google Shape;148;p25"/>
              <p:cNvSpPr/>
              <p:nvPr/>
            </p:nvSpPr>
            <p:spPr>
              <a:xfrm>
                <a:off x="0" y="54864"/>
                <a:ext cx="1928242" cy="2468820"/>
              </a:xfrm>
              <a:prstGeom prst="roundRect">
                <a:avLst>
                  <a:gd fmla="val 5926" name="adj"/>
                </a:avLst>
              </a:prstGeom>
              <a:solidFill>
                <a:srgbClr val="FFFFFF">
                  <a:alpha val="90196"/>
                </a:srgbClr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9" name="Google Shape;149;p25"/>
              <p:cNvGrpSpPr/>
              <p:nvPr/>
            </p:nvGrpSpPr>
            <p:grpSpPr>
              <a:xfrm>
                <a:off x="1526" y="-2"/>
                <a:ext cx="1926717" cy="288003"/>
                <a:chOff x="-1" y="-1"/>
                <a:chExt cx="1926715" cy="288002"/>
              </a:xfrm>
            </p:grpSpPr>
            <p:sp>
              <p:nvSpPr>
                <p:cNvPr id="150" name="Google Shape;150;p25"/>
                <p:cNvSpPr/>
                <p:nvPr/>
              </p:nvSpPr>
              <p:spPr>
                <a:xfrm>
                  <a:off x="-1" y="-1"/>
                  <a:ext cx="1926715" cy="288002"/>
                </a:xfrm>
                <a:custGeom>
                  <a:rect b="b" l="l" r="r" t="t"/>
                  <a:pathLst>
                    <a:path extrusionOk="0" h="21600" w="21600">
                      <a:moveTo>
                        <a:pt x="1614" y="0"/>
                      </a:moveTo>
                      <a:lnTo>
                        <a:pt x="19986" y="0"/>
                      </a:lnTo>
                      <a:cubicBezTo>
                        <a:pt x="20877" y="0"/>
                        <a:pt x="21600" y="4835"/>
                        <a:pt x="21600" y="10800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10800"/>
                      </a:lnTo>
                      <a:cubicBezTo>
                        <a:pt x="0" y="4835"/>
                        <a:pt x="723" y="0"/>
                        <a:pt x="1614" y="0"/>
                      </a:cubicBezTo>
                      <a:close/>
                    </a:path>
                  </a:pathLst>
                </a:custGeom>
                <a:solidFill>
                  <a:srgbClr val="D5DADF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E1114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Google Shape;151;p25"/>
                <p:cNvSpPr txBox="1"/>
                <p:nvPr/>
              </p:nvSpPr>
              <p:spPr>
                <a:xfrm>
                  <a:off x="42176" y="73173"/>
                  <a:ext cx="1842361" cy="1478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E1114"/>
                    </a:buClr>
                    <a:buSzPts val="1100"/>
                    <a:buFont typeface="Arial"/>
                    <a:buNone/>
                  </a:pPr>
                  <a:r>
                    <a:rPr b="1" i="0" lang="en-US" sz="1100" u="none" cap="none" strike="noStrike">
                      <a:solidFill>
                        <a:srgbClr val="0E1114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Цвета Ozon</a:t>
                  </a:r>
                  <a:endParaRPr/>
                </a:p>
              </p:txBody>
            </p:sp>
          </p:grpSp>
          <p:sp>
            <p:nvSpPr>
              <p:cNvPr id="152" name="Google Shape;152;p25"/>
              <p:cNvSpPr txBox="1"/>
              <p:nvPr/>
            </p:nvSpPr>
            <p:spPr>
              <a:xfrm>
                <a:off x="135012" y="341791"/>
                <a:ext cx="1638526" cy="1355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000"/>
                  <a:buFont typeface="Arial"/>
                  <a:buNone/>
                </a:pPr>
                <a:r>
                  <a:rPr b="0" i="0" lang="en-US" sz="10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rPr>
                  <a:t>Цвет текста </a:t>
                </a:r>
                <a:endParaRPr/>
              </a:p>
            </p:txBody>
          </p:sp>
          <p:sp>
            <p:nvSpPr>
              <p:cNvPr id="153" name="Google Shape;153;p25"/>
              <p:cNvSpPr/>
              <p:nvPr/>
            </p:nvSpPr>
            <p:spPr>
              <a:xfrm>
                <a:off x="134113" y="541184"/>
                <a:ext cx="216626" cy="216626"/>
              </a:xfrm>
              <a:prstGeom prst="roundRect">
                <a:avLst>
                  <a:gd fmla="val 33317" name="adj"/>
                </a:avLst>
              </a:prstGeom>
              <a:solidFill>
                <a:srgbClr val="0E1114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25"/>
              <p:cNvSpPr/>
              <p:nvPr/>
            </p:nvSpPr>
            <p:spPr>
              <a:xfrm>
                <a:off x="400118" y="541184"/>
                <a:ext cx="216625" cy="216626"/>
              </a:xfrm>
              <a:prstGeom prst="roundRect">
                <a:avLst>
                  <a:gd fmla="val 33317" name="adj"/>
                </a:avLst>
              </a:prstGeom>
              <a:solidFill>
                <a:schemeClr val="accent6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25"/>
              <p:cNvSpPr/>
              <p:nvPr/>
            </p:nvSpPr>
            <p:spPr>
              <a:xfrm>
                <a:off x="398557" y="1576449"/>
                <a:ext cx="216625" cy="216626"/>
              </a:xfrm>
              <a:prstGeom prst="roundRect">
                <a:avLst>
                  <a:gd fmla="val 33317" name="adj"/>
                </a:avLst>
              </a:prstGeom>
              <a:solidFill>
                <a:schemeClr val="accent3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25"/>
              <p:cNvSpPr/>
              <p:nvPr/>
            </p:nvSpPr>
            <p:spPr>
              <a:xfrm>
                <a:off x="133495" y="1576449"/>
                <a:ext cx="216625" cy="216626"/>
              </a:xfrm>
              <a:prstGeom prst="roundRect">
                <a:avLst>
                  <a:gd fmla="val 33317" name="adj"/>
                </a:avLst>
              </a:prstGeom>
              <a:solidFill>
                <a:schemeClr val="accent1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25"/>
              <p:cNvSpPr txBox="1"/>
              <p:nvPr/>
            </p:nvSpPr>
            <p:spPr>
              <a:xfrm>
                <a:off x="135012" y="865196"/>
                <a:ext cx="1638526" cy="1355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000"/>
                  <a:buFont typeface="Arial"/>
                  <a:buNone/>
                </a:pPr>
                <a:r>
                  <a:rPr b="0" i="0" lang="en-US" sz="10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rPr>
                  <a:t>Цвет больших плашек</a:t>
                </a:r>
                <a:endParaRPr/>
              </a:p>
            </p:txBody>
          </p:sp>
          <p:sp>
            <p:nvSpPr>
              <p:cNvPr id="158" name="Google Shape;158;p25"/>
              <p:cNvSpPr/>
              <p:nvPr/>
            </p:nvSpPr>
            <p:spPr>
              <a:xfrm>
                <a:off x="928684" y="1060752"/>
                <a:ext cx="216625" cy="216625"/>
              </a:xfrm>
              <a:prstGeom prst="roundRect">
                <a:avLst>
                  <a:gd fmla="val 33317" name="adj"/>
                </a:avLst>
              </a:prstGeom>
              <a:solidFill>
                <a:srgbClr val="D8F8E1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25"/>
              <p:cNvSpPr/>
              <p:nvPr/>
            </p:nvSpPr>
            <p:spPr>
              <a:xfrm>
                <a:off x="133495" y="1060752"/>
                <a:ext cx="216625" cy="216625"/>
              </a:xfrm>
              <a:prstGeom prst="roundRect">
                <a:avLst>
                  <a:gd fmla="val 33317" name="adj"/>
                </a:avLst>
              </a:prstGeom>
              <a:solidFill>
                <a:srgbClr val="EAEDEF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25"/>
              <p:cNvSpPr/>
              <p:nvPr/>
            </p:nvSpPr>
            <p:spPr>
              <a:xfrm>
                <a:off x="663256" y="1060752"/>
                <a:ext cx="216626" cy="216625"/>
              </a:xfrm>
              <a:prstGeom prst="roundRect">
                <a:avLst>
                  <a:gd fmla="val 33317" name="adj"/>
                </a:avLst>
              </a:prstGeom>
              <a:solidFill>
                <a:schemeClr val="accent5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25"/>
              <p:cNvSpPr txBox="1"/>
              <p:nvPr/>
            </p:nvSpPr>
            <p:spPr>
              <a:xfrm>
                <a:off x="135012" y="1381044"/>
                <a:ext cx="1638526" cy="1355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000"/>
                  <a:buFont typeface="Arial"/>
                  <a:buNone/>
                </a:pPr>
                <a:r>
                  <a:rPr b="0" i="0" lang="en-US" sz="10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rPr>
                  <a:t>Цвета маленьких плашек</a:t>
                </a:r>
                <a:endParaRPr/>
              </a:p>
            </p:txBody>
          </p:sp>
          <p:sp>
            <p:nvSpPr>
              <p:cNvPr id="162" name="Google Shape;162;p25"/>
              <p:cNvSpPr/>
              <p:nvPr/>
            </p:nvSpPr>
            <p:spPr>
              <a:xfrm>
                <a:off x="398557" y="2089751"/>
                <a:ext cx="216625" cy="216625"/>
              </a:xfrm>
              <a:prstGeom prst="roundRect">
                <a:avLst>
                  <a:gd fmla="val 33317" name="adj"/>
                </a:avLst>
              </a:prstGeom>
              <a:solidFill>
                <a:srgbClr val="B7EDC9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25"/>
              <p:cNvSpPr/>
              <p:nvPr/>
            </p:nvSpPr>
            <p:spPr>
              <a:xfrm>
                <a:off x="663621" y="2089751"/>
                <a:ext cx="216625" cy="216625"/>
              </a:xfrm>
              <a:prstGeom prst="roundRect">
                <a:avLst>
                  <a:gd fmla="val 33317" name="adj"/>
                </a:avLst>
              </a:prstGeom>
              <a:solidFill>
                <a:srgbClr val="FFA800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25"/>
              <p:cNvSpPr/>
              <p:nvPr/>
            </p:nvSpPr>
            <p:spPr>
              <a:xfrm>
                <a:off x="133495" y="2089751"/>
                <a:ext cx="216625" cy="216625"/>
              </a:xfrm>
              <a:prstGeom prst="roundRect">
                <a:avLst>
                  <a:gd fmla="val 33317" name="adj"/>
                </a:avLst>
              </a:prstGeom>
              <a:solidFill>
                <a:srgbClr val="10C44C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25"/>
              <p:cNvSpPr txBox="1"/>
              <p:nvPr/>
            </p:nvSpPr>
            <p:spPr>
              <a:xfrm>
                <a:off x="135012" y="1903033"/>
                <a:ext cx="1638526" cy="1270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900"/>
                  <a:buFont typeface="Arial"/>
                  <a:buNone/>
                </a:pPr>
                <a:r>
                  <a:rPr b="0" i="0" lang="en-US" sz="9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rPr>
                  <a:t>Рост / падение показателей</a:t>
                </a:r>
                <a:endParaRPr/>
              </a:p>
            </p:txBody>
          </p:sp>
          <p:sp>
            <p:nvSpPr>
              <p:cNvPr id="166" name="Google Shape;166;p25"/>
              <p:cNvSpPr/>
              <p:nvPr/>
            </p:nvSpPr>
            <p:spPr>
              <a:xfrm>
                <a:off x="1193746" y="2089751"/>
                <a:ext cx="216626" cy="216625"/>
              </a:xfrm>
              <a:prstGeom prst="roundRect">
                <a:avLst>
                  <a:gd fmla="val 33317" name="adj"/>
                </a:avLst>
              </a:prstGeom>
              <a:solidFill>
                <a:srgbClr val="F53C14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25"/>
              <p:cNvSpPr/>
              <p:nvPr/>
            </p:nvSpPr>
            <p:spPr>
              <a:xfrm>
                <a:off x="1458809" y="2089751"/>
                <a:ext cx="216625" cy="216625"/>
              </a:xfrm>
              <a:prstGeom prst="roundRect">
                <a:avLst>
                  <a:gd fmla="val 33317" name="adj"/>
                </a:avLst>
              </a:prstGeom>
              <a:solidFill>
                <a:srgbClr val="FCC4B8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25"/>
              <p:cNvSpPr/>
              <p:nvPr/>
            </p:nvSpPr>
            <p:spPr>
              <a:xfrm>
                <a:off x="928684" y="2089751"/>
                <a:ext cx="216625" cy="216625"/>
              </a:xfrm>
              <a:prstGeom prst="roundRect">
                <a:avLst>
                  <a:gd fmla="val 33317" name="adj"/>
                </a:avLst>
              </a:prstGeom>
              <a:solidFill>
                <a:srgbClr val="FFE5B2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25"/>
              <p:cNvSpPr/>
              <p:nvPr/>
            </p:nvSpPr>
            <p:spPr>
              <a:xfrm>
                <a:off x="1193746" y="2089751"/>
                <a:ext cx="216626" cy="216625"/>
              </a:xfrm>
              <a:prstGeom prst="roundRect">
                <a:avLst>
                  <a:gd fmla="val 33317" name="adj"/>
                </a:avLst>
              </a:prstGeom>
              <a:solidFill>
                <a:srgbClr val="F53C14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25"/>
              <p:cNvSpPr/>
              <p:nvPr/>
            </p:nvSpPr>
            <p:spPr>
              <a:xfrm>
                <a:off x="1458809" y="2089751"/>
                <a:ext cx="216625" cy="216625"/>
              </a:xfrm>
              <a:prstGeom prst="roundRect">
                <a:avLst>
                  <a:gd fmla="val 33317" name="adj"/>
                </a:avLst>
              </a:prstGeom>
              <a:solidFill>
                <a:srgbClr val="FCC4B8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25"/>
              <p:cNvSpPr/>
              <p:nvPr/>
            </p:nvSpPr>
            <p:spPr>
              <a:xfrm>
                <a:off x="928684" y="2089751"/>
                <a:ext cx="216625" cy="216625"/>
              </a:xfrm>
              <a:prstGeom prst="roundRect">
                <a:avLst>
                  <a:gd fmla="val 33317" name="adj"/>
                </a:avLst>
              </a:prstGeom>
              <a:solidFill>
                <a:srgbClr val="FFE5B2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25"/>
              <p:cNvSpPr/>
              <p:nvPr/>
            </p:nvSpPr>
            <p:spPr>
              <a:xfrm>
                <a:off x="403101" y="1066528"/>
                <a:ext cx="216626" cy="216625"/>
              </a:xfrm>
              <a:prstGeom prst="roundRect">
                <a:avLst>
                  <a:gd fmla="val 33317" name="adj"/>
                </a:avLst>
              </a:prstGeom>
              <a:solidFill>
                <a:srgbClr val="FFFFFF"/>
              </a:solidFill>
              <a:ln cap="flat" cmpd="sng" w="12700">
                <a:solidFill>
                  <a:schemeClr val="accent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25"/>
              <p:cNvSpPr/>
              <p:nvPr/>
            </p:nvSpPr>
            <p:spPr>
              <a:xfrm>
                <a:off x="662168" y="1576449"/>
                <a:ext cx="216625" cy="216626"/>
              </a:xfrm>
              <a:prstGeom prst="roundRect">
                <a:avLst>
                  <a:gd fmla="val 33317" name="adj"/>
                </a:avLst>
              </a:prstGeom>
              <a:solidFill>
                <a:schemeClr val="accent2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4" name="Google Shape;174;p25"/>
          <p:cNvGrpSpPr/>
          <p:nvPr/>
        </p:nvGrpSpPr>
        <p:grpSpPr>
          <a:xfrm>
            <a:off x="641983" y="6415289"/>
            <a:ext cx="1044579" cy="231718"/>
            <a:chOff x="-1" y="0"/>
            <a:chExt cx="1044577" cy="231717"/>
          </a:xfrm>
        </p:grpSpPr>
        <p:sp>
          <p:nvSpPr>
            <p:cNvPr id="175" name="Google Shape;175;p25"/>
            <p:cNvSpPr/>
            <p:nvPr/>
          </p:nvSpPr>
          <p:spPr>
            <a:xfrm>
              <a:off x="601692" y="0"/>
              <a:ext cx="442884" cy="231717"/>
            </a:xfrm>
            <a:custGeom>
              <a:rect b="b" l="l" r="r" t="t"/>
              <a:pathLst>
                <a:path extrusionOk="0" h="21590" w="21600">
                  <a:moveTo>
                    <a:pt x="0" y="6344"/>
                  </a:moveTo>
                  <a:lnTo>
                    <a:pt x="0" y="8436"/>
                  </a:lnTo>
                  <a:cubicBezTo>
                    <a:pt x="13" y="8598"/>
                    <a:pt x="79" y="8729"/>
                    <a:pt x="170" y="8759"/>
                  </a:cubicBezTo>
                  <a:cubicBezTo>
                    <a:pt x="314" y="8805"/>
                    <a:pt x="511" y="8869"/>
                    <a:pt x="563" y="8898"/>
                  </a:cubicBezTo>
                  <a:cubicBezTo>
                    <a:pt x="574" y="8905"/>
                    <a:pt x="587" y="8912"/>
                    <a:pt x="601" y="8920"/>
                  </a:cubicBezTo>
                  <a:cubicBezTo>
                    <a:pt x="871" y="9068"/>
                    <a:pt x="1559" y="9447"/>
                    <a:pt x="1584" y="11366"/>
                  </a:cubicBezTo>
                  <a:lnTo>
                    <a:pt x="1584" y="17220"/>
                  </a:lnTo>
                  <a:cubicBezTo>
                    <a:pt x="1584" y="18386"/>
                    <a:pt x="1820" y="19503"/>
                    <a:pt x="2252" y="20323"/>
                  </a:cubicBezTo>
                  <a:cubicBezTo>
                    <a:pt x="2671" y="21131"/>
                    <a:pt x="3247" y="21583"/>
                    <a:pt x="3836" y="21582"/>
                  </a:cubicBezTo>
                  <a:lnTo>
                    <a:pt x="3862" y="21582"/>
                  </a:lnTo>
                  <a:cubicBezTo>
                    <a:pt x="3862" y="21582"/>
                    <a:pt x="3862" y="21600"/>
                    <a:pt x="4396" y="21582"/>
                  </a:cubicBezTo>
                  <a:cubicBezTo>
                    <a:pt x="4532" y="21577"/>
                    <a:pt x="4610" y="21404"/>
                    <a:pt x="4608" y="21116"/>
                  </a:cubicBezTo>
                  <a:cubicBezTo>
                    <a:pt x="4606" y="20716"/>
                    <a:pt x="4612" y="20403"/>
                    <a:pt x="4608" y="20065"/>
                  </a:cubicBezTo>
                  <a:cubicBezTo>
                    <a:pt x="4605" y="19783"/>
                    <a:pt x="4608" y="19523"/>
                    <a:pt x="4608" y="19288"/>
                  </a:cubicBezTo>
                  <a:cubicBezTo>
                    <a:pt x="4608" y="19070"/>
                    <a:pt x="4516" y="18892"/>
                    <a:pt x="4412" y="18884"/>
                  </a:cubicBezTo>
                  <a:cubicBezTo>
                    <a:pt x="4215" y="18882"/>
                    <a:pt x="3940" y="18882"/>
                    <a:pt x="3679" y="18882"/>
                  </a:cubicBezTo>
                  <a:cubicBezTo>
                    <a:pt x="3299" y="18882"/>
                    <a:pt x="2972" y="18273"/>
                    <a:pt x="2972" y="17521"/>
                  </a:cubicBezTo>
                  <a:lnTo>
                    <a:pt x="2972" y="14347"/>
                  </a:lnTo>
                  <a:cubicBezTo>
                    <a:pt x="2985" y="14339"/>
                    <a:pt x="2972" y="11309"/>
                    <a:pt x="2972" y="11275"/>
                  </a:cubicBezTo>
                  <a:cubicBezTo>
                    <a:pt x="2935" y="8683"/>
                    <a:pt x="2035" y="7580"/>
                    <a:pt x="1870" y="7377"/>
                  </a:cubicBezTo>
                  <a:cubicBezTo>
                    <a:pt x="1858" y="7362"/>
                    <a:pt x="1849" y="7352"/>
                    <a:pt x="1846" y="7347"/>
                  </a:cubicBezTo>
                  <a:cubicBezTo>
                    <a:pt x="1849" y="7341"/>
                    <a:pt x="1858" y="7331"/>
                    <a:pt x="1870" y="7316"/>
                  </a:cubicBezTo>
                  <a:cubicBezTo>
                    <a:pt x="2038" y="7104"/>
                    <a:pt x="2972" y="5930"/>
                    <a:pt x="2972" y="3227"/>
                  </a:cubicBezTo>
                  <a:lnTo>
                    <a:pt x="2972" y="391"/>
                  </a:lnTo>
                  <a:cubicBezTo>
                    <a:pt x="2972" y="175"/>
                    <a:pt x="2893" y="0"/>
                    <a:pt x="2775" y="0"/>
                  </a:cubicBezTo>
                  <a:lnTo>
                    <a:pt x="1780" y="0"/>
                  </a:lnTo>
                  <a:cubicBezTo>
                    <a:pt x="1676" y="0"/>
                    <a:pt x="1584" y="175"/>
                    <a:pt x="1584" y="391"/>
                  </a:cubicBezTo>
                  <a:lnTo>
                    <a:pt x="1584" y="3227"/>
                  </a:lnTo>
                  <a:cubicBezTo>
                    <a:pt x="1584" y="5244"/>
                    <a:pt x="877" y="5640"/>
                    <a:pt x="603" y="5793"/>
                  </a:cubicBezTo>
                  <a:cubicBezTo>
                    <a:pt x="588" y="5801"/>
                    <a:pt x="575" y="5809"/>
                    <a:pt x="563" y="5816"/>
                  </a:cubicBezTo>
                  <a:cubicBezTo>
                    <a:pt x="511" y="5845"/>
                    <a:pt x="314" y="5909"/>
                    <a:pt x="170" y="5955"/>
                  </a:cubicBezTo>
                  <a:cubicBezTo>
                    <a:pt x="65" y="5988"/>
                    <a:pt x="0" y="6152"/>
                    <a:pt x="0" y="6344"/>
                  </a:cubicBezTo>
                  <a:close/>
                  <a:moveTo>
                    <a:pt x="17397" y="11152"/>
                  </a:moveTo>
                  <a:lnTo>
                    <a:pt x="17397" y="16677"/>
                  </a:lnTo>
                  <a:cubicBezTo>
                    <a:pt x="17397" y="16775"/>
                    <a:pt x="17376" y="16869"/>
                    <a:pt x="17340" y="16938"/>
                  </a:cubicBezTo>
                  <a:cubicBezTo>
                    <a:pt x="17304" y="17007"/>
                    <a:pt x="17256" y="17046"/>
                    <a:pt x="17205" y="17046"/>
                  </a:cubicBezTo>
                  <a:cubicBezTo>
                    <a:pt x="16940" y="17046"/>
                    <a:pt x="16466" y="17045"/>
                    <a:pt x="16202" y="17045"/>
                  </a:cubicBezTo>
                  <a:cubicBezTo>
                    <a:pt x="16096" y="17045"/>
                    <a:pt x="16010" y="16880"/>
                    <a:pt x="16010" y="16676"/>
                  </a:cubicBezTo>
                  <a:cubicBezTo>
                    <a:pt x="16010" y="14430"/>
                    <a:pt x="16010" y="2616"/>
                    <a:pt x="16010" y="369"/>
                  </a:cubicBezTo>
                  <a:cubicBezTo>
                    <a:pt x="16010" y="165"/>
                    <a:pt x="16096" y="0"/>
                    <a:pt x="16202" y="0"/>
                  </a:cubicBezTo>
                  <a:cubicBezTo>
                    <a:pt x="16466" y="0"/>
                    <a:pt x="16940" y="0"/>
                    <a:pt x="17205" y="0"/>
                  </a:cubicBezTo>
                  <a:cubicBezTo>
                    <a:pt x="17311" y="0"/>
                    <a:pt x="17397" y="165"/>
                    <a:pt x="17397" y="369"/>
                  </a:cubicBezTo>
                  <a:cubicBezTo>
                    <a:pt x="17397" y="1798"/>
                    <a:pt x="17397" y="6882"/>
                    <a:pt x="17397" y="6882"/>
                  </a:cubicBezTo>
                  <a:cubicBezTo>
                    <a:pt x="18876" y="4215"/>
                    <a:pt x="21600" y="6133"/>
                    <a:pt x="21600" y="11140"/>
                  </a:cubicBezTo>
                  <a:lnTo>
                    <a:pt x="21600" y="16676"/>
                  </a:lnTo>
                  <a:cubicBezTo>
                    <a:pt x="21600" y="16774"/>
                    <a:pt x="21580" y="16867"/>
                    <a:pt x="21544" y="16937"/>
                  </a:cubicBezTo>
                  <a:cubicBezTo>
                    <a:pt x="21508" y="17006"/>
                    <a:pt x="21459" y="17045"/>
                    <a:pt x="21408" y="17045"/>
                  </a:cubicBezTo>
                  <a:cubicBezTo>
                    <a:pt x="21144" y="17045"/>
                    <a:pt x="20669" y="17045"/>
                    <a:pt x="20404" y="17045"/>
                  </a:cubicBezTo>
                  <a:cubicBezTo>
                    <a:pt x="20353" y="17045"/>
                    <a:pt x="20305" y="17006"/>
                    <a:pt x="20269" y="16937"/>
                  </a:cubicBezTo>
                  <a:cubicBezTo>
                    <a:pt x="20233" y="16867"/>
                    <a:pt x="20212" y="16774"/>
                    <a:pt x="20212" y="16676"/>
                  </a:cubicBezTo>
                  <a:cubicBezTo>
                    <a:pt x="20212" y="15383"/>
                    <a:pt x="20212" y="11140"/>
                    <a:pt x="20212" y="11140"/>
                  </a:cubicBezTo>
                  <a:cubicBezTo>
                    <a:pt x="20212" y="8525"/>
                    <a:pt x="18838" y="7725"/>
                    <a:pt x="18013" y="8774"/>
                  </a:cubicBezTo>
                  <a:cubicBezTo>
                    <a:pt x="17660" y="9223"/>
                    <a:pt x="17397" y="10030"/>
                    <a:pt x="17397" y="11152"/>
                  </a:cubicBezTo>
                  <a:close/>
                  <a:moveTo>
                    <a:pt x="11114" y="7369"/>
                  </a:moveTo>
                  <a:cubicBezTo>
                    <a:pt x="10512" y="8504"/>
                    <a:pt x="10237" y="10000"/>
                    <a:pt x="10237" y="11499"/>
                  </a:cubicBezTo>
                  <a:cubicBezTo>
                    <a:pt x="10237" y="12999"/>
                    <a:pt x="10512" y="14495"/>
                    <a:pt x="11114" y="15630"/>
                  </a:cubicBezTo>
                  <a:cubicBezTo>
                    <a:pt x="12122" y="17585"/>
                    <a:pt x="13680" y="17846"/>
                    <a:pt x="14858" y="16408"/>
                  </a:cubicBezTo>
                  <a:cubicBezTo>
                    <a:pt x="14871" y="16389"/>
                    <a:pt x="14886" y="16370"/>
                    <a:pt x="14903" y="16349"/>
                  </a:cubicBezTo>
                  <a:cubicBezTo>
                    <a:pt x="14937" y="16306"/>
                    <a:pt x="14976" y="16258"/>
                    <a:pt x="15002" y="16208"/>
                  </a:cubicBezTo>
                  <a:cubicBezTo>
                    <a:pt x="15068" y="16084"/>
                    <a:pt x="15105" y="15855"/>
                    <a:pt x="15017" y="15616"/>
                  </a:cubicBezTo>
                  <a:cubicBezTo>
                    <a:pt x="14937" y="15401"/>
                    <a:pt x="14833" y="15132"/>
                    <a:pt x="14722" y="14844"/>
                  </a:cubicBezTo>
                  <a:cubicBezTo>
                    <a:pt x="14627" y="14597"/>
                    <a:pt x="14538" y="14367"/>
                    <a:pt x="14459" y="14157"/>
                  </a:cubicBezTo>
                  <a:cubicBezTo>
                    <a:pt x="14395" y="13986"/>
                    <a:pt x="14269" y="13940"/>
                    <a:pt x="14177" y="14044"/>
                  </a:cubicBezTo>
                  <a:cubicBezTo>
                    <a:pt x="14151" y="14075"/>
                    <a:pt x="14129" y="14101"/>
                    <a:pt x="14103" y="14132"/>
                  </a:cubicBezTo>
                  <a:cubicBezTo>
                    <a:pt x="12781" y="15765"/>
                    <a:pt x="11546" y="13609"/>
                    <a:pt x="11546" y="11499"/>
                  </a:cubicBezTo>
                  <a:cubicBezTo>
                    <a:pt x="11546" y="9389"/>
                    <a:pt x="12806" y="7246"/>
                    <a:pt x="14102" y="8870"/>
                  </a:cubicBezTo>
                  <a:cubicBezTo>
                    <a:pt x="14128" y="8902"/>
                    <a:pt x="14151" y="8923"/>
                    <a:pt x="14177" y="8955"/>
                  </a:cubicBezTo>
                  <a:cubicBezTo>
                    <a:pt x="14269" y="9059"/>
                    <a:pt x="14398" y="9009"/>
                    <a:pt x="14460" y="8842"/>
                  </a:cubicBezTo>
                  <a:cubicBezTo>
                    <a:pt x="14539" y="8631"/>
                    <a:pt x="14627" y="8402"/>
                    <a:pt x="14722" y="8155"/>
                  </a:cubicBezTo>
                  <a:cubicBezTo>
                    <a:pt x="14822" y="7896"/>
                    <a:pt x="14915" y="7655"/>
                    <a:pt x="14990" y="7453"/>
                  </a:cubicBezTo>
                  <a:cubicBezTo>
                    <a:pt x="15116" y="7116"/>
                    <a:pt x="15083" y="6876"/>
                    <a:pt x="14903" y="6649"/>
                  </a:cubicBezTo>
                  <a:cubicBezTo>
                    <a:pt x="14886" y="6628"/>
                    <a:pt x="14871" y="6609"/>
                    <a:pt x="14858" y="6591"/>
                  </a:cubicBezTo>
                  <a:cubicBezTo>
                    <a:pt x="13680" y="5153"/>
                    <a:pt x="12122" y="5413"/>
                    <a:pt x="11114" y="7369"/>
                  </a:cubicBezTo>
                  <a:close/>
                  <a:moveTo>
                    <a:pt x="5472" y="12468"/>
                  </a:moveTo>
                  <a:lnTo>
                    <a:pt x="8745" y="12468"/>
                  </a:lnTo>
                  <a:cubicBezTo>
                    <a:pt x="9138" y="12468"/>
                    <a:pt x="9452" y="11862"/>
                    <a:pt x="9452" y="11115"/>
                  </a:cubicBezTo>
                  <a:cubicBezTo>
                    <a:pt x="9452" y="9452"/>
                    <a:pt x="9308" y="8565"/>
                    <a:pt x="8810" y="7433"/>
                  </a:cubicBezTo>
                  <a:cubicBezTo>
                    <a:pt x="8300" y="6295"/>
                    <a:pt x="7488" y="5678"/>
                    <a:pt x="6860" y="5678"/>
                  </a:cubicBezTo>
                  <a:cubicBezTo>
                    <a:pt x="5289" y="5678"/>
                    <a:pt x="4084" y="8247"/>
                    <a:pt x="4084" y="11500"/>
                  </a:cubicBezTo>
                  <a:cubicBezTo>
                    <a:pt x="4084" y="15507"/>
                    <a:pt x="5708" y="17322"/>
                    <a:pt x="7003" y="17322"/>
                  </a:cubicBezTo>
                  <a:cubicBezTo>
                    <a:pt x="7933" y="17322"/>
                    <a:pt x="8653" y="16893"/>
                    <a:pt x="9360" y="16039"/>
                  </a:cubicBezTo>
                  <a:cubicBezTo>
                    <a:pt x="9439" y="15926"/>
                    <a:pt x="9478" y="15696"/>
                    <a:pt x="9425" y="15515"/>
                  </a:cubicBezTo>
                  <a:lnTo>
                    <a:pt x="9405" y="15450"/>
                  </a:lnTo>
                  <a:cubicBezTo>
                    <a:pt x="9262" y="14997"/>
                    <a:pt x="9065" y="14372"/>
                    <a:pt x="8915" y="13941"/>
                  </a:cubicBezTo>
                  <a:cubicBezTo>
                    <a:pt x="8863" y="13771"/>
                    <a:pt x="8745" y="13720"/>
                    <a:pt x="8653" y="13827"/>
                  </a:cubicBezTo>
                  <a:cubicBezTo>
                    <a:pt x="8208" y="14334"/>
                    <a:pt x="7737" y="14780"/>
                    <a:pt x="7030" y="14770"/>
                  </a:cubicBezTo>
                  <a:cubicBezTo>
                    <a:pt x="6375" y="14761"/>
                    <a:pt x="5681" y="13962"/>
                    <a:pt x="5472" y="12468"/>
                  </a:cubicBezTo>
                  <a:close/>
                  <a:moveTo>
                    <a:pt x="8025" y="10247"/>
                  </a:moveTo>
                  <a:cubicBezTo>
                    <a:pt x="7907" y="8567"/>
                    <a:pt x="7305" y="8260"/>
                    <a:pt x="6860" y="8260"/>
                  </a:cubicBezTo>
                  <a:cubicBezTo>
                    <a:pt x="6257" y="8260"/>
                    <a:pt x="5747" y="9118"/>
                    <a:pt x="5524" y="10247"/>
                  </a:cubicBezTo>
                  <a:lnTo>
                    <a:pt x="8025" y="10247"/>
                  </a:lnTo>
                  <a:close/>
                </a:path>
              </a:pathLst>
            </a:custGeom>
            <a:solidFill>
              <a:srgbClr val="0E111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5"/>
            <p:cNvSpPr/>
            <p:nvPr/>
          </p:nvSpPr>
          <p:spPr>
            <a:xfrm>
              <a:off x="-1" y="61125"/>
              <a:ext cx="570046" cy="124748"/>
            </a:xfrm>
            <a:custGeom>
              <a:rect b="b" l="l" r="r" t="t"/>
              <a:pathLst>
                <a:path extrusionOk="0" h="21210" w="21552">
                  <a:moveTo>
                    <a:pt x="2604" y="59"/>
                  </a:moveTo>
                  <a:cubicBezTo>
                    <a:pt x="2120" y="-171"/>
                    <a:pt x="1632" y="280"/>
                    <a:pt x="1207" y="1350"/>
                  </a:cubicBezTo>
                  <a:cubicBezTo>
                    <a:pt x="782" y="2419"/>
                    <a:pt x="441" y="4055"/>
                    <a:pt x="231" y="6031"/>
                  </a:cubicBezTo>
                  <a:cubicBezTo>
                    <a:pt x="21" y="8008"/>
                    <a:pt x="-48" y="10229"/>
                    <a:pt x="34" y="12389"/>
                  </a:cubicBezTo>
                  <a:cubicBezTo>
                    <a:pt x="116" y="14549"/>
                    <a:pt x="344" y="16541"/>
                    <a:pt x="688" y="18093"/>
                  </a:cubicBezTo>
                  <a:cubicBezTo>
                    <a:pt x="1032" y="19645"/>
                    <a:pt x="1474" y="20679"/>
                    <a:pt x="1954" y="21054"/>
                  </a:cubicBezTo>
                  <a:cubicBezTo>
                    <a:pt x="2433" y="21429"/>
                    <a:pt x="2927" y="21127"/>
                    <a:pt x="3367" y="20188"/>
                  </a:cubicBezTo>
                  <a:cubicBezTo>
                    <a:pt x="3807" y="19249"/>
                    <a:pt x="4171" y="17720"/>
                    <a:pt x="4410" y="15811"/>
                  </a:cubicBezTo>
                  <a:cubicBezTo>
                    <a:pt x="4649" y="13902"/>
                    <a:pt x="4751" y="11707"/>
                    <a:pt x="4701" y="9527"/>
                  </a:cubicBezTo>
                  <a:cubicBezTo>
                    <a:pt x="4647" y="7104"/>
                    <a:pt x="4409" y="4840"/>
                    <a:pt x="4026" y="3116"/>
                  </a:cubicBezTo>
                  <a:cubicBezTo>
                    <a:pt x="3644" y="1391"/>
                    <a:pt x="3142" y="311"/>
                    <a:pt x="2604" y="59"/>
                  </a:cubicBezTo>
                  <a:close/>
                  <a:moveTo>
                    <a:pt x="2527" y="16218"/>
                  </a:moveTo>
                  <a:cubicBezTo>
                    <a:pt x="2267" y="16375"/>
                    <a:pt x="2002" y="16161"/>
                    <a:pt x="1770" y="15606"/>
                  </a:cubicBezTo>
                  <a:cubicBezTo>
                    <a:pt x="1538" y="15051"/>
                    <a:pt x="1351" y="14183"/>
                    <a:pt x="1234" y="13123"/>
                  </a:cubicBezTo>
                  <a:cubicBezTo>
                    <a:pt x="1117" y="12064"/>
                    <a:pt x="1077" y="10866"/>
                    <a:pt x="1120" y="9699"/>
                  </a:cubicBezTo>
                  <a:cubicBezTo>
                    <a:pt x="1162" y="8533"/>
                    <a:pt x="1285" y="7455"/>
                    <a:pt x="1470" y="6618"/>
                  </a:cubicBezTo>
                  <a:cubicBezTo>
                    <a:pt x="1656" y="5780"/>
                    <a:pt x="1895" y="5226"/>
                    <a:pt x="2154" y="5031"/>
                  </a:cubicBezTo>
                  <a:cubicBezTo>
                    <a:pt x="2413" y="4837"/>
                    <a:pt x="2679" y="5013"/>
                    <a:pt x="2915" y="5535"/>
                  </a:cubicBezTo>
                  <a:cubicBezTo>
                    <a:pt x="3151" y="6057"/>
                    <a:pt x="3344" y="6898"/>
                    <a:pt x="3468" y="7940"/>
                  </a:cubicBezTo>
                  <a:cubicBezTo>
                    <a:pt x="3592" y="8982"/>
                    <a:pt x="3641" y="10173"/>
                    <a:pt x="3607" y="11346"/>
                  </a:cubicBezTo>
                  <a:cubicBezTo>
                    <a:pt x="3571" y="12579"/>
                    <a:pt x="3446" y="13725"/>
                    <a:pt x="3251" y="14606"/>
                  </a:cubicBezTo>
                  <a:cubicBezTo>
                    <a:pt x="3055" y="15486"/>
                    <a:pt x="2801" y="16053"/>
                    <a:pt x="2527" y="16218"/>
                  </a:cubicBezTo>
                  <a:close/>
                  <a:moveTo>
                    <a:pt x="5962" y="478"/>
                  </a:moveTo>
                  <a:cubicBezTo>
                    <a:pt x="5880" y="479"/>
                    <a:pt x="5799" y="562"/>
                    <a:pt x="5726" y="721"/>
                  </a:cubicBezTo>
                  <a:cubicBezTo>
                    <a:pt x="5652" y="880"/>
                    <a:pt x="5587" y="1110"/>
                    <a:pt x="5536" y="1397"/>
                  </a:cubicBezTo>
                  <a:cubicBezTo>
                    <a:pt x="5484" y="1682"/>
                    <a:pt x="5448" y="2017"/>
                    <a:pt x="5429" y="2374"/>
                  </a:cubicBezTo>
                  <a:cubicBezTo>
                    <a:pt x="5409" y="2732"/>
                    <a:pt x="5408" y="3104"/>
                    <a:pt x="5425" y="3464"/>
                  </a:cubicBezTo>
                  <a:cubicBezTo>
                    <a:pt x="5477" y="4630"/>
                    <a:pt x="5719" y="5426"/>
                    <a:pt x="5982" y="5426"/>
                  </a:cubicBezTo>
                  <a:lnTo>
                    <a:pt x="7512" y="5426"/>
                  </a:lnTo>
                  <a:lnTo>
                    <a:pt x="5131" y="19605"/>
                  </a:lnTo>
                  <a:cubicBezTo>
                    <a:pt x="5114" y="19710"/>
                    <a:pt x="5103" y="19835"/>
                    <a:pt x="5100" y="19965"/>
                  </a:cubicBezTo>
                  <a:cubicBezTo>
                    <a:pt x="5098" y="20096"/>
                    <a:pt x="5103" y="20228"/>
                    <a:pt x="5116" y="20345"/>
                  </a:cubicBezTo>
                  <a:cubicBezTo>
                    <a:pt x="5129" y="20463"/>
                    <a:pt x="5149" y="20562"/>
                    <a:pt x="5174" y="20632"/>
                  </a:cubicBezTo>
                  <a:cubicBezTo>
                    <a:pt x="5198" y="20701"/>
                    <a:pt x="5227" y="20738"/>
                    <a:pt x="5256" y="20739"/>
                  </a:cubicBezTo>
                  <a:lnTo>
                    <a:pt x="8991" y="20739"/>
                  </a:lnTo>
                  <a:cubicBezTo>
                    <a:pt x="9254" y="20739"/>
                    <a:pt x="9496" y="19942"/>
                    <a:pt x="9548" y="18776"/>
                  </a:cubicBezTo>
                  <a:cubicBezTo>
                    <a:pt x="9565" y="18416"/>
                    <a:pt x="9564" y="18044"/>
                    <a:pt x="9545" y="17686"/>
                  </a:cubicBezTo>
                  <a:cubicBezTo>
                    <a:pt x="9525" y="17329"/>
                    <a:pt x="9489" y="16995"/>
                    <a:pt x="9438" y="16709"/>
                  </a:cubicBezTo>
                  <a:cubicBezTo>
                    <a:pt x="9386" y="16423"/>
                    <a:pt x="9321" y="16192"/>
                    <a:pt x="9248" y="16033"/>
                  </a:cubicBezTo>
                  <a:cubicBezTo>
                    <a:pt x="9174" y="15874"/>
                    <a:pt x="9093" y="15791"/>
                    <a:pt x="9012" y="15790"/>
                  </a:cubicBezTo>
                  <a:lnTo>
                    <a:pt x="7147" y="15790"/>
                  </a:lnTo>
                  <a:lnTo>
                    <a:pt x="9527" y="1622"/>
                  </a:lnTo>
                  <a:cubicBezTo>
                    <a:pt x="9544" y="1516"/>
                    <a:pt x="9555" y="1390"/>
                    <a:pt x="9558" y="1258"/>
                  </a:cubicBezTo>
                  <a:cubicBezTo>
                    <a:pt x="9561" y="1127"/>
                    <a:pt x="9555" y="994"/>
                    <a:pt x="9542" y="875"/>
                  </a:cubicBezTo>
                  <a:cubicBezTo>
                    <a:pt x="9529" y="756"/>
                    <a:pt x="9509" y="656"/>
                    <a:pt x="9484" y="586"/>
                  </a:cubicBezTo>
                  <a:cubicBezTo>
                    <a:pt x="9459" y="516"/>
                    <a:pt x="9430" y="479"/>
                    <a:pt x="9401" y="478"/>
                  </a:cubicBezTo>
                  <a:lnTo>
                    <a:pt x="5962" y="478"/>
                  </a:lnTo>
                  <a:close/>
                  <a:moveTo>
                    <a:pt x="20885" y="536"/>
                  </a:moveTo>
                  <a:cubicBezTo>
                    <a:pt x="20761" y="668"/>
                    <a:pt x="20651" y="986"/>
                    <a:pt x="20573" y="1437"/>
                  </a:cubicBezTo>
                  <a:cubicBezTo>
                    <a:pt x="20495" y="1889"/>
                    <a:pt x="20454" y="2447"/>
                    <a:pt x="20456" y="3019"/>
                  </a:cubicBezTo>
                  <a:lnTo>
                    <a:pt x="20456" y="11257"/>
                  </a:lnTo>
                  <a:lnTo>
                    <a:pt x="17490" y="634"/>
                  </a:lnTo>
                  <a:cubicBezTo>
                    <a:pt x="17466" y="551"/>
                    <a:pt x="17438" y="499"/>
                    <a:pt x="17409" y="484"/>
                  </a:cubicBezTo>
                  <a:cubicBezTo>
                    <a:pt x="17379" y="470"/>
                    <a:pt x="17349" y="493"/>
                    <a:pt x="17323" y="551"/>
                  </a:cubicBezTo>
                  <a:cubicBezTo>
                    <a:pt x="17296" y="609"/>
                    <a:pt x="17273" y="700"/>
                    <a:pt x="17258" y="814"/>
                  </a:cubicBezTo>
                  <a:cubicBezTo>
                    <a:pt x="17242" y="927"/>
                    <a:pt x="17234" y="1058"/>
                    <a:pt x="17234" y="1192"/>
                  </a:cubicBezTo>
                  <a:lnTo>
                    <a:pt x="17234" y="18202"/>
                  </a:lnTo>
                  <a:cubicBezTo>
                    <a:pt x="17232" y="18774"/>
                    <a:pt x="17273" y="19332"/>
                    <a:pt x="17351" y="19783"/>
                  </a:cubicBezTo>
                  <a:cubicBezTo>
                    <a:pt x="17429" y="20235"/>
                    <a:pt x="17539" y="20554"/>
                    <a:pt x="17663" y="20686"/>
                  </a:cubicBezTo>
                  <a:cubicBezTo>
                    <a:pt x="17743" y="20766"/>
                    <a:pt x="17826" y="20763"/>
                    <a:pt x="17906" y="20678"/>
                  </a:cubicBezTo>
                  <a:cubicBezTo>
                    <a:pt x="17986" y="20594"/>
                    <a:pt x="18061" y="20429"/>
                    <a:pt x="18125" y="20197"/>
                  </a:cubicBezTo>
                  <a:cubicBezTo>
                    <a:pt x="18189" y="19965"/>
                    <a:pt x="18241" y="19672"/>
                    <a:pt x="18276" y="19337"/>
                  </a:cubicBezTo>
                  <a:cubicBezTo>
                    <a:pt x="18311" y="19004"/>
                    <a:pt x="18330" y="18638"/>
                    <a:pt x="18330" y="18269"/>
                  </a:cubicBezTo>
                  <a:lnTo>
                    <a:pt x="18330" y="9959"/>
                  </a:lnTo>
                  <a:lnTo>
                    <a:pt x="21296" y="20582"/>
                  </a:lnTo>
                  <a:cubicBezTo>
                    <a:pt x="21320" y="20666"/>
                    <a:pt x="21348" y="20717"/>
                    <a:pt x="21377" y="20732"/>
                  </a:cubicBezTo>
                  <a:cubicBezTo>
                    <a:pt x="21407" y="20747"/>
                    <a:pt x="21437" y="20723"/>
                    <a:pt x="21463" y="20665"/>
                  </a:cubicBezTo>
                  <a:cubicBezTo>
                    <a:pt x="21490" y="20607"/>
                    <a:pt x="21512" y="20516"/>
                    <a:pt x="21528" y="20403"/>
                  </a:cubicBezTo>
                  <a:cubicBezTo>
                    <a:pt x="21544" y="20289"/>
                    <a:pt x="21552" y="20158"/>
                    <a:pt x="21552" y="20025"/>
                  </a:cubicBezTo>
                  <a:lnTo>
                    <a:pt x="21552" y="2952"/>
                  </a:lnTo>
                  <a:cubicBezTo>
                    <a:pt x="21552" y="2582"/>
                    <a:pt x="21534" y="2217"/>
                    <a:pt x="21498" y="1883"/>
                  </a:cubicBezTo>
                  <a:cubicBezTo>
                    <a:pt x="21463" y="1549"/>
                    <a:pt x="21411" y="1256"/>
                    <a:pt x="21347" y="1024"/>
                  </a:cubicBezTo>
                  <a:cubicBezTo>
                    <a:pt x="21283" y="792"/>
                    <a:pt x="21208" y="627"/>
                    <a:pt x="21128" y="543"/>
                  </a:cubicBezTo>
                  <a:cubicBezTo>
                    <a:pt x="21048" y="459"/>
                    <a:pt x="20965" y="456"/>
                    <a:pt x="20885" y="536"/>
                  </a:cubicBezTo>
                  <a:close/>
                  <a:moveTo>
                    <a:pt x="13161" y="4953"/>
                  </a:moveTo>
                  <a:cubicBezTo>
                    <a:pt x="14416" y="4953"/>
                    <a:pt x="15353" y="7937"/>
                    <a:pt x="15353" y="10606"/>
                  </a:cubicBezTo>
                  <a:cubicBezTo>
                    <a:pt x="15353" y="13275"/>
                    <a:pt x="14416" y="16259"/>
                    <a:pt x="13161" y="16259"/>
                  </a:cubicBezTo>
                  <a:cubicBezTo>
                    <a:pt x="11906" y="16259"/>
                    <a:pt x="10969" y="13275"/>
                    <a:pt x="10969" y="10606"/>
                  </a:cubicBezTo>
                  <a:cubicBezTo>
                    <a:pt x="10969" y="7937"/>
                    <a:pt x="11906" y="4953"/>
                    <a:pt x="13161" y="4953"/>
                  </a:cubicBezTo>
                  <a:close/>
                  <a:moveTo>
                    <a:pt x="13161" y="5"/>
                  </a:moveTo>
                  <a:cubicBezTo>
                    <a:pt x="11345" y="5"/>
                    <a:pt x="9873" y="4751"/>
                    <a:pt x="9873" y="10606"/>
                  </a:cubicBezTo>
                  <a:cubicBezTo>
                    <a:pt x="9873" y="16460"/>
                    <a:pt x="11345" y="21207"/>
                    <a:pt x="13161" y="21207"/>
                  </a:cubicBezTo>
                  <a:cubicBezTo>
                    <a:pt x="14977" y="21207"/>
                    <a:pt x="16449" y="16460"/>
                    <a:pt x="16449" y="10606"/>
                  </a:cubicBezTo>
                  <a:cubicBezTo>
                    <a:pt x="16449" y="4751"/>
                    <a:pt x="14977" y="5"/>
                    <a:pt x="13161" y="5"/>
                  </a:cubicBezTo>
                  <a:close/>
                </a:path>
              </a:pathLst>
            </a:custGeom>
            <a:solidFill>
              <a:srgbClr val="0E111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_title_light" showMasterSp="0">
  <p:cSld name="big_title_ligh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26"/>
          <p:cNvGrpSpPr/>
          <p:nvPr/>
        </p:nvGrpSpPr>
        <p:grpSpPr>
          <a:xfrm>
            <a:off x="641983" y="6415289"/>
            <a:ext cx="1044579" cy="231718"/>
            <a:chOff x="-1" y="0"/>
            <a:chExt cx="1044577" cy="231717"/>
          </a:xfrm>
        </p:grpSpPr>
        <p:sp>
          <p:nvSpPr>
            <p:cNvPr id="179" name="Google Shape;179;p26"/>
            <p:cNvSpPr/>
            <p:nvPr/>
          </p:nvSpPr>
          <p:spPr>
            <a:xfrm>
              <a:off x="601692" y="0"/>
              <a:ext cx="442884" cy="231717"/>
            </a:xfrm>
            <a:custGeom>
              <a:rect b="b" l="l" r="r" t="t"/>
              <a:pathLst>
                <a:path extrusionOk="0" h="21590" w="21600">
                  <a:moveTo>
                    <a:pt x="0" y="6344"/>
                  </a:moveTo>
                  <a:lnTo>
                    <a:pt x="0" y="8436"/>
                  </a:lnTo>
                  <a:cubicBezTo>
                    <a:pt x="13" y="8598"/>
                    <a:pt x="79" y="8729"/>
                    <a:pt x="170" y="8759"/>
                  </a:cubicBezTo>
                  <a:cubicBezTo>
                    <a:pt x="314" y="8805"/>
                    <a:pt x="511" y="8869"/>
                    <a:pt x="563" y="8898"/>
                  </a:cubicBezTo>
                  <a:cubicBezTo>
                    <a:pt x="574" y="8905"/>
                    <a:pt x="587" y="8912"/>
                    <a:pt x="601" y="8920"/>
                  </a:cubicBezTo>
                  <a:cubicBezTo>
                    <a:pt x="871" y="9068"/>
                    <a:pt x="1559" y="9447"/>
                    <a:pt x="1584" y="11366"/>
                  </a:cubicBezTo>
                  <a:lnTo>
                    <a:pt x="1584" y="17220"/>
                  </a:lnTo>
                  <a:cubicBezTo>
                    <a:pt x="1584" y="18386"/>
                    <a:pt x="1820" y="19503"/>
                    <a:pt x="2252" y="20323"/>
                  </a:cubicBezTo>
                  <a:cubicBezTo>
                    <a:pt x="2671" y="21131"/>
                    <a:pt x="3247" y="21583"/>
                    <a:pt x="3836" y="21582"/>
                  </a:cubicBezTo>
                  <a:lnTo>
                    <a:pt x="3862" y="21582"/>
                  </a:lnTo>
                  <a:cubicBezTo>
                    <a:pt x="3862" y="21582"/>
                    <a:pt x="3862" y="21600"/>
                    <a:pt x="4396" y="21582"/>
                  </a:cubicBezTo>
                  <a:cubicBezTo>
                    <a:pt x="4532" y="21577"/>
                    <a:pt x="4610" y="21404"/>
                    <a:pt x="4608" y="21116"/>
                  </a:cubicBezTo>
                  <a:cubicBezTo>
                    <a:pt x="4606" y="20716"/>
                    <a:pt x="4612" y="20403"/>
                    <a:pt x="4608" y="20065"/>
                  </a:cubicBezTo>
                  <a:cubicBezTo>
                    <a:pt x="4605" y="19783"/>
                    <a:pt x="4608" y="19523"/>
                    <a:pt x="4608" y="19288"/>
                  </a:cubicBezTo>
                  <a:cubicBezTo>
                    <a:pt x="4608" y="19070"/>
                    <a:pt x="4516" y="18892"/>
                    <a:pt x="4412" y="18884"/>
                  </a:cubicBezTo>
                  <a:cubicBezTo>
                    <a:pt x="4215" y="18882"/>
                    <a:pt x="3940" y="18882"/>
                    <a:pt x="3679" y="18882"/>
                  </a:cubicBezTo>
                  <a:cubicBezTo>
                    <a:pt x="3299" y="18882"/>
                    <a:pt x="2972" y="18273"/>
                    <a:pt x="2972" y="17521"/>
                  </a:cubicBezTo>
                  <a:lnTo>
                    <a:pt x="2972" y="14347"/>
                  </a:lnTo>
                  <a:cubicBezTo>
                    <a:pt x="2985" y="14339"/>
                    <a:pt x="2972" y="11309"/>
                    <a:pt x="2972" y="11275"/>
                  </a:cubicBezTo>
                  <a:cubicBezTo>
                    <a:pt x="2935" y="8683"/>
                    <a:pt x="2035" y="7580"/>
                    <a:pt x="1870" y="7377"/>
                  </a:cubicBezTo>
                  <a:cubicBezTo>
                    <a:pt x="1858" y="7362"/>
                    <a:pt x="1849" y="7352"/>
                    <a:pt x="1846" y="7347"/>
                  </a:cubicBezTo>
                  <a:cubicBezTo>
                    <a:pt x="1849" y="7341"/>
                    <a:pt x="1858" y="7331"/>
                    <a:pt x="1870" y="7316"/>
                  </a:cubicBezTo>
                  <a:cubicBezTo>
                    <a:pt x="2038" y="7104"/>
                    <a:pt x="2972" y="5930"/>
                    <a:pt x="2972" y="3227"/>
                  </a:cubicBezTo>
                  <a:lnTo>
                    <a:pt x="2972" y="391"/>
                  </a:lnTo>
                  <a:cubicBezTo>
                    <a:pt x="2972" y="175"/>
                    <a:pt x="2893" y="0"/>
                    <a:pt x="2775" y="0"/>
                  </a:cubicBezTo>
                  <a:lnTo>
                    <a:pt x="1780" y="0"/>
                  </a:lnTo>
                  <a:cubicBezTo>
                    <a:pt x="1676" y="0"/>
                    <a:pt x="1584" y="175"/>
                    <a:pt x="1584" y="391"/>
                  </a:cubicBezTo>
                  <a:lnTo>
                    <a:pt x="1584" y="3227"/>
                  </a:lnTo>
                  <a:cubicBezTo>
                    <a:pt x="1584" y="5244"/>
                    <a:pt x="877" y="5640"/>
                    <a:pt x="603" y="5793"/>
                  </a:cubicBezTo>
                  <a:cubicBezTo>
                    <a:pt x="588" y="5801"/>
                    <a:pt x="575" y="5809"/>
                    <a:pt x="563" y="5816"/>
                  </a:cubicBezTo>
                  <a:cubicBezTo>
                    <a:pt x="511" y="5845"/>
                    <a:pt x="314" y="5909"/>
                    <a:pt x="170" y="5955"/>
                  </a:cubicBezTo>
                  <a:cubicBezTo>
                    <a:pt x="65" y="5988"/>
                    <a:pt x="0" y="6152"/>
                    <a:pt x="0" y="6344"/>
                  </a:cubicBezTo>
                  <a:close/>
                  <a:moveTo>
                    <a:pt x="17397" y="11152"/>
                  </a:moveTo>
                  <a:lnTo>
                    <a:pt x="17397" y="16677"/>
                  </a:lnTo>
                  <a:cubicBezTo>
                    <a:pt x="17397" y="16775"/>
                    <a:pt x="17376" y="16869"/>
                    <a:pt x="17340" y="16938"/>
                  </a:cubicBezTo>
                  <a:cubicBezTo>
                    <a:pt x="17304" y="17007"/>
                    <a:pt x="17256" y="17046"/>
                    <a:pt x="17205" y="17046"/>
                  </a:cubicBezTo>
                  <a:cubicBezTo>
                    <a:pt x="16940" y="17046"/>
                    <a:pt x="16466" y="17045"/>
                    <a:pt x="16202" y="17045"/>
                  </a:cubicBezTo>
                  <a:cubicBezTo>
                    <a:pt x="16096" y="17045"/>
                    <a:pt x="16010" y="16880"/>
                    <a:pt x="16010" y="16676"/>
                  </a:cubicBezTo>
                  <a:cubicBezTo>
                    <a:pt x="16010" y="14430"/>
                    <a:pt x="16010" y="2616"/>
                    <a:pt x="16010" y="369"/>
                  </a:cubicBezTo>
                  <a:cubicBezTo>
                    <a:pt x="16010" y="165"/>
                    <a:pt x="16096" y="0"/>
                    <a:pt x="16202" y="0"/>
                  </a:cubicBezTo>
                  <a:cubicBezTo>
                    <a:pt x="16466" y="0"/>
                    <a:pt x="16940" y="0"/>
                    <a:pt x="17205" y="0"/>
                  </a:cubicBezTo>
                  <a:cubicBezTo>
                    <a:pt x="17311" y="0"/>
                    <a:pt x="17397" y="165"/>
                    <a:pt x="17397" y="369"/>
                  </a:cubicBezTo>
                  <a:cubicBezTo>
                    <a:pt x="17397" y="1798"/>
                    <a:pt x="17397" y="6882"/>
                    <a:pt x="17397" y="6882"/>
                  </a:cubicBezTo>
                  <a:cubicBezTo>
                    <a:pt x="18876" y="4215"/>
                    <a:pt x="21600" y="6133"/>
                    <a:pt x="21600" y="11140"/>
                  </a:cubicBezTo>
                  <a:lnTo>
                    <a:pt x="21600" y="16676"/>
                  </a:lnTo>
                  <a:cubicBezTo>
                    <a:pt x="21600" y="16774"/>
                    <a:pt x="21580" y="16867"/>
                    <a:pt x="21544" y="16937"/>
                  </a:cubicBezTo>
                  <a:cubicBezTo>
                    <a:pt x="21508" y="17006"/>
                    <a:pt x="21459" y="17045"/>
                    <a:pt x="21408" y="17045"/>
                  </a:cubicBezTo>
                  <a:cubicBezTo>
                    <a:pt x="21144" y="17045"/>
                    <a:pt x="20669" y="17045"/>
                    <a:pt x="20404" y="17045"/>
                  </a:cubicBezTo>
                  <a:cubicBezTo>
                    <a:pt x="20353" y="17045"/>
                    <a:pt x="20305" y="17006"/>
                    <a:pt x="20269" y="16937"/>
                  </a:cubicBezTo>
                  <a:cubicBezTo>
                    <a:pt x="20233" y="16867"/>
                    <a:pt x="20212" y="16774"/>
                    <a:pt x="20212" y="16676"/>
                  </a:cubicBezTo>
                  <a:cubicBezTo>
                    <a:pt x="20212" y="15383"/>
                    <a:pt x="20212" y="11140"/>
                    <a:pt x="20212" y="11140"/>
                  </a:cubicBezTo>
                  <a:cubicBezTo>
                    <a:pt x="20212" y="8525"/>
                    <a:pt x="18838" y="7725"/>
                    <a:pt x="18013" y="8774"/>
                  </a:cubicBezTo>
                  <a:cubicBezTo>
                    <a:pt x="17660" y="9223"/>
                    <a:pt x="17397" y="10030"/>
                    <a:pt x="17397" y="11152"/>
                  </a:cubicBezTo>
                  <a:close/>
                  <a:moveTo>
                    <a:pt x="11114" y="7369"/>
                  </a:moveTo>
                  <a:cubicBezTo>
                    <a:pt x="10512" y="8504"/>
                    <a:pt x="10237" y="10000"/>
                    <a:pt x="10237" y="11499"/>
                  </a:cubicBezTo>
                  <a:cubicBezTo>
                    <a:pt x="10237" y="12999"/>
                    <a:pt x="10512" y="14495"/>
                    <a:pt x="11114" y="15630"/>
                  </a:cubicBezTo>
                  <a:cubicBezTo>
                    <a:pt x="12122" y="17585"/>
                    <a:pt x="13680" y="17846"/>
                    <a:pt x="14858" y="16408"/>
                  </a:cubicBezTo>
                  <a:cubicBezTo>
                    <a:pt x="14871" y="16389"/>
                    <a:pt x="14886" y="16370"/>
                    <a:pt x="14903" y="16349"/>
                  </a:cubicBezTo>
                  <a:cubicBezTo>
                    <a:pt x="14937" y="16306"/>
                    <a:pt x="14976" y="16258"/>
                    <a:pt x="15002" y="16208"/>
                  </a:cubicBezTo>
                  <a:cubicBezTo>
                    <a:pt x="15068" y="16084"/>
                    <a:pt x="15105" y="15855"/>
                    <a:pt x="15017" y="15616"/>
                  </a:cubicBezTo>
                  <a:cubicBezTo>
                    <a:pt x="14937" y="15401"/>
                    <a:pt x="14833" y="15132"/>
                    <a:pt x="14722" y="14844"/>
                  </a:cubicBezTo>
                  <a:cubicBezTo>
                    <a:pt x="14627" y="14597"/>
                    <a:pt x="14538" y="14367"/>
                    <a:pt x="14459" y="14157"/>
                  </a:cubicBezTo>
                  <a:cubicBezTo>
                    <a:pt x="14395" y="13986"/>
                    <a:pt x="14269" y="13940"/>
                    <a:pt x="14177" y="14044"/>
                  </a:cubicBezTo>
                  <a:cubicBezTo>
                    <a:pt x="14151" y="14075"/>
                    <a:pt x="14129" y="14101"/>
                    <a:pt x="14103" y="14132"/>
                  </a:cubicBezTo>
                  <a:cubicBezTo>
                    <a:pt x="12781" y="15765"/>
                    <a:pt x="11546" y="13609"/>
                    <a:pt x="11546" y="11499"/>
                  </a:cubicBezTo>
                  <a:cubicBezTo>
                    <a:pt x="11546" y="9389"/>
                    <a:pt x="12806" y="7246"/>
                    <a:pt x="14102" y="8870"/>
                  </a:cubicBezTo>
                  <a:cubicBezTo>
                    <a:pt x="14128" y="8902"/>
                    <a:pt x="14151" y="8923"/>
                    <a:pt x="14177" y="8955"/>
                  </a:cubicBezTo>
                  <a:cubicBezTo>
                    <a:pt x="14269" y="9059"/>
                    <a:pt x="14398" y="9009"/>
                    <a:pt x="14460" y="8842"/>
                  </a:cubicBezTo>
                  <a:cubicBezTo>
                    <a:pt x="14539" y="8631"/>
                    <a:pt x="14627" y="8402"/>
                    <a:pt x="14722" y="8155"/>
                  </a:cubicBezTo>
                  <a:cubicBezTo>
                    <a:pt x="14822" y="7896"/>
                    <a:pt x="14915" y="7655"/>
                    <a:pt x="14990" y="7453"/>
                  </a:cubicBezTo>
                  <a:cubicBezTo>
                    <a:pt x="15116" y="7116"/>
                    <a:pt x="15083" y="6876"/>
                    <a:pt x="14903" y="6649"/>
                  </a:cubicBezTo>
                  <a:cubicBezTo>
                    <a:pt x="14886" y="6628"/>
                    <a:pt x="14871" y="6609"/>
                    <a:pt x="14858" y="6591"/>
                  </a:cubicBezTo>
                  <a:cubicBezTo>
                    <a:pt x="13680" y="5153"/>
                    <a:pt x="12122" y="5413"/>
                    <a:pt x="11114" y="7369"/>
                  </a:cubicBezTo>
                  <a:close/>
                  <a:moveTo>
                    <a:pt x="5472" y="12468"/>
                  </a:moveTo>
                  <a:lnTo>
                    <a:pt x="8745" y="12468"/>
                  </a:lnTo>
                  <a:cubicBezTo>
                    <a:pt x="9138" y="12468"/>
                    <a:pt x="9452" y="11862"/>
                    <a:pt x="9452" y="11115"/>
                  </a:cubicBezTo>
                  <a:cubicBezTo>
                    <a:pt x="9452" y="9452"/>
                    <a:pt x="9308" y="8565"/>
                    <a:pt x="8810" y="7433"/>
                  </a:cubicBezTo>
                  <a:cubicBezTo>
                    <a:pt x="8300" y="6295"/>
                    <a:pt x="7488" y="5678"/>
                    <a:pt x="6860" y="5678"/>
                  </a:cubicBezTo>
                  <a:cubicBezTo>
                    <a:pt x="5289" y="5678"/>
                    <a:pt x="4084" y="8247"/>
                    <a:pt x="4084" y="11500"/>
                  </a:cubicBezTo>
                  <a:cubicBezTo>
                    <a:pt x="4084" y="15507"/>
                    <a:pt x="5708" y="17322"/>
                    <a:pt x="7003" y="17322"/>
                  </a:cubicBezTo>
                  <a:cubicBezTo>
                    <a:pt x="7933" y="17322"/>
                    <a:pt x="8653" y="16893"/>
                    <a:pt x="9360" y="16039"/>
                  </a:cubicBezTo>
                  <a:cubicBezTo>
                    <a:pt x="9439" y="15926"/>
                    <a:pt x="9478" y="15696"/>
                    <a:pt x="9425" y="15515"/>
                  </a:cubicBezTo>
                  <a:lnTo>
                    <a:pt x="9405" y="15450"/>
                  </a:lnTo>
                  <a:cubicBezTo>
                    <a:pt x="9262" y="14997"/>
                    <a:pt x="9065" y="14372"/>
                    <a:pt x="8915" y="13941"/>
                  </a:cubicBezTo>
                  <a:cubicBezTo>
                    <a:pt x="8863" y="13771"/>
                    <a:pt x="8745" y="13720"/>
                    <a:pt x="8653" y="13827"/>
                  </a:cubicBezTo>
                  <a:cubicBezTo>
                    <a:pt x="8208" y="14334"/>
                    <a:pt x="7737" y="14780"/>
                    <a:pt x="7030" y="14770"/>
                  </a:cubicBezTo>
                  <a:cubicBezTo>
                    <a:pt x="6375" y="14761"/>
                    <a:pt x="5681" y="13962"/>
                    <a:pt x="5472" y="12468"/>
                  </a:cubicBezTo>
                  <a:close/>
                  <a:moveTo>
                    <a:pt x="8025" y="10247"/>
                  </a:moveTo>
                  <a:cubicBezTo>
                    <a:pt x="7907" y="8567"/>
                    <a:pt x="7305" y="8260"/>
                    <a:pt x="6860" y="8260"/>
                  </a:cubicBezTo>
                  <a:cubicBezTo>
                    <a:pt x="6257" y="8260"/>
                    <a:pt x="5747" y="9118"/>
                    <a:pt x="5524" y="10247"/>
                  </a:cubicBezTo>
                  <a:lnTo>
                    <a:pt x="8025" y="10247"/>
                  </a:lnTo>
                  <a:close/>
                </a:path>
              </a:pathLst>
            </a:custGeom>
            <a:solidFill>
              <a:srgbClr val="0E111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6"/>
            <p:cNvSpPr/>
            <p:nvPr/>
          </p:nvSpPr>
          <p:spPr>
            <a:xfrm>
              <a:off x="-1" y="61125"/>
              <a:ext cx="570046" cy="124748"/>
            </a:xfrm>
            <a:custGeom>
              <a:rect b="b" l="l" r="r" t="t"/>
              <a:pathLst>
                <a:path extrusionOk="0" h="21210" w="21552">
                  <a:moveTo>
                    <a:pt x="2604" y="59"/>
                  </a:moveTo>
                  <a:cubicBezTo>
                    <a:pt x="2120" y="-171"/>
                    <a:pt x="1632" y="280"/>
                    <a:pt x="1207" y="1350"/>
                  </a:cubicBezTo>
                  <a:cubicBezTo>
                    <a:pt x="782" y="2419"/>
                    <a:pt x="441" y="4055"/>
                    <a:pt x="231" y="6031"/>
                  </a:cubicBezTo>
                  <a:cubicBezTo>
                    <a:pt x="21" y="8008"/>
                    <a:pt x="-48" y="10229"/>
                    <a:pt x="34" y="12389"/>
                  </a:cubicBezTo>
                  <a:cubicBezTo>
                    <a:pt x="116" y="14549"/>
                    <a:pt x="344" y="16541"/>
                    <a:pt x="688" y="18093"/>
                  </a:cubicBezTo>
                  <a:cubicBezTo>
                    <a:pt x="1032" y="19645"/>
                    <a:pt x="1474" y="20679"/>
                    <a:pt x="1954" y="21054"/>
                  </a:cubicBezTo>
                  <a:cubicBezTo>
                    <a:pt x="2433" y="21429"/>
                    <a:pt x="2927" y="21127"/>
                    <a:pt x="3367" y="20188"/>
                  </a:cubicBezTo>
                  <a:cubicBezTo>
                    <a:pt x="3807" y="19249"/>
                    <a:pt x="4171" y="17720"/>
                    <a:pt x="4410" y="15811"/>
                  </a:cubicBezTo>
                  <a:cubicBezTo>
                    <a:pt x="4649" y="13902"/>
                    <a:pt x="4751" y="11707"/>
                    <a:pt x="4701" y="9527"/>
                  </a:cubicBezTo>
                  <a:cubicBezTo>
                    <a:pt x="4647" y="7104"/>
                    <a:pt x="4409" y="4840"/>
                    <a:pt x="4026" y="3116"/>
                  </a:cubicBezTo>
                  <a:cubicBezTo>
                    <a:pt x="3644" y="1391"/>
                    <a:pt x="3142" y="311"/>
                    <a:pt x="2604" y="59"/>
                  </a:cubicBezTo>
                  <a:close/>
                  <a:moveTo>
                    <a:pt x="2527" y="16218"/>
                  </a:moveTo>
                  <a:cubicBezTo>
                    <a:pt x="2267" y="16375"/>
                    <a:pt x="2002" y="16161"/>
                    <a:pt x="1770" y="15606"/>
                  </a:cubicBezTo>
                  <a:cubicBezTo>
                    <a:pt x="1538" y="15051"/>
                    <a:pt x="1351" y="14183"/>
                    <a:pt x="1234" y="13123"/>
                  </a:cubicBezTo>
                  <a:cubicBezTo>
                    <a:pt x="1117" y="12064"/>
                    <a:pt x="1077" y="10866"/>
                    <a:pt x="1120" y="9699"/>
                  </a:cubicBezTo>
                  <a:cubicBezTo>
                    <a:pt x="1162" y="8533"/>
                    <a:pt x="1285" y="7455"/>
                    <a:pt x="1470" y="6618"/>
                  </a:cubicBezTo>
                  <a:cubicBezTo>
                    <a:pt x="1656" y="5780"/>
                    <a:pt x="1895" y="5226"/>
                    <a:pt x="2154" y="5031"/>
                  </a:cubicBezTo>
                  <a:cubicBezTo>
                    <a:pt x="2413" y="4837"/>
                    <a:pt x="2679" y="5013"/>
                    <a:pt x="2915" y="5535"/>
                  </a:cubicBezTo>
                  <a:cubicBezTo>
                    <a:pt x="3151" y="6057"/>
                    <a:pt x="3344" y="6898"/>
                    <a:pt x="3468" y="7940"/>
                  </a:cubicBezTo>
                  <a:cubicBezTo>
                    <a:pt x="3592" y="8982"/>
                    <a:pt x="3641" y="10173"/>
                    <a:pt x="3607" y="11346"/>
                  </a:cubicBezTo>
                  <a:cubicBezTo>
                    <a:pt x="3571" y="12579"/>
                    <a:pt x="3446" y="13725"/>
                    <a:pt x="3251" y="14606"/>
                  </a:cubicBezTo>
                  <a:cubicBezTo>
                    <a:pt x="3055" y="15486"/>
                    <a:pt x="2801" y="16053"/>
                    <a:pt x="2527" y="16218"/>
                  </a:cubicBezTo>
                  <a:close/>
                  <a:moveTo>
                    <a:pt x="5962" y="478"/>
                  </a:moveTo>
                  <a:cubicBezTo>
                    <a:pt x="5880" y="479"/>
                    <a:pt x="5799" y="562"/>
                    <a:pt x="5726" y="721"/>
                  </a:cubicBezTo>
                  <a:cubicBezTo>
                    <a:pt x="5652" y="880"/>
                    <a:pt x="5587" y="1110"/>
                    <a:pt x="5536" y="1397"/>
                  </a:cubicBezTo>
                  <a:cubicBezTo>
                    <a:pt x="5484" y="1682"/>
                    <a:pt x="5448" y="2017"/>
                    <a:pt x="5429" y="2374"/>
                  </a:cubicBezTo>
                  <a:cubicBezTo>
                    <a:pt x="5409" y="2732"/>
                    <a:pt x="5408" y="3104"/>
                    <a:pt x="5425" y="3464"/>
                  </a:cubicBezTo>
                  <a:cubicBezTo>
                    <a:pt x="5477" y="4630"/>
                    <a:pt x="5719" y="5426"/>
                    <a:pt x="5982" y="5426"/>
                  </a:cubicBezTo>
                  <a:lnTo>
                    <a:pt x="7512" y="5426"/>
                  </a:lnTo>
                  <a:lnTo>
                    <a:pt x="5131" y="19605"/>
                  </a:lnTo>
                  <a:cubicBezTo>
                    <a:pt x="5114" y="19710"/>
                    <a:pt x="5103" y="19835"/>
                    <a:pt x="5100" y="19965"/>
                  </a:cubicBezTo>
                  <a:cubicBezTo>
                    <a:pt x="5098" y="20096"/>
                    <a:pt x="5103" y="20228"/>
                    <a:pt x="5116" y="20345"/>
                  </a:cubicBezTo>
                  <a:cubicBezTo>
                    <a:pt x="5129" y="20463"/>
                    <a:pt x="5149" y="20562"/>
                    <a:pt x="5174" y="20632"/>
                  </a:cubicBezTo>
                  <a:cubicBezTo>
                    <a:pt x="5198" y="20701"/>
                    <a:pt x="5227" y="20738"/>
                    <a:pt x="5256" y="20739"/>
                  </a:cubicBezTo>
                  <a:lnTo>
                    <a:pt x="8991" y="20739"/>
                  </a:lnTo>
                  <a:cubicBezTo>
                    <a:pt x="9254" y="20739"/>
                    <a:pt x="9496" y="19942"/>
                    <a:pt x="9548" y="18776"/>
                  </a:cubicBezTo>
                  <a:cubicBezTo>
                    <a:pt x="9565" y="18416"/>
                    <a:pt x="9564" y="18044"/>
                    <a:pt x="9545" y="17686"/>
                  </a:cubicBezTo>
                  <a:cubicBezTo>
                    <a:pt x="9525" y="17329"/>
                    <a:pt x="9489" y="16995"/>
                    <a:pt x="9438" y="16709"/>
                  </a:cubicBezTo>
                  <a:cubicBezTo>
                    <a:pt x="9386" y="16423"/>
                    <a:pt x="9321" y="16192"/>
                    <a:pt x="9248" y="16033"/>
                  </a:cubicBezTo>
                  <a:cubicBezTo>
                    <a:pt x="9174" y="15874"/>
                    <a:pt x="9093" y="15791"/>
                    <a:pt x="9012" y="15790"/>
                  </a:cubicBezTo>
                  <a:lnTo>
                    <a:pt x="7147" y="15790"/>
                  </a:lnTo>
                  <a:lnTo>
                    <a:pt x="9527" y="1622"/>
                  </a:lnTo>
                  <a:cubicBezTo>
                    <a:pt x="9544" y="1516"/>
                    <a:pt x="9555" y="1390"/>
                    <a:pt x="9558" y="1258"/>
                  </a:cubicBezTo>
                  <a:cubicBezTo>
                    <a:pt x="9561" y="1127"/>
                    <a:pt x="9555" y="994"/>
                    <a:pt x="9542" y="875"/>
                  </a:cubicBezTo>
                  <a:cubicBezTo>
                    <a:pt x="9529" y="756"/>
                    <a:pt x="9509" y="656"/>
                    <a:pt x="9484" y="586"/>
                  </a:cubicBezTo>
                  <a:cubicBezTo>
                    <a:pt x="9459" y="516"/>
                    <a:pt x="9430" y="479"/>
                    <a:pt x="9401" y="478"/>
                  </a:cubicBezTo>
                  <a:lnTo>
                    <a:pt x="5962" y="478"/>
                  </a:lnTo>
                  <a:close/>
                  <a:moveTo>
                    <a:pt x="20885" y="536"/>
                  </a:moveTo>
                  <a:cubicBezTo>
                    <a:pt x="20761" y="668"/>
                    <a:pt x="20651" y="986"/>
                    <a:pt x="20573" y="1437"/>
                  </a:cubicBezTo>
                  <a:cubicBezTo>
                    <a:pt x="20495" y="1889"/>
                    <a:pt x="20454" y="2447"/>
                    <a:pt x="20456" y="3019"/>
                  </a:cubicBezTo>
                  <a:lnTo>
                    <a:pt x="20456" y="11257"/>
                  </a:lnTo>
                  <a:lnTo>
                    <a:pt x="17490" y="634"/>
                  </a:lnTo>
                  <a:cubicBezTo>
                    <a:pt x="17466" y="551"/>
                    <a:pt x="17438" y="499"/>
                    <a:pt x="17409" y="484"/>
                  </a:cubicBezTo>
                  <a:cubicBezTo>
                    <a:pt x="17379" y="470"/>
                    <a:pt x="17349" y="493"/>
                    <a:pt x="17323" y="551"/>
                  </a:cubicBezTo>
                  <a:cubicBezTo>
                    <a:pt x="17296" y="609"/>
                    <a:pt x="17273" y="700"/>
                    <a:pt x="17258" y="814"/>
                  </a:cubicBezTo>
                  <a:cubicBezTo>
                    <a:pt x="17242" y="927"/>
                    <a:pt x="17234" y="1058"/>
                    <a:pt x="17234" y="1192"/>
                  </a:cubicBezTo>
                  <a:lnTo>
                    <a:pt x="17234" y="18202"/>
                  </a:lnTo>
                  <a:cubicBezTo>
                    <a:pt x="17232" y="18774"/>
                    <a:pt x="17273" y="19332"/>
                    <a:pt x="17351" y="19783"/>
                  </a:cubicBezTo>
                  <a:cubicBezTo>
                    <a:pt x="17429" y="20235"/>
                    <a:pt x="17539" y="20554"/>
                    <a:pt x="17663" y="20686"/>
                  </a:cubicBezTo>
                  <a:cubicBezTo>
                    <a:pt x="17743" y="20766"/>
                    <a:pt x="17826" y="20763"/>
                    <a:pt x="17906" y="20678"/>
                  </a:cubicBezTo>
                  <a:cubicBezTo>
                    <a:pt x="17986" y="20594"/>
                    <a:pt x="18061" y="20429"/>
                    <a:pt x="18125" y="20197"/>
                  </a:cubicBezTo>
                  <a:cubicBezTo>
                    <a:pt x="18189" y="19965"/>
                    <a:pt x="18241" y="19672"/>
                    <a:pt x="18276" y="19337"/>
                  </a:cubicBezTo>
                  <a:cubicBezTo>
                    <a:pt x="18311" y="19004"/>
                    <a:pt x="18330" y="18638"/>
                    <a:pt x="18330" y="18269"/>
                  </a:cubicBezTo>
                  <a:lnTo>
                    <a:pt x="18330" y="9959"/>
                  </a:lnTo>
                  <a:lnTo>
                    <a:pt x="21296" y="20582"/>
                  </a:lnTo>
                  <a:cubicBezTo>
                    <a:pt x="21320" y="20666"/>
                    <a:pt x="21348" y="20717"/>
                    <a:pt x="21377" y="20732"/>
                  </a:cubicBezTo>
                  <a:cubicBezTo>
                    <a:pt x="21407" y="20747"/>
                    <a:pt x="21437" y="20723"/>
                    <a:pt x="21463" y="20665"/>
                  </a:cubicBezTo>
                  <a:cubicBezTo>
                    <a:pt x="21490" y="20607"/>
                    <a:pt x="21512" y="20516"/>
                    <a:pt x="21528" y="20403"/>
                  </a:cubicBezTo>
                  <a:cubicBezTo>
                    <a:pt x="21544" y="20289"/>
                    <a:pt x="21552" y="20158"/>
                    <a:pt x="21552" y="20025"/>
                  </a:cubicBezTo>
                  <a:lnTo>
                    <a:pt x="21552" y="2952"/>
                  </a:lnTo>
                  <a:cubicBezTo>
                    <a:pt x="21552" y="2582"/>
                    <a:pt x="21534" y="2217"/>
                    <a:pt x="21498" y="1883"/>
                  </a:cubicBezTo>
                  <a:cubicBezTo>
                    <a:pt x="21463" y="1549"/>
                    <a:pt x="21411" y="1256"/>
                    <a:pt x="21347" y="1024"/>
                  </a:cubicBezTo>
                  <a:cubicBezTo>
                    <a:pt x="21283" y="792"/>
                    <a:pt x="21208" y="627"/>
                    <a:pt x="21128" y="543"/>
                  </a:cubicBezTo>
                  <a:cubicBezTo>
                    <a:pt x="21048" y="459"/>
                    <a:pt x="20965" y="456"/>
                    <a:pt x="20885" y="536"/>
                  </a:cubicBezTo>
                  <a:close/>
                  <a:moveTo>
                    <a:pt x="13161" y="4953"/>
                  </a:moveTo>
                  <a:cubicBezTo>
                    <a:pt x="14416" y="4953"/>
                    <a:pt x="15353" y="7937"/>
                    <a:pt x="15353" y="10606"/>
                  </a:cubicBezTo>
                  <a:cubicBezTo>
                    <a:pt x="15353" y="13275"/>
                    <a:pt x="14416" y="16259"/>
                    <a:pt x="13161" y="16259"/>
                  </a:cubicBezTo>
                  <a:cubicBezTo>
                    <a:pt x="11906" y="16259"/>
                    <a:pt x="10969" y="13275"/>
                    <a:pt x="10969" y="10606"/>
                  </a:cubicBezTo>
                  <a:cubicBezTo>
                    <a:pt x="10969" y="7937"/>
                    <a:pt x="11906" y="4953"/>
                    <a:pt x="13161" y="4953"/>
                  </a:cubicBezTo>
                  <a:close/>
                  <a:moveTo>
                    <a:pt x="13161" y="5"/>
                  </a:moveTo>
                  <a:cubicBezTo>
                    <a:pt x="11345" y="5"/>
                    <a:pt x="9873" y="4751"/>
                    <a:pt x="9873" y="10606"/>
                  </a:cubicBezTo>
                  <a:cubicBezTo>
                    <a:pt x="9873" y="16460"/>
                    <a:pt x="11345" y="21207"/>
                    <a:pt x="13161" y="21207"/>
                  </a:cubicBezTo>
                  <a:cubicBezTo>
                    <a:pt x="14977" y="21207"/>
                    <a:pt x="16449" y="16460"/>
                    <a:pt x="16449" y="10606"/>
                  </a:cubicBezTo>
                  <a:cubicBezTo>
                    <a:pt x="16449" y="4751"/>
                    <a:pt x="14977" y="5"/>
                    <a:pt x="13161" y="5"/>
                  </a:cubicBezTo>
                  <a:close/>
                </a:path>
              </a:pathLst>
            </a:custGeom>
            <a:solidFill>
              <a:srgbClr val="0E111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" name="Google Shape;181;p26"/>
          <p:cNvSpPr txBox="1"/>
          <p:nvPr>
            <p:ph idx="1" type="body"/>
          </p:nvPr>
        </p:nvSpPr>
        <p:spPr>
          <a:xfrm>
            <a:off x="639762" y="1520824"/>
            <a:ext cx="10910888" cy="4741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E1114"/>
              </a:buClr>
              <a:buSzPts val="2400"/>
              <a:buFont typeface="Arial"/>
              <a:buNone/>
              <a:defRPr sz="2400"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E1114"/>
              </a:buClr>
              <a:buSzPts val="2400"/>
              <a:buFont typeface="Arial"/>
              <a:buNone/>
              <a:defRPr sz="2400"/>
            </a:lvl2pPr>
            <a:lvl3pPr indent="-3810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E1114"/>
              </a:buClr>
              <a:buSzPts val="2400"/>
              <a:buFont typeface="Arial"/>
              <a:buChar char="•"/>
              <a:defRPr sz="2400"/>
            </a:lvl3pPr>
            <a:lvl4pPr indent="-3810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E1114"/>
              </a:buClr>
              <a:buSzPts val="2400"/>
              <a:buFont typeface="Arial"/>
              <a:buAutoNum type="arabicPeriod"/>
              <a:defRPr sz="2400"/>
            </a:lvl4pPr>
            <a:lvl5pPr indent="-3810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E1114"/>
              </a:buClr>
              <a:buSzPts val="2400"/>
              <a:buFont typeface="Arial"/>
              <a:buChar char="•"/>
              <a:defRPr sz="24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26"/>
          <p:cNvSpPr txBox="1"/>
          <p:nvPr>
            <p:ph type="title"/>
          </p:nvPr>
        </p:nvSpPr>
        <p:spPr>
          <a:xfrm>
            <a:off x="635098" y="420492"/>
            <a:ext cx="10910890" cy="783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4400"/>
              <a:buFont typeface="Arial"/>
              <a:buNone/>
              <a:defRPr sz="4400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None/>
              <a:defRPr/>
            </a:lvl9pPr>
          </a:lstStyle>
          <a:p/>
        </p:txBody>
      </p:sp>
      <p:sp>
        <p:nvSpPr>
          <p:cNvPr id="183" name="Google Shape;183;p26"/>
          <p:cNvSpPr/>
          <p:nvPr/>
        </p:nvSpPr>
        <p:spPr>
          <a:xfrm>
            <a:off x="-2138459" y="54865"/>
            <a:ext cx="1928242" cy="2826069"/>
          </a:xfrm>
          <a:prstGeom prst="roundRect">
            <a:avLst>
              <a:gd fmla="val 5926" name="adj"/>
            </a:avLst>
          </a:prstGeom>
          <a:solidFill>
            <a:srgbClr val="FFFFFF">
              <a:alpha val="90196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" name="Google Shape;184;p26"/>
          <p:cNvGrpSpPr/>
          <p:nvPr/>
        </p:nvGrpSpPr>
        <p:grpSpPr>
          <a:xfrm>
            <a:off x="-2136932" y="-2"/>
            <a:ext cx="1926716" cy="288004"/>
            <a:chOff x="-1" y="-1"/>
            <a:chExt cx="1926715" cy="288002"/>
          </a:xfrm>
        </p:grpSpPr>
        <p:sp>
          <p:nvSpPr>
            <p:cNvPr id="185" name="Google Shape;185;p26"/>
            <p:cNvSpPr/>
            <p:nvPr/>
          </p:nvSpPr>
          <p:spPr>
            <a:xfrm>
              <a:off x="-1" y="-1"/>
              <a:ext cx="1926715" cy="288002"/>
            </a:xfrm>
            <a:custGeom>
              <a:rect b="b" l="l" r="r" t="t"/>
              <a:pathLst>
                <a:path extrusionOk="0" h="21600" w="21600">
                  <a:moveTo>
                    <a:pt x="1614" y="0"/>
                  </a:moveTo>
                  <a:lnTo>
                    <a:pt x="19986" y="0"/>
                  </a:lnTo>
                  <a:cubicBezTo>
                    <a:pt x="20877" y="0"/>
                    <a:pt x="21600" y="4835"/>
                    <a:pt x="21600" y="108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cubicBezTo>
                    <a:pt x="0" y="4835"/>
                    <a:pt x="723" y="0"/>
                    <a:pt x="1614" y="0"/>
                  </a:cubicBezTo>
                  <a:close/>
                </a:path>
              </a:pathLst>
            </a:custGeom>
            <a:solidFill>
              <a:srgbClr val="D5DAD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6"/>
            <p:cNvSpPr txBox="1"/>
            <p:nvPr/>
          </p:nvSpPr>
          <p:spPr>
            <a:xfrm>
              <a:off x="42176" y="73173"/>
              <a:ext cx="1842361" cy="147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Размеры текста</a:t>
              </a:r>
              <a:endParaRPr/>
            </a:p>
          </p:txBody>
        </p:sp>
      </p:grpSp>
      <p:graphicFrame>
        <p:nvGraphicFramePr>
          <p:cNvPr id="187" name="Google Shape;187;p26"/>
          <p:cNvGraphicFramePr/>
          <p:nvPr/>
        </p:nvGraphicFramePr>
        <p:xfrm>
          <a:off x="-2046115" y="3126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{9DA1D9E4-B694-4C36-8AAA-97EB937DCCDA}</a:tableStyleId>
              </a:tblPr>
              <a:tblGrid>
                <a:gridCol w="532525"/>
                <a:gridCol w="1426225"/>
              </a:tblGrid>
              <a:tr h="27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54+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акцентные цифры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</a:rPr>
                        <a:t>44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заголовки и самые  важные данные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32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/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24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подзаголовки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24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/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18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основной текст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18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/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14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второй уровень  текста (менее  важная информация)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12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сноски, пояснения,  большие таблицы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8" name="Google Shape;188;p26"/>
          <p:cNvSpPr/>
          <p:nvPr/>
        </p:nvSpPr>
        <p:spPr>
          <a:xfrm>
            <a:off x="-2004344" y="2488863"/>
            <a:ext cx="216625" cy="228658"/>
          </a:xfrm>
          <a:custGeom>
            <a:rect b="b" l="l" r="r" t="t"/>
            <a:pathLst>
              <a:path extrusionOk="0" h="21600" w="21600">
                <a:moveTo>
                  <a:pt x="9138" y="19360"/>
                </a:moveTo>
                <a:cubicBezTo>
                  <a:pt x="10135" y="19591"/>
                  <a:pt x="11456" y="19599"/>
                  <a:pt x="12463" y="19360"/>
                </a:cubicBezTo>
                <a:cubicBezTo>
                  <a:pt x="13306" y="19160"/>
                  <a:pt x="13306" y="19876"/>
                  <a:pt x="13052" y="20548"/>
                </a:cubicBezTo>
                <a:cubicBezTo>
                  <a:pt x="12718" y="21430"/>
                  <a:pt x="12025" y="21600"/>
                  <a:pt x="10800" y="21600"/>
                </a:cubicBezTo>
                <a:cubicBezTo>
                  <a:pt x="9575" y="21600"/>
                  <a:pt x="8882" y="21430"/>
                  <a:pt x="8548" y="20548"/>
                </a:cubicBezTo>
                <a:cubicBezTo>
                  <a:pt x="8294" y="19877"/>
                  <a:pt x="8294" y="19165"/>
                  <a:pt x="9138" y="19360"/>
                </a:cubicBezTo>
                <a:close/>
                <a:moveTo>
                  <a:pt x="19200" y="9095"/>
                </a:moveTo>
                <a:lnTo>
                  <a:pt x="20400" y="9095"/>
                </a:lnTo>
                <a:cubicBezTo>
                  <a:pt x="21063" y="9095"/>
                  <a:pt x="21600" y="9604"/>
                  <a:pt x="21600" y="10232"/>
                </a:cubicBezTo>
                <a:cubicBezTo>
                  <a:pt x="21600" y="10860"/>
                  <a:pt x="21063" y="11368"/>
                  <a:pt x="20400" y="11368"/>
                </a:cubicBezTo>
                <a:lnTo>
                  <a:pt x="19200" y="11368"/>
                </a:lnTo>
                <a:cubicBezTo>
                  <a:pt x="18537" y="11368"/>
                  <a:pt x="18000" y="10860"/>
                  <a:pt x="18000" y="10232"/>
                </a:cubicBezTo>
                <a:cubicBezTo>
                  <a:pt x="18000" y="9604"/>
                  <a:pt x="18537" y="9095"/>
                  <a:pt x="19200" y="9095"/>
                </a:cubicBezTo>
                <a:close/>
                <a:moveTo>
                  <a:pt x="1200" y="9095"/>
                </a:moveTo>
                <a:lnTo>
                  <a:pt x="2400" y="9095"/>
                </a:lnTo>
                <a:cubicBezTo>
                  <a:pt x="3063" y="9095"/>
                  <a:pt x="3600" y="9604"/>
                  <a:pt x="3600" y="10232"/>
                </a:cubicBezTo>
                <a:cubicBezTo>
                  <a:pt x="3600" y="10860"/>
                  <a:pt x="3063" y="11368"/>
                  <a:pt x="2400" y="11368"/>
                </a:cubicBezTo>
                <a:lnTo>
                  <a:pt x="1200" y="11368"/>
                </a:lnTo>
                <a:cubicBezTo>
                  <a:pt x="537" y="11368"/>
                  <a:pt x="0" y="10860"/>
                  <a:pt x="0" y="10232"/>
                </a:cubicBezTo>
                <a:cubicBezTo>
                  <a:pt x="0" y="9604"/>
                  <a:pt x="537" y="9095"/>
                  <a:pt x="1200" y="9095"/>
                </a:cubicBezTo>
                <a:close/>
                <a:moveTo>
                  <a:pt x="10800" y="4547"/>
                </a:moveTo>
                <a:cubicBezTo>
                  <a:pt x="14114" y="4547"/>
                  <a:pt x="16800" y="7003"/>
                  <a:pt x="16800" y="10232"/>
                </a:cubicBezTo>
                <a:cubicBezTo>
                  <a:pt x="16800" y="12015"/>
                  <a:pt x="16144" y="12866"/>
                  <a:pt x="15518" y="13678"/>
                </a:cubicBezTo>
                <a:cubicBezTo>
                  <a:pt x="14947" y="14419"/>
                  <a:pt x="14400" y="15128"/>
                  <a:pt x="14400" y="16484"/>
                </a:cubicBezTo>
                <a:cubicBezTo>
                  <a:pt x="14400" y="17621"/>
                  <a:pt x="13200" y="18190"/>
                  <a:pt x="10800" y="18190"/>
                </a:cubicBezTo>
                <a:cubicBezTo>
                  <a:pt x="8400" y="18190"/>
                  <a:pt x="7200" y="17621"/>
                  <a:pt x="7200" y="16484"/>
                </a:cubicBezTo>
                <a:cubicBezTo>
                  <a:pt x="7200" y="15128"/>
                  <a:pt x="6653" y="14419"/>
                  <a:pt x="6082" y="13678"/>
                </a:cubicBezTo>
                <a:cubicBezTo>
                  <a:pt x="5456" y="12866"/>
                  <a:pt x="4800" y="12015"/>
                  <a:pt x="4800" y="10232"/>
                </a:cubicBezTo>
                <a:cubicBezTo>
                  <a:pt x="4800" y="6821"/>
                  <a:pt x="7486" y="4547"/>
                  <a:pt x="10800" y="4547"/>
                </a:cubicBezTo>
                <a:close/>
                <a:moveTo>
                  <a:pt x="17152" y="2607"/>
                </a:moveTo>
                <a:cubicBezTo>
                  <a:pt x="17620" y="2163"/>
                  <a:pt x="18380" y="2163"/>
                  <a:pt x="18849" y="2607"/>
                </a:cubicBezTo>
                <a:cubicBezTo>
                  <a:pt x="19317" y="3051"/>
                  <a:pt x="19317" y="3770"/>
                  <a:pt x="18849" y="4214"/>
                </a:cubicBezTo>
                <a:lnTo>
                  <a:pt x="17649" y="5351"/>
                </a:lnTo>
                <a:cubicBezTo>
                  <a:pt x="17180" y="5795"/>
                  <a:pt x="16420" y="5795"/>
                  <a:pt x="15952" y="5351"/>
                </a:cubicBezTo>
                <a:cubicBezTo>
                  <a:pt x="15483" y="4907"/>
                  <a:pt x="15483" y="4188"/>
                  <a:pt x="15952" y="3744"/>
                </a:cubicBezTo>
                <a:close/>
                <a:moveTo>
                  <a:pt x="2751" y="2607"/>
                </a:moveTo>
                <a:cubicBezTo>
                  <a:pt x="3220" y="2163"/>
                  <a:pt x="3980" y="2163"/>
                  <a:pt x="4449" y="2607"/>
                </a:cubicBezTo>
                <a:lnTo>
                  <a:pt x="5649" y="3744"/>
                </a:lnTo>
                <a:cubicBezTo>
                  <a:pt x="6117" y="4188"/>
                  <a:pt x="6117" y="4907"/>
                  <a:pt x="5649" y="5351"/>
                </a:cubicBezTo>
                <a:cubicBezTo>
                  <a:pt x="5180" y="5795"/>
                  <a:pt x="4420" y="5795"/>
                  <a:pt x="3951" y="5351"/>
                </a:cubicBezTo>
                <a:lnTo>
                  <a:pt x="2751" y="4214"/>
                </a:lnTo>
                <a:cubicBezTo>
                  <a:pt x="2283" y="3770"/>
                  <a:pt x="2283" y="3051"/>
                  <a:pt x="2751" y="2607"/>
                </a:cubicBezTo>
                <a:close/>
                <a:moveTo>
                  <a:pt x="10800" y="0"/>
                </a:moveTo>
                <a:cubicBezTo>
                  <a:pt x="11463" y="0"/>
                  <a:pt x="12000" y="509"/>
                  <a:pt x="12000" y="1137"/>
                </a:cubicBezTo>
                <a:lnTo>
                  <a:pt x="12000" y="2274"/>
                </a:lnTo>
                <a:cubicBezTo>
                  <a:pt x="12000" y="2901"/>
                  <a:pt x="11463" y="3411"/>
                  <a:pt x="10800" y="3411"/>
                </a:cubicBezTo>
                <a:cubicBezTo>
                  <a:pt x="10137" y="3411"/>
                  <a:pt x="9600" y="2901"/>
                  <a:pt x="9600" y="2274"/>
                </a:cubicBezTo>
                <a:lnTo>
                  <a:pt x="9600" y="1137"/>
                </a:lnTo>
                <a:cubicBezTo>
                  <a:pt x="9600" y="509"/>
                  <a:pt x="10137" y="0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6"/>
          <p:cNvSpPr txBox="1"/>
          <p:nvPr/>
        </p:nvSpPr>
        <p:spPr>
          <a:xfrm>
            <a:off x="-1691345" y="2506490"/>
            <a:ext cx="1373970" cy="237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Используй эти размеры </a:t>
            </a:r>
            <a:br>
              <a:rPr b="0" i="0" lang="en-US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по всей презентации</a:t>
            </a:r>
            <a:endParaRPr/>
          </a:p>
        </p:txBody>
      </p:sp>
      <p:sp>
        <p:nvSpPr>
          <p:cNvPr id="190" name="Google Shape;190;p26"/>
          <p:cNvSpPr txBox="1"/>
          <p:nvPr>
            <p:ph idx="12" type="sldNum"/>
          </p:nvPr>
        </p:nvSpPr>
        <p:spPr>
          <a:xfrm>
            <a:off x="11383578" y="6451962"/>
            <a:ext cx="182217" cy="17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91" name="Google Shape;191;p26"/>
          <p:cNvGrpSpPr/>
          <p:nvPr/>
        </p:nvGrpSpPr>
        <p:grpSpPr>
          <a:xfrm>
            <a:off x="-2138460" y="3080603"/>
            <a:ext cx="1935388" cy="3777399"/>
            <a:chOff x="-1" y="-3"/>
            <a:chExt cx="1935387" cy="3777398"/>
          </a:xfrm>
        </p:grpSpPr>
        <p:grpSp>
          <p:nvGrpSpPr>
            <p:cNvPr id="192" name="Google Shape;192;p26"/>
            <p:cNvGrpSpPr/>
            <p:nvPr/>
          </p:nvGrpSpPr>
          <p:grpSpPr>
            <a:xfrm>
              <a:off x="7143" y="2701512"/>
              <a:ext cx="1928243" cy="1075883"/>
              <a:chOff x="0" y="0"/>
              <a:chExt cx="1928241" cy="1075882"/>
            </a:xfrm>
          </p:grpSpPr>
          <p:sp>
            <p:nvSpPr>
              <p:cNvPr id="193" name="Google Shape;193;p26"/>
              <p:cNvSpPr/>
              <p:nvPr/>
            </p:nvSpPr>
            <p:spPr>
              <a:xfrm>
                <a:off x="0" y="0"/>
                <a:ext cx="1928241" cy="1075882"/>
              </a:xfrm>
              <a:prstGeom prst="roundRect">
                <a:avLst>
                  <a:gd fmla="val 12985" name="adj"/>
                </a:avLst>
              </a:prstGeom>
              <a:solidFill>
                <a:srgbClr val="FFFFFF">
                  <a:alpha val="90196"/>
                </a:srgbClr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26"/>
              <p:cNvSpPr txBox="1"/>
              <p:nvPr/>
            </p:nvSpPr>
            <p:spPr>
              <a:xfrm>
                <a:off x="342976" y="93859"/>
                <a:ext cx="1155882" cy="1355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000"/>
                  <a:buFont typeface="Arial"/>
                  <a:buNone/>
                </a:pPr>
                <a:r>
                  <a:rPr b="1" i="0" lang="en-US" sz="1000" u="none" cap="none" strike="noStrike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rPr>
                  <a:t>Шаблон Ozon</a:t>
                </a:r>
                <a:endParaRPr/>
              </a:p>
            </p:txBody>
          </p:sp>
          <p:sp>
            <p:nvSpPr>
              <p:cNvPr id="195" name="Google Shape;195;p26"/>
              <p:cNvSpPr/>
              <p:nvPr/>
            </p:nvSpPr>
            <p:spPr>
              <a:xfrm>
                <a:off x="126351" y="71789"/>
                <a:ext cx="161100" cy="161100"/>
              </a:xfrm>
              <a:custGeom>
                <a:rect b="b" l="l" r="r" t="t"/>
                <a:pathLst>
                  <a:path extrusionOk="0" h="21600" w="21600">
                    <a:moveTo>
                      <a:pt x="10800" y="21600"/>
                    </a:moveTo>
                    <a:cubicBezTo>
                      <a:pt x="17501" y="21600"/>
                      <a:pt x="21600" y="17501"/>
                      <a:pt x="21600" y="10800"/>
                    </a:cubicBezTo>
                    <a:cubicBezTo>
                      <a:pt x="21600" y="4099"/>
                      <a:pt x="17501" y="0"/>
                      <a:pt x="10800" y="0"/>
                    </a:cubicBezTo>
                    <a:cubicBezTo>
                      <a:pt x="4099" y="0"/>
                      <a:pt x="0" y="4099"/>
                      <a:pt x="0" y="10800"/>
                    </a:cubicBezTo>
                    <a:cubicBezTo>
                      <a:pt x="0" y="17501"/>
                      <a:pt x="4099" y="21600"/>
                      <a:pt x="10800" y="21600"/>
                    </a:cubicBezTo>
                    <a:close/>
                    <a:moveTo>
                      <a:pt x="16449" y="9249"/>
                    </a:moveTo>
                    <a:lnTo>
                      <a:pt x="10449" y="15249"/>
                    </a:lnTo>
                    <a:cubicBezTo>
                      <a:pt x="9980" y="15717"/>
                      <a:pt x="9220" y="15717"/>
                      <a:pt x="8751" y="15249"/>
                    </a:cubicBezTo>
                    <a:lnTo>
                      <a:pt x="5151" y="11649"/>
                    </a:lnTo>
                    <a:cubicBezTo>
                      <a:pt x="4683" y="11180"/>
                      <a:pt x="4683" y="10420"/>
                      <a:pt x="5151" y="9951"/>
                    </a:cubicBezTo>
                    <a:cubicBezTo>
                      <a:pt x="5620" y="9483"/>
                      <a:pt x="6380" y="9483"/>
                      <a:pt x="6849" y="9951"/>
                    </a:cubicBezTo>
                    <a:lnTo>
                      <a:pt x="9600" y="12703"/>
                    </a:lnTo>
                    <a:lnTo>
                      <a:pt x="14751" y="7551"/>
                    </a:lnTo>
                    <a:cubicBezTo>
                      <a:pt x="15220" y="7083"/>
                      <a:pt x="15980" y="7083"/>
                      <a:pt x="16449" y="7551"/>
                    </a:cubicBezTo>
                    <a:cubicBezTo>
                      <a:pt x="16917" y="8020"/>
                      <a:pt x="16917" y="8780"/>
                      <a:pt x="16449" y="9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26"/>
              <p:cNvSpPr txBox="1"/>
              <p:nvPr/>
            </p:nvSpPr>
            <p:spPr>
              <a:xfrm>
                <a:off x="126351" y="289987"/>
                <a:ext cx="1687589" cy="5412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22B44"/>
                  </a:buClr>
                  <a:buSzPts val="900"/>
                  <a:buFont typeface="Arial"/>
                  <a:buNone/>
                </a:pPr>
                <a:r>
                  <a:rPr b="0" i="0" lang="en-US" sz="900" u="none" cap="none" strike="noStrike">
                    <a:solidFill>
                      <a:srgbClr val="022B44"/>
                    </a:solidFill>
                    <a:latin typeface="Arial"/>
                    <a:ea typeface="Arial"/>
                    <a:cs typeface="Arial"/>
                    <a:sym typeface="Arial"/>
                  </a:rPr>
                  <a:t>Если нужно больше материалов: </a:t>
                </a:r>
                <a:r>
                  <a:rPr b="1" i="0" lang="en-US" sz="900" u="none" cap="none" strike="noStrike">
                    <a:solidFill>
                      <a:srgbClr val="022B44"/>
                    </a:solidFill>
                    <a:latin typeface="Arial"/>
                    <a:ea typeface="Arial"/>
                    <a:cs typeface="Arial"/>
                    <a:sym typeface="Arial"/>
                  </a:rPr>
                  <a:t>правое меню Staff — Brand — Всё для презентаций. </a:t>
                </a:r>
                <a:r>
                  <a:rPr b="0" i="0" lang="en-US" sz="900" u="none" cap="none" strike="noStrike">
                    <a:solidFill>
                      <a:srgbClr val="022B44"/>
                    </a:solidFill>
                    <a:latin typeface="Arial"/>
                    <a:ea typeface="Arial"/>
                    <a:cs typeface="Arial"/>
                    <a:sym typeface="Arial"/>
                  </a:rPr>
                  <a:t>Или пиши нам на presentations@ozon.ru. </a:t>
                </a:r>
                <a:endParaRPr/>
              </a:p>
            </p:txBody>
          </p:sp>
        </p:grpSp>
        <p:grpSp>
          <p:nvGrpSpPr>
            <p:cNvPr id="197" name="Google Shape;197;p26"/>
            <p:cNvGrpSpPr/>
            <p:nvPr/>
          </p:nvGrpSpPr>
          <p:grpSpPr>
            <a:xfrm>
              <a:off x="-1" y="-3"/>
              <a:ext cx="1928245" cy="2523688"/>
              <a:chOff x="0" y="-2"/>
              <a:chExt cx="1928243" cy="2523686"/>
            </a:xfrm>
          </p:grpSpPr>
          <p:sp>
            <p:nvSpPr>
              <p:cNvPr id="198" name="Google Shape;198;p26"/>
              <p:cNvSpPr/>
              <p:nvPr/>
            </p:nvSpPr>
            <p:spPr>
              <a:xfrm>
                <a:off x="0" y="54864"/>
                <a:ext cx="1928242" cy="2468820"/>
              </a:xfrm>
              <a:prstGeom prst="roundRect">
                <a:avLst>
                  <a:gd fmla="val 5926" name="adj"/>
                </a:avLst>
              </a:prstGeom>
              <a:solidFill>
                <a:srgbClr val="FFFFFF">
                  <a:alpha val="90196"/>
                </a:srgbClr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9" name="Google Shape;199;p26"/>
              <p:cNvGrpSpPr/>
              <p:nvPr/>
            </p:nvGrpSpPr>
            <p:grpSpPr>
              <a:xfrm>
                <a:off x="1526" y="-2"/>
                <a:ext cx="1926717" cy="288003"/>
                <a:chOff x="-1" y="-1"/>
                <a:chExt cx="1926715" cy="288002"/>
              </a:xfrm>
            </p:grpSpPr>
            <p:sp>
              <p:nvSpPr>
                <p:cNvPr id="200" name="Google Shape;200;p26"/>
                <p:cNvSpPr/>
                <p:nvPr/>
              </p:nvSpPr>
              <p:spPr>
                <a:xfrm>
                  <a:off x="-1" y="-1"/>
                  <a:ext cx="1926715" cy="288002"/>
                </a:xfrm>
                <a:custGeom>
                  <a:rect b="b" l="l" r="r" t="t"/>
                  <a:pathLst>
                    <a:path extrusionOk="0" h="21600" w="21600">
                      <a:moveTo>
                        <a:pt x="1614" y="0"/>
                      </a:moveTo>
                      <a:lnTo>
                        <a:pt x="19986" y="0"/>
                      </a:lnTo>
                      <a:cubicBezTo>
                        <a:pt x="20877" y="0"/>
                        <a:pt x="21600" y="4835"/>
                        <a:pt x="21600" y="10800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10800"/>
                      </a:lnTo>
                      <a:cubicBezTo>
                        <a:pt x="0" y="4835"/>
                        <a:pt x="723" y="0"/>
                        <a:pt x="1614" y="0"/>
                      </a:cubicBezTo>
                      <a:close/>
                    </a:path>
                  </a:pathLst>
                </a:custGeom>
                <a:solidFill>
                  <a:srgbClr val="D5DADF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E1114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" name="Google Shape;201;p26"/>
                <p:cNvSpPr txBox="1"/>
                <p:nvPr/>
              </p:nvSpPr>
              <p:spPr>
                <a:xfrm>
                  <a:off x="42176" y="73173"/>
                  <a:ext cx="1842361" cy="1478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E1114"/>
                    </a:buClr>
                    <a:buSzPts val="1100"/>
                    <a:buFont typeface="Arial"/>
                    <a:buNone/>
                  </a:pPr>
                  <a:r>
                    <a:rPr b="1" i="0" lang="en-US" sz="1100" u="none" cap="none" strike="noStrike">
                      <a:solidFill>
                        <a:srgbClr val="0E1114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Цвета Ozon</a:t>
                  </a:r>
                  <a:endParaRPr/>
                </a:p>
              </p:txBody>
            </p:sp>
          </p:grpSp>
          <p:sp>
            <p:nvSpPr>
              <p:cNvPr id="202" name="Google Shape;202;p26"/>
              <p:cNvSpPr txBox="1"/>
              <p:nvPr/>
            </p:nvSpPr>
            <p:spPr>
              <a:xfrm>
                <a:off x="135012" y="341791"/>
                <a:ext cx="1638526" cy="1355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000"/>
                  <a:buFont typeface="Arial"/>
                  <a:buNone/>
                </a:pPr>
                <a:r>
                  <a:rPr b="0" i="0" lang="en-US" sz="10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rPr>
                  <a:t>Цвет текста </a:t>
                </a:r>
                <a:endParaRPr/>
              </a:p>
            </p:txBody>
          </p:sp>
          <p:sp>
            <p:nvSpPr>
              <p:cNvPr id="203" name="Google Shape;203;p26"/>
              <p:cNvSpPr/>
              <p:nvPr/>
            </p:nvSpPr>
            <p:spPr>
              <a:xfrm>
                <a:off x="134113" y="541184"/>
                <a:ext cx="216626" cy="216626"/>
              </a:xfrm>
              <a:prstGeom prst="roundRect">
                <a:avLst>
                  <a:gd fmla="val 33317" name="adj"/>
                </a:avLst>
              </a:prstGeom>
              <a:solidFill>
                <a:srgbClr val="0E1114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26"/>
              <p:cNvSpPr/>
              <p:nvPr/>
            </p:nvSpPr>
            <p:spPr>
              <a:xfrm>
                <a:off x="400118" y="541184"/>
                <a:ext cx="216625" cy="216626"/>
              </a:xfrm>
              <a:prstGeom prst="roundRect">
                <a:avLst>
                  <a:gd fmla="val 33317" name="adj"/>
                </a:avLst>
              </a:prstGeom>
              <a:solidFill>
                <a:schemeClr val="accent6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26"/>
              <p:cNvSpPr/>
              <p:nvPr/>
            </p:nvSpPr>
            <p:spPr>
              <a:xfrm>
                <a:off x="398557" y="1576449"/>
                <a:ext cx="216625" cy="216626"/>
              </a:xfrm>
              <a:prstGeom prst="roundRect">
                <a:avLst>
                  <a:gd fmla="val 33317" name="adj"/>
                </a:avLst>
              </a:prstGeom>
              <a:solidFill>
                <a:schemeClr val="accent3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26"/>
              <p:cNvSpPr/>
              <p:nvPr/>
            </p:nvSpPr>
            <p:spPr>
              <a:xfrm>
                <a:off x="133495" y="1576449"/>
                <a:ext cx="216625" cy="216626"/>
              </a:xfrm>
              <a:prstGeom prst="roundRect">
                <a:avLst>
                  <a:gd fmla="val 33317" name="adj"/>
                </a:avLst>
              </a:prstGeom>
              <a:solidFill>
                <a:schemeClr val="accent1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26"/>
              <p:cNvSpPr txBox="1"/>
              <p:nvPr/>
            </p:nvSpPr>
            <p:spPr>
              <a:xfrm>
                <a:off x="135012" y="865196"/>
                <a:ext cx="1638526" cy="1355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000"/>
                  <a:buFont typeface="Arial"/>
                  <a:buNone/>
                </a:pPr>
                <a:r>
                  <a:rPr b="0" i="0" lang="en-US" sz="10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rPr>
                  <a:t>Цвет больших плашек</a:t>
                </a:r>
                <a:endParaRPr/>
              </a:p>
            </p:txBody>
          </p:sp>
          <p:sp>
            <p:nvSpPr>
              <p:cNvPr id="208" name="Google Shape;208;p26"/>
              <p:cNvSpPr/>
              <p:nvPr/>
            </p:nvSpPr>
            <p:spPr>
              <a:xfrm>
                <a:off x="928684" y="1060752"/>
                <a:ext cx="216625" cy="216625"/>
              </a:xfrm>
              <a:prstGeom prst="roundRect">
                <a:avLst>
                  <a:gd fmla="val 33317" name="adj"/>
                </a:avLst>
              </a:prstGeom>
              <a:solidFill>
                <a:srgbClr val="D8F8E1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26"/>
              <p:cNvSpPr/>
              <p:nvPr/>
            </p:nvSpPr>
            <p:spPr>
              <a:xfrm>
                <a:off x="133495" y="1060752"/>
                <a:ext cx="216625" cy="216625"/>
              </a:xfrm>
              <a:prstGeom prst="roundRect">
                <a:avLst>
                  <a:gd fmla="val 33317" name="adj"/>
                </a:avLst>
              </a:prstGeom>
              <a:solidFill>
                <a:srgbClr val="EAEDEF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26"/>
              <p:cNvSpPr/>
              <p:nvPr/>
            </p:nvSpPr>
            <p:spPr>
              <a:xfrm>
                <a:off x="663256" y="1060752"/>
                <a:ext cx="216626" cy="216625"/>
              </a:xfrm>
              <a:prstGeom prst="roundRect">
                <a:avLst>
                  <a:gd fmla="val 33317" name="adj"/>
                </a:avLst>
              </a:prstGeom>
              <a:solidFill>
                <a:schemeClr val="accent5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26"/>
              <p:cNvSpPr txBox="1"/>
              <p:nvPr/>
            </p:nvSpPr>
            <p:spPr>
              <a:xfrm>
                <a:off x="135012" y="1381044"/>
                <a:ext cx="1638526" cy="1355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000"/>
                  <a:buFont typeface="Arial"/>
                  <a:buNone/>
                </a:pPr>
                <a:r>
                  <a:rPr b="0" i="0" lang="en-US" sz="10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rPr>
                  <a:t>Цвета маленьких плашек</a:t>
                </a:r>
                <a:endParaRPr/>
              </a:p>
            </p:txBody>
          </p:sp>
          <p:sp>
            <p:nvSpPr>
              <p:cNvPr id="212" name="Google Shape;212;p26"/>
              <p:cNvSpPr/>
              <p:nvPr/>
            </p:nvSpPr>
            <p:spPr>
              <a:xfrm>
                <a:off x="398557" y="2089751"/>
                <a:ext cx="216625" cy="216625"/>
              </a:xfrm>
              <a:prstGeom prst="roundRect">
                <a:avLst>
                  <a:gd fmla="val 33317" name="adj"/>
                </a:avLst>
              </a:prstGeom>
              <a:solidFill>
                <a:srgbClr val="B7EDC9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26"/>
              <p:cNvSpPr/>
              <p:nvPr/>
            </p:nvSpPr>
            <p:spPr>
              <a:xfrm>
                <a:off x="663621" y="2089751"/>
                <a:ext cx="216625" cy="216625"/>
              </a:xfrm>
              <a:prstGeom prst="roundRect">
                <a:avLst>
                  <a:gd fmla="val 33317" name="adj"/>
                </a:avLst>
              </a:prstGeom>
              <a:solidFill>
                <a:srgbClr val="FFA800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26"/>
              <p:cNvSpPr/>
              <p:nvPr/>
            </p:nvSpPr>
            <p:spPr>
              <a:xfrm>
                <a:off x="133495" y="2089751"/>
                <a:ext cx="216625" cy="216625"/>
              </a:xfrm>
              <a:prstGeom prst="roundRect">
                <a:avLst>
                  <a:gd fmla="val 33317" name="adj"/>
                </a:avLst>
              </a:prstGeom>
              <a:solidFill>
                <a:srgbClr val="10C44C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26"/>
              <p:cNvSpPr txBox="1"/>
              <p:nvPr/>
            </p:nvSpPr>
            <p:spPr>
              <a:xfrm>
                <a:off x="135012" y="1903033"/>
                <a:ext cx="1638526" cy="1270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900"/>
                  <a:buFont typeface="Arial"/>
                  <a:buNone/>
                </a:pPr>
                <a:r>
                  <a:rPr b="0" i="0" lang="en-US" sz="9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rPr>
                  <a:t>Рост / падение показателей</a:t>
                </a:r>
                <a:endParaRPr/>
              </a:p>
            </p:txBody>
          </p:sp>
          <p:sp>
            <p:nvSpPr>
              <p:cNvPr id="216" name="Google Shape;216;p26"/>
              <p:cNvSpPr/>
              <p:nvPr/>
            </p:nvSpPr>
            <p:spPr>
              <a:xfrm>
                <a:off x="1193746" y="2089751"/>
                <a:ext cx="216626" cy="216625"/>
              </a:xfrm>
              <a:prstGeom prst="roundRect">
                <a:avLst>
                  <a:gd fmla="val 33317" name="adj"/>
                </a:avLst>
              </a:prstGeom>
              <a:solidFill>
                <a:srgbClr val="F53C14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26"/>
              <p:cNvSpPr/>
              <p:nvPr/>
            </p:nvSpPr>
            <p:spPr>
              <a:xfrm>
                <a:off x="1458809" y="2089751"/>
                <a:ext cx="216625" cy="216625"/>
              </a:xfrm>
              <a:prstGeom prst="roundRect">
                <a:avLst>
                  <a:gd fmla="val 33317" name="adj"/>
                </a:avLst>
              </a:prstGeom>
              <a:solidFill>
                <a:srgbClr val="FCC4B8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26"/>
              <p:cNvSpPr/>
              <p:nvPr/>
            </p:nvSpPr>
            <p:spPr>
              <a:xfrm>
                <a:off x="928684" y="2089751"/>
                <a:ext cx="216625" cy="216625"/>
              </a:xfrm>
              <a:prstGeom prst="roundRect">
                <a:avLst>
                  <a:gd fmla="val 33317" name="adj"/>
                </a:avLst>
              </a:prstGeom>
              <a:solidFill>
                <a:srgbClr val="FFE5B2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26"/>
              <p:cNvSpPr/>
              <p:nvPr/>
            </p:nvSpPr>
            <p:spPr>
              <a:xfrm>
                <a:off x="1193746" y="2089751"/>
                <a:ext cx="216626" cy="216625"/>
              </a:xfrm>
              <a:prstGeom prst="roundRect">
                <a:avLst>
                  <a:gd fmla="val 33317" name="adj"/>
                </a:avLst>
              </a:prstGeom>
              <a:solidFill>
                <a:srgbClr val="F53C14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26"/>
              <p:cNvSpPr/>
              <p:nvPr/>
            </p:nvSpPr>
            <p:spPr>
              <a:xfrm>
                <a:off x="1458809" y="2089751"/>
                <a:ext cx="216625" cy="216625"/>
              </a:xfrm>
              <a:prstGeom prst="roundRect">
                <a:avLst>
                  <a:gd fmla="val 33317" name="adj"/>
                </a:avLst>
              </a:prstGeom>
              <a:solidFill>
                <a:srgbClr val="FCC4B8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26"/>
              <p:cNvSpPr/>
              <p:nvPr/>
            </p:nvSpPr>
            <p:spPr>
              <a:xfrm>
                <a:off x="928684" y="2089751"/>
                <a:ext cx="216625" cy="216625"/>
              </a:xfrm>
              <a:prstGeom prst="roundRect">
                <a:avLst>
                  <a:gd fmla="val 33317" name="adj"/>
                </a:avLst>
              </a:prstGeom>
              <a:solidFill>
                <a:srgbClr val="FFE5B2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26"/>
              <p:cNvSpPr/>
              <p:nvPr/>
            </p:nvSpPr>
            <p:spPr>
              <a:xfrm>
                <a:off x="403101" y="1066528"/>
                <a:ext cx="216626" cy="216625"/>
              </a:xfrm>
              <a:prstGeom prst="roundRect">
                <a:avLst>
                  <a:gd fmla="val 33317" name="adj"/>
                </a:avLst>
              </a:prstGeom>
              <a:solidFill>
                <a:srgbClr val="FFFFFF"/>
              </a:solidFill>
              <a:ln cap="flat" cmpd="sng" w="12700">
                <a:solidFill>
                  <a:schemeClr val="accent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26"/>
              <p:cNvSpPr/>
              <p:nvPr/>
            </p:nvSpPr>
            <p:spPr>
              <a:xfrm>
                <a:off x="662168" y="1576449"/>
                <a:ext cx="216625" cy="216626"/>
              </a:xfrm>
              <a:prstGeom prst="roundRect">
                <a:avLst>
                  <a:gd fmla="val 33317" name="adj"/>
                </a:avLst>
              </a:prstGeom>
              <a:solidFill>
                <a:schemeClr val="accent2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_light" showMasterSp="0">
  <p:cSld name="empty_ligh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/>
          <p:nvPr/>
        </p:nvSpPr>
        <p:spPr>
          <a:xfrm>
            <a:off x="-2138459" y="54865"/>
            <a:ext cx="1928242" cy="2826069"/>
          </a:xfrm>
          <a:prstGeom prst="roundRect">
            <a:avLst>
              <a:gd fmla="val 5926" name="adj"/>
            </a:avLst>
          </a:prstGeom>
          <a:solidFill>
            <a:srgbClr val="FFFFFF">
              <a:alpha val="90196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6" name="Google Shape;226;p27"/>
          <p:cNvGrpSpPr/>
          <p:nvPr/>
        </p:nvGrpSpPr>
        <p:grpSpPr>
          <a:xfrm>
            <a:off x="-2136932" y="-2"/>
            <a:ext cx="1926716" cy="288004"/>
            <a:chOff x="-1" y="-1"/>
            <a:chExt cx="1926715" cy="288002"/>
          </a:xfrm>
        </p:grpSpPr>
        <p:sp>
          <p:nvSpPr>
            <p:cNvPr id="227" name="Google Shape;227;p27"/>
            <p:cNvSpPr/>
            <p:nvPr/>
          </p:nvSpPr>
          <p:spPr>
            <a:xfrm>
              <a:off x="-1" y="-1"/>
              <a:ext cx="1926715" cy="288002"/>
            </a:xfrm>
            <a:custGeom>
              <a:rect b="b" l="l" r="r" t="t"/>
              <a:pathLst>
                <a:path extrusionOk="0" h="21600" w="21600">
                  <a:moveTo>
                    <a:pt x="1614" y="0"/>
                  </a:moveTo>
                  <a:lnTo>
                    <a:pt x="19986" y="0"/>
                  </a:lnTo>
                  <a:cubicBezTo>
                    <a:pt x="20877" y="0"/>
                    <a:pt x="21600" y="4835"/>
                    <a:pt x="21600" y="108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cubicBezTo>
                    <a:pt x="0" y="4835"/>
                    <a:pt x="723" y="0"/>
                    <a:pt x="1614" y="0"/>
                  </a:cubicBezTo>
                  <a:close/>
                </a:path>
              </a:pathLst>
            </a:custGeom>
            <a:solidFill>
              <a:srgbClr val="D5DAD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7"/>
            <p:cNvSpPr txBox="1"/>
            <p:nvPr/>
          </p:nvSpPr>
          <p:spPr>
            <a:xfrm>
              <a:off x="42176" y="73173"/>
              <a:ext cx="1842361" cy="147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Размеры текста</a:t>
              </a:r>
              <a:endParaRPr/>
            </a:p>
          </p:txBody>
        </p:sp>
      </p:grpSp>
      <p:graphicFrame>
        <p:nvGraphicFramePr>
          <p:cNvPr id="229" name="Google Shape;229;p27"/>
          <p:cNvGraphicFramePr/>
          <p:nvPr/>
        </p:nvGraphicFramePr>
        <p:xfrm>
          <a:off x="-2046115" y="3126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{9DA1D9E4-B694-4C36-8AAA-97EB937DCCDA}</a:tableStyleId>
              </a:tblPr>
              <a:tblGrid>
                <a:gridCol w="532525"/>
                <a:gridCol w="1426225"/>
              </a:tblGrid>
              <a:tr h="27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</a:rPr>
                        <a:t>44+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акцентные цифры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</a:rPr>
                        <a:t>32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заголовки и самые  важные данные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24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/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18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подзаголовки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18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/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14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основной текст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14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/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12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второй уровень  текста (менее  важная информация)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</a:rPr>
                        <a:t>10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сноски, пояснения,  большие таблицы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0" name="Google Shape;230;p27"/>
          <p:cNvSpPr/>
          <p:nvPr/>
        </p:nvSpPr>
        <p:spPr>
          <a:xfrm>
            <a:off x="-2004344" y="2488863"/>
            <a:ext cx="216625" cy="228658"/>
          </a:xfrm>
          <a:custGeom>
            <a:rect b="b" l="l" r="r" t="t"/>
            <a:pathLst>
              <a:path extrusionOk="0" h="21600" w="21600">
                <a:moveTo>
                  <a:pt x="9138" y="19360"/>
                </a:moveTo>
                <a:cubicBezTo>
                  <a:pt x="10135" y="19591"/>
                  <a:pt x="11456" y="19599"/>
                  <a:pt x="12463" y="19360"/>
                </a:cubicBezTo>
                <a:cubicBezTo>
                  <a:pt x="13306" y="19160"/>
                  <a:pt x="13306" y="19876"/>
                  <a:pt x="13052" y="20548"/>
                </a:cubicBezTo>
                <a:cubicBezTo>
                  <a:pt x="12718" y="21430"/>
                  <a:pt x="12025" y="21600"/>
                  <a:pt x="10800" y="21600"/>
                </a:cubicBezTo>
                <a:cubicBezTo>
                  <a:pt x="9575" y="21600"/>
                  <a:pt x="8882" y="21430"/>
                  <a:pt x="8548" y="20548"/>
                </a:cubicBezTo>
                <a:cubicBezTo>
                  <a:pt x="8294" y="19877"/>
                  <a:pt x="8294" y="19165"/>
                  <a:pt x="9138" y="19360"/>
                </a:cubicBezTo>
                <a:close/>
                <a:moveTo>
                  <a:pt x="19200" y="9095"/>
                </a:moveTo>
                <a:lnTo>
                  <a:pt x="20400" y="9095"/>
                </a:lnTo>
                <a:cubicBezTo>
                  <a:pt x="21063" y="9095"/>
                  <a:pt x="21600" y="9604"/>
                  <a:pt x="21600" y="10232"/>
                </a:cubicBezTo>
                <a:cubicBezTo>
                  <a:pt x="21600" y="10860"/>
                  <a:pt x="21063" y="11368"/>
                  <a:pt x="20400" y="11368"/>
                </a:cubicBezTo>
                <a:lnTo>
                  <a:pt x="19200" y="11368"/>
                </a:lnTo>
                <a:cubicBezTo>
                  <a:pt x="18537" y="11368"/>
                  <a:pt x="18000" y="10860"/>
                  <a:pt x="18000" y="10232"/>
                </a:cubicBezTo>
                <a:cubicBezTo>
                  <a:pt x="18000" y="9604"/>
                  <a:pt x="18537" y="9095"/>
                  <a:pt x="19200" y="9095"/>
                </a:cubicBezTo>
                <a:close/>
                <a:moveTo>
                  <a:pt x="1200" y="9095"/>
                </a:moveTo>
                <a:lnTo>
                  <a:pt x="2400" y="9095"/>
                </a:lnTo>
                <a:cubicBezTo>
                  <a:pt x="3063" y="9095"/>
                  <a:pt x="3600" y="9604"/>
                  <a:pt x="3600" y="10232"/>
                </a:cubicBezTo>
                <a:cubicBezTo>
                  <a:pt x="3600" y="10860"/>
                  <a:pt x="3063" y="11368"/>
                  <a:pt x="2400" y="11368"/>
                </a:cubicBezTo>
                <a:lnTo>
                  <a:pt x="1200" y="11368"/>
                </a:lnTo>
                <a:cubicBezTo>
                  <a:pt x="537" y="11368"/>
                  <a:pt x="0" y="10860"/>
                  <a:pt x="0" y="10232"/>
                </a:cubicBezTo>
                <a:cubicBezTo>
                  <a:pt x="0" y="9604"/>
                  <a:pt x="537" y="9095"/>
                  <a:pt x="1200" y="9095"/>
                </a:cubicBezTo>
                <a:close/>
                <a:moveTo>
                  <a:pt x="10800" y="4547"/>
                </a:moveTo>
                <a:cubicBezTo>
                  <a:pt x="14114" y="4547"/>
                  <a:pt x="16800" y="7003"/>
                  <a:pt x="16800" y="10232"/>
                </a:cubicBezTo>
                <a:cubicBezTo>
                  <a:pt x="16800" y="12015"/>
                  <a:pt x="16144" y="12866"/>
                  <a:pt x="15518" y="13678"/>
                </a:cubicBezTo>
                <a:cubicBezTo>
                  <a:pt x="14947" y="14419"/>
                  <a:pt x="14400" y="15128"/>
                  <a:pt x="14400" y="16484"/>
                </a:cubicBezTo>
                <a:cubicBezTo>
                  <a:pt x="14400" y="17621"/>
                  <a:pt x="13200" y="18190"/>
                  <a:pt x="10800" y="18190"/>
                </a:cubicBezTo>
                <a:cubicBezTo>
                  <a:pt x="8400" y="18190"/>
                  <a:pt x="7200" y="17621"/>
                  <a:pt x="7200" y="16484"/>
                </a:cubicBezTo>
                <a:cubicBezTo>
                  <a:pt x="7200" y="15128"/>
                  <a:pt x="6653" y="14419"/>
                  <a:pt x="6082" y="13678"/>
                </a:cubicBezTo>
                <a:cubicBezTo>
                  <a:pt x="5456" y="12866"/>
                  <a:pt x="4800" y="12015"/>
                  <a:pt x="4800" y="10232"/>
                </a:cubicBezTo>
                <a:cubicBezTo>
                  <a:pt x="4800" y="6821"/>
                  <a:pt x="7486" y="4547"/>
                  <a:pt x="10800" y="4547"/>
                </a:cubicBezTo>
                <a:close/>
                <a:moveTo>
                  <a:pt x="17152" y="2607"/>
                </a:moveTo>
                <a:cubicBezTo>
                  <a:pt x="17620" y="2163"/>
                  <a:pt x="18380" y="2163"/>
                  <a:pt x="18849" y="2607"/>
                </a:cubicBezTo>
                <a:cubicBezTo>
                  <a:pt x="19317" y="3051"/>
                  <a:pt x="19317" y="3770"/>
                  <a:pt x="18849" y="4214"/>
                </a:cubicBezTo>
                <a:lnTo>
                  <a:pt x="17649" y="5351"/>
                </a:lnTo>
                <a:cubicBezTo>
                  <a:pt x="17180" y="5795"/>
                  <a:pt x="16420" y="5795"/>
                  <a:pt x="15952" y="5351"/>
                </a:cubicBezTo>
                <a:cubicBezTo>
                  <a:pt x="15483" y="4907"/>
                  <a:pt x="15483" y="4188"/>
                  <a:pt x="15952" y="3744"/>
                </a:cubicBezTo>
                <a:close/>
                <a:moveTo>
                  <a:pt x="2751" y="2607"/>
                </a:moveTo>
                <a:cubicBezTo>
                  <a:pt x="3220" y="2163"/>
                  <a:pt x="3980" y="2163"/>
                  <a:pt x="4449" y="2607"/>
                </a:cubicBezTo>
                <a:lnTo>
                  <a:pt x="5649" y="3744"/>
                </a:lnTo>
                <a:cubicBezTo>
                  <a:pt x="6117" y="4188"/>
                  <a:pt x="6117" y="4907"/>
                  <a:pt x="5649" y="5351"/>
                </a:cubicBezTo>
                <a:cubicBezTo>
                  <a:pt x="5180" y="5795"/>
                  <a:pt x="4420" y="5795"/>
                  <a:pt x="3951" y="5351"/>
                </a:cubicBezTo>
                <a:lnTo>
                  <a:pt x="2751" y="4214"/>
                </a:lnTo>
                <a:cubicBezTo>
                  <a:pt x="2283" y="3770"/>
                  <a:pt x="2283" y="3051"/>
                  <a:pt x="2751" y="2607"/>
                </a:cubicBezTo>
                <a:close/>
                <a:moveTo>
                  <a:pt x="10800" y="0"/>
                </a:moveTo>
                <a:cubicBezTo>
                  <a:pt x="11463" y="0"/>
                  <a:pt x="12000" y="509"/>
                  <a:pt x="12000" y="1137"/>
                </a:cubicBezTo>
                <a:lnTo>
                  <a:pt x="12000" y="2274"/>
                </a:lnTo>
                <a:cubicBezTo>
                  <a:pt x="12000" y="2901"/>
                  <a:pt x="11463" y="3411"/>
                  <a:pt x="10800" y="3411"/>
                </a:cubicBezTo>
                <a:cubicBezTo>
                  <a:pt x="10137" y="3411"/>
                  <a:pt x="9600" y="2901"/>
                  <a:pt x="9600" y="2274"/>
                </a:cubicBezTo>
                <a:lnTo>
                  <a:pt x="9600" y="1137"/>
                </a:lnTo>
                <a:cubicBezTo>
                  <a:pt x="9600" y="509"/>
                  <a:pt x="10137" y="0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7"/>
          <p:cNvSpPr/>
          <p:nvPr/>
        </p:nvSpPr>
        <p:spPr>
          <a:xfrm>
            <a:off x="-2004344" y="2488863"/>
            <a:ext cx="216625" cy="228658"/>
          </a:xfrm>
          <a:custGeom>
            <a:rect b="b" l="l" r="r" t="t"/>
            <a:pathLst>
              <a:path extrusionOk="0" h="21600" w="21600">
                <a:moveTo>
                  <a:pt x="9138" y="19360"/>
                </a:moveTo>
                <a:cubicBezTo>
                  <a:pt x="10135" y="19591"/>
                  <a:pt x="11456" y="19599"/>
                  <a:pt x="12463" y="19360"/>
                </a:cubicBezTo>
                <a:cubicBezTo>
                  <a:pt x="13306" y="19160"/>
                  <a:pt x="13306" y="19876"/>
                  <a:pt x="13052" y="20548"/>
                </a:cubicBezTo>
                <a:cubicBezTo>
                  <a:pt x="12718" y="21430"/>
                  <a:pt x="12025" y="21600"/>
                  <a:pt x="10800" y="21600"/>
                </a:cubicBezTo>
                <a:cubicBezTo>
                  <a:pt x="9575" y="21600"/>
                  <a:pt x="8882" y="21430"/>
                  <a:pt x="8548" y="20548"/>
                </a:cubicBezTo>
                <a:cubicBezTo>
                  <a:pt x="8294" y="19877"/>
                  <a:pt x="8294" y="19165"/>
                  <a:pt x="9138" y="19360"/>
                </a:cubicBezTo>
                <a:close/>
                <a:moveTo>
                  <a:pt x="19200" y="9095"/>
                </a:moveTo>
                <a:lnTo>
                  <a:pt x="20400" y="9095"/>
                </a:lnTo>
                <a:cubicBezTo>
                  <a:pt x="21063" y="9095"/>
                  <a:pt x="21600" y="9604"/>
                  <a:pt x="21600" y="10232"/>
                </a:cubicBezTo>
                <a:cubicBezTo>
                  <a:pt x="21600" y="10860"/>
                  <a:pt x="21063" y="11368"/>
                  <a:pt x="20400" y="11368"/>
                </a:cubicBezTo>
                <a:lnTo>
                  <a:pt x="19200" y="11368"/>
                </a:lnTo>
                <a:cubicBezTo>
                  <a:pt x="18537" y="11368"/>
                  <a:pt x="18000" y="10860"/>
                  <a:pt x="18000" y="10232"/>
                </a:cubicBezTo>
                <a:cubicBezTo>
                  <a:pt x="18000" y="9604"/>
                  <a:pt x="18537" y="9095"/>
                  <a:pt x="19200" y="9095"/>
                </a:cubicBezTo>
                <a:close/>
                <a:moveTo>
                  <a:pt x="1200" y="9095"/>
                </a:moveTo>
                <a:lnTo>
                  <a:pt x="2400" y="9095"/>
                </a:lnTo>
                <a:cubicBezTo>
                  <a:pt x="3063" y="9095"/>
                  <a:pt x="3600" y="9604"/>
                  <a:pt x="3600" y="10232"/>
                </a:cubicBezTo>
                <a:cubicBezTo>
                  <a:pt x="3600" y="10860"/>
                  <a:pt x="3063" y="11368"/>
                  <a:pt x="2400" y="11368"/>
                </a:cubicBezTo>
                <a:lnTo>
                  <a:pt x="1200" y="11368"/>
                </a:lnTo>
                <a:cubicBezTo>
                  <a:pt x="537" y="11368"/>
                  <a:pt x="0" y="10860"/>
                  <a:pt x="0" y="10232"/>
                </a:cubicBezTo>
                <a:cubicBezTo>
                  <a:pt x="0" y="9604"/>
                  <a:pt x="537" y="9095"/>
                  <a:pt x="1200" y="9095"/>
                </a:cubicBezTo>
                <a:close/>
                <a:moveTo>
                  <a:pt x="10800" y="4547"/>
                </a:moveTo>
                <a:cubicBezTo>
                  <a:pt x="14114" y="4547"/>
                  <a:pt x="16800" y="7003"/>
                  <a:pt x="16800" y="10232"/>
                </a:cubicBezTo>
                <a:cubicBezTo>
                  <a:pt x="16800" y="12015"/>
                  <a:pt x="16144" y="12866"/>
                  <a:pt x="15518" y="13678"/>
                </a:cubicBezTo>
                <a:cubicBezTo>
                  <a:pt x="14947" y="14419"/>
                  <a:pt x="14400" y="15128"/>
                  <a:pt x="14400" y="16484"/>
                </a:cubicBezTo>
                <a:cubicBezTo>
                  <a:pt x="14400" y="17621"/>
                  <a:pt x="13200" y="18190"/>
                  <a:pt x="10800" y="18190"/>
                </a:cubicBezTo>
                <a:cubicBezTo>
                  <a:pt x="8400" y="18190"/>
                  <a:pt x="7200" y="17621"/>
                  <a:pt x="7200" y="16484"/>
                </a:cubicBezTo>
                <a:cubicBezTo>
                  <a:pt x="7200" y="15128"/>
                  <a:pt x="6653" y="14419"/>
                  <a:pt x="6082" y="13678"/>
                </a:cubicBezTo>
                <a:cubicBezTo>
                  <a:pt x="5456" y="12866"/>
                  <a:pt x="4800" y="12015"/>
                  <a:pt x="4800" y="10232"/>
                </a:cubicBezTo>
                <a:cubicBezTo>
                  <a:pt x="4800" y="6821"/>
                  <a:pt x="7486" y="4547"/>
                  <a:pt x="10800" y="4547"/>
                </a:cubicBezTo>
                <a:close/>
                <a:moveTo>
                  <a:pt x="17152" y="2607"/>
                </a:moveTo>
                <a:cubicBezTo>
                  <a:pt x="17620" y="2163"/>
                  <a:pt x="18380" y="2163"/>
                  <a:pt x="18849" y="2607"/>
                </a:cubicBezTo>
                <a:cubicBezTo>
                  <a:pt x="19317" y="3051"/>
                  <a:pt x="19317" y="3770"/>
                  <a:pt x="18849" y="4214"/>
                </a:cubicBezTo>
                <a:lnTo>
                  <a:pt x="17649" y="5351"/>
                </a:lnTo>
                <a:cubicBezTo>
                  <a:pt x="17180" y="5795"/>
                  <a:pt x="16420" y="5795"/>
                  <a:pt x="15952" y="5351"/>
                </a:cubicBezTo>
                <a:cubicBezTo>
                  <a:pt x="15483" y="4907"/>
                  <a:pt x="15483" y="4188"/>
                  <a:pt x="15952" y="3744"/>
                </a:cubicBezTo>
                <a:close/>
                <a:moveTo>
                  <a:pt x="2751" y="2607"/>
                </a:moveTo>
                <a:cubicBezTo>
                  <a:pt x="3220" y="2163"/>
                  <a:pt x="3980" y="2163"/>
                  <a:pt x="4449" y="2607"/>
                </a:cubicBezTo>
                <a:lnTo>
                  <a:pt x="5649" y="3744"/>
                </a:lnTo>
                <a:cubicBezTo>
                  <a:pt x="6117" y="4188"/>
                  <a:pt x="6117" y="4907"/>
                  <a:pt x="5649" y="5351"/>
                </a:cubicBezTo>
                <a:cubicBezTo>
                  <a:pt x="5180" y="5795"/>
                  <a:pt x="4420" y="5795"/>
                  <a:pt x="3951" y="5351"/>
                </a:cubicBezTo>
                <a:lnTo>
                  <a:pt x="2751" y="4214"/>
                </a:lnTo>
                <a:cubicBezTo>
                  <a:pt x="2283" y="3770"/>
                  <a:pt x="2283" y="3051"/>
                  <a:pt x="2751" y="2607"/>
                </a:cubicBezTo>
                <a:close/>
                <a:moveTo>
                  <a:pt x="10800" y="0"/>
                </a:moveTo>
                <a:cubicBezTo>
                  <a:pt x="11463" y="0"/>
                  <a:pt x="12000" y="509"/>
                  <a:pt x="12000" y="1137"/>
                </a:cubicBezTo>
                <a:lnTo>
                  <a:pt x="12000" y="2274"/>
                </a:lnTo>
                <a:cubicBezTo>
                  <a:pt x="12000" y="2901"/>
                  <a:pt x="11463" y="3411"/>
                  <a:pt x="10800" y="3411"/>
                </a:cubicBezTo>
                <a:cubicBezTo>
                  <a:pt x="10137" y="3411"/>
                  <a:pt x="9600" y="2901"/>
                  <a:pt x="9600" y="2274"/>
                </a:cubicBezTo>
                <a:lnTo>
                  <a:pt x="9600" y="1137"/>
                </a:lnTo>
                <a:cubicBezTo>
                  <a:pt x="9600" y="509"/>
                  <a:pt x="10137" y="0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7"/>
          <p:cNvSpPr txBox="1"/>
          <p:nvPr/>
        </p:nvSpPr>
        <p:spPr>
          <a:xfrm>
            <a:off x="-1691345" y="2506490"/>
            <a:ext cx="1373970" cy="237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Используй эти размеры </a:t>
            </a:r>
            <a:br>
              <a:rPr b="0" i="0" lang="en-US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по всей презентации</a:t>
            </a:r>
            <a:endParaRPr/>
          </a:p>
        </p:txBody>
      </p:sp>
      <p:grpSp>
        <p:nvGrpSpPr>
          <p:cNvPr id="233" name="Google Shape;233;p27"/>
          <p:cNvGrpSpPr/>
          <p:nvPr/>
        </p:nvGrpSpPr>
        <p:grpSpPr>
          <a:xfrm>
            <a:off x="-2136932" y="-2"/>
            <a:ext cx="1926716" cy="288004"/>
            <a:chOff x="-1" y="-1"/>
            <a:chExt cx="1926715" cy="288002"/>
          </a:xfrm>
        </p:grpSpPr>
        <p:sp>
          <p:nvSpPr>
            <p:cNvPr id="234" name="Google Shape;234;p27"/>
            <p:cNvSpPr/>
            <p:nvPr/>
          </p:nvSpPr>
          <p:spPr>
            <a:xfrm>
              <a:off x="-1" y="-1"/>
              <a:ext cx="1926715" cy="288002"/>
            </a:xfrm>
            <a:custGeom>
              <a:rect b="b" l="l" r="r" t="t"/>
              <a:pathLst>
                <a:path extrusionOk="0" h="21600" w="21600">
                  <a:moveTo>
                    <a:pt x="1614" y="0"/>
                  </a:moveTo>
                  <a:lnTo>
                    <a:pt x="19986" y="0"/>
                  </a:lnTo>
                  <a:cubicBezTo>
                    <a:pt x="20877" y="0"/>
                    <a:pt x="21600" y="4835"/>
                    <a:pt x="21600" y="108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0800"/>
                  </a:lnTo>
                  <a:cubicBezTo>
                    <a:pt x="0" y="4835"/>
                    <a:pt x="723" y="0"/>
                    <a:pt x="1614" y="0"/>
                  </a:cubicBezTo>
                  <a:close/>
                </a:path>
              </a:pathLst>
            </a:custGeom>
            <a:solidFill>
              <a:srgbClr val="D5DAD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7"/>
            <p:cNvSpPr txBox="1"/>
            <p:nvPr/>
          </p:nvSpPr>
          <p:spPr>
            <a:xfrm>
              <a:off x="42176" y="73173"/>
              <a:ext cx="1842361" cy="147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rPr>
                <a:t>Размеры текста</a:t>
              </a:r>
              <a:endParaRPr/>
            </a:p>
          </p:txBody>
        </p:sp>
      </p:grpSp>
      <p:sp>
        <p:nvSpPr>
          <p:cNvPr id="236" name="Google Shape;236;p27"/>
          <p:cNvSpPr/>
          <p:nvPr/>
        </p:nvSpPr>
        <p:spPr>
          <a:xfrm>
            <a:off x="-2004344" y="2488863"/>
            <a:ext cx="216625" cy="228658"/>
          </a:xfrm>
          <a:custGeom>
            <a:rect b="b" l="l" r="r" t="t"/>
            <a:pathLst>
              <a:path extrusionOk="0" h="21600" w="21600">
                <a:moveTo>
                  <a:pt x="9138" y="19360"/>
                </a:moveTo>
                <a:cubicBezTo>
                  <a:pt x="10135" y="19591"/>
                  <a:pt x="11456" y="19599"/>
                  <a:pt x="12463" y="19360"/>
                </a:cubicBezTo>
                <a:cubicBezTo>
                  <a:pt x="13306" y="19160"/>
                  <a:pt x="13306" y="19876"/>
                  <a:pt x="13052" y="20548"/>
                </a:cubicBezTo>
                <a:cubicBezTo>
                  <a:pt x="12718" y="21430"/>
                  <a:pt x="12025" y="21600"/>
                  <a:pt x="10800" y="21600"/>
                </a:cubicBezTo>
                <a:cubicBezTo>
                  <a:pt x="9575" y="21600"/>
                  <a:pt x="8882" y="21430"/>
                  <a:pt x="8548" y="20548"/>
                </a:cubicBezTo>
                <a:cubicBezTo>
                  <a:pt x="8294" y="19877"/>
                  <a:pt x="8294" y="19165"/>
                  <a:pt x="9138" y="19360"/>
                </a:cubicBezTo>
                <a:close/>
                <a:moveTo>
                  <a:pt x="19200" y="9095"/>
                </a:moveTo>
                <a:lnTo>
                  <a:pt x="20400" y="9095"/>
                </a:lnTo>
                <a:cubicBezTo>
                  <a:pt x="21063" y="9095"/>
                  <a:pt x="21600" y="9604"/>
                  <a:pt x="21600" y="10232"/>
                </a:cubicBezTo>
                <a:cubicBezTo>
                  <a:pt x="21600" y="10860"/>
                  <a:pt x="21063" y="11368"/>
                  <a:pt x="20400" y="11368"/>
                </a:cubicBezTo>
                <a:lnTo>
                  <a:pt x="19200" y="11368"/>
                </a:lnTo>
                <a:cubicBezTo>
                  <a:pt x="18537" y="11368"/>
                  <a:pt x="18000" y="10860"/>
                  <a:pt x="18000" y="10232"/>
                </a:cubicBezTo>
                <a:cubicBezTo>
                  <a:pt x="18000" y="9604"/>
                  <a:pt x="18537" y="9095"/>
                  <a:pt x="19200" y="9095"/>
                </a:cubicBezTo>
                <a:close/>
                <a:moveTo>
                  <a:pt x="1200" y="9095"/>
                </a:moveTo>
                <a:lnTo>
                  <a:pt x="2400" y="9095"/>
                </a:lnTo>
                <a:cubicBezTo>
                  <a:pt x="3063" y="9095"/>
                  <a:pt x="3600" y="9604"/>
                  <a:pt x="3600" y="10232"/>
                </a:cubicBezTo>
                <a:cubicBezTo>
                  <a:pt x="3600" y="10860"/>
                  <a:pt x="3063" y="11368"/>
                  <a:pt x="2400" y="11368"/>
                </a:cubicBezTo>
                <a:lnTo>
                  <a:pt x="1200" y="11368"/>
                </a:lnTo>
                <a:cubicBezTo>
                  <a:pt x="537" y="11368"/>
                  <a:pt x="0" y="10860"/>
                  <a:pt x="0" y="10232"/>
                </a:cubicBezTo>
                <a:cubicBezTo>
                  <a:pt x="0" y="9604"/>
                  <a:pt x="537" y="9095"/>
                  <a:pt x="1200" y="9095"/>
                </a:cubicBezTo>
                <a:close/>
                <a:moveTo>
                  <a:pt x="10800" y="4547"/>
                </a:moveTo>
                <a:cubicBezTo>
                  <a:pt x="14114" y="4547"/>
                  <a:pt x="16800" y="7003"/>
                  <a:pt x="16800" y="10232"/>
                </a:cubicBezTo>
                <a:cubicBezTo>
                  <a:pt x="16800" y="12015"/>
                  <a:pt x="16144" y="12866"/>
                  <a:pt x="15518" y="13678"/>
                </a:cubicBezTo>
                <a:cubicBezTo>
                  <a:pt x="14947" y="14419"/>
                  <a:pt x="14400" y="15128"/>
                  <a:pt x="14400" y="16484"/>
                </a:cubicBezTo>
                <a:cubicBezTo>
                  <a:pt x="14400" y="17621"/>
                  <a:pt x="13200" y="18190"/>
                  <a:pt x="10800" y="18190"/>
                </a:cubicBezTo>
                <a:cubicBezTo>
                  <a:pt x="8400" y="18190"/>
                  <a:pt x="7200" y="17621"/>
                  <a:pt x="7200" y="16484"/>
                </a:cubicBezTo>
                <a:cubicBezTo>
                  <a:pt x="7200" y="15128"/>
                  <a:pt x="6653" y="14419"/>
                  <a:pt x="6082" y="13678"/>
                </a:cubicBezTo>
                <a:cubicBezTo>
                  <a:pt x="5456" y="12866"/>
                  <a:pt x="4800" y="12015"/>
                  <a:pt x="4800" y="10232"/>
                </a:cubicBezTo>
                <a:cubicBezTo>
                  <a:pt x="4800" y="6821"/>
                  <a:pt x="7486" y="4547"/>
                  <a:pt x="10800" y="4547"/>
                </a:cubicBezTo>
                <a:close/>
                <a:moveTo>
                  <a:pt x="17152" y="2607"/>
                </a:moveTo>
                <a:cubicBezTo>
                  <a:pt x="17620" y="2163"/>
                  <a:pt x="18380" y="2163"/>
                  <a:pt x="18849" y="2607"/>
                </a:cubicBezTo>
                <a:cubicBezTo>
                  <a:pt x="19317" y="3051"/>
                  <a:pt x="19317" y="3770"/>
                  <a:pt x="18849" y="4214"/>
                </a:cubicBezTo>
                <a:lnTo>
                  <a:pt x="17649" y="5351"/>
                </a:lnTo>
                <a:cubicBezTo>
                  <a:pt x="17180" y="5795"/>
                  <a:pt x="16420" y="5795"/>
                  <a:pt x="15952" y="5351"/>
                </a:cubicBezTo>
                <a:cubicBezTo>
                  <a:pt x="15483" y="4907"/>
                  <a:pt x="15483" y="4188"/>
                  <a:pt x="15952" y="3744"/>
                </a:cubicBezTo>
                <a:close/>
                <a:moveTo>
                  <a:pt x="2751" y="2607"/>
                </a:moveTo>
                <a:cubicBezTo>
                  <a:pt x="3220" y="2163"/>
                  <a:pt x="3980" y="2163"/>
                  <a:pt x="4449" y="2607"/>
                </a:cubicBezTo>
                <a:lnTo>
                  <a:pt x="5649" y="3744"/>
                </a:lnTo>
                <a:cubicBezTo>
                  <a:pt x="6117" y="4188"/>
                  <a:pt x="6117" y="4907"/>
                  <a:pt x="5649" y="5351"/>
                </a:cubicBezTo>
                <a:cubicBezTo>
                  <a:pt x="5180" y="5795"/>
                  <a:pt x="4420" y="5795"/>
                  <a:pt x="3951" y="5351"/>
                </a:cubicBezTo>
                <a:lnTo>
                  <a:pt x="2751" y="4214"/>
                </a:lnTo>
                <a:cubicBezTo>
                  <a:pt x="2283" y="3770"/>
                  <a:pt x="2283" y="3051"/>
                  <a:pt x="2751" y="2607"/>
                </a:cubicBezTo>
                <a:close/>
                <a:moveTo>
                  <a:pt x="10800" y="0"/>
                </a:moveTo>
                <a:cubicBezTo>
                  <a:pt x="11463" y="0"/>
                  <a:pt x="12000" y="509"/>
                  <a:pt x="12000" y="1137"/>
                </a:cubicBezTo>
                <a:lnTo>
                  <a:pt x="12000" y="2274"/>
                </a:lnTo>
                <a:cubicBezTo>
                  <a:pt x="12000" y="2901"/>
                  <a:pt x="11463" y="3411"/>
                  <a:pt x="10800" y="3411"/>
                </a:cubicBezTo>
                <a:cubicBezTo>
                  <a:pt x="10137" y="3411"/>
                  <a:pt x="9600" y="2901"/>
                  <a:pt x="9600" y="2274"/>
                </a:cubicBezTo>
                <a:lnTo>
                  <a:pt x="9600" y="1137"/>
                </a:lnTo>
                <a:cubicBezTo>
                  <a:pt x="9600" y="509"/>
                  <a:pt x="10137" y="0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7"/>
          <p:cNvSpPr txBox="1"/>
          <p:nvPr/>
        </p:nvSpPr>
        <p:spPr>
          <a:xfrm>
            <a:off x="-1691345" y="2506490"/>
            <a:ext cx="1373970" cy="237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Используй эти размеры </a:t>
            </a:r>
            <a:br>
              <a:rPr b="0" i="0" lang="en-US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по всей презентации</a:t>
            </a:r>
            <a:endParaRPr/>
          </a:p>
        </p:txBody>
      </p:sp>
      <p:grpSp>
        <p:nvGrpSpPr>
          <p:cNvPr id="238" name="Google Shape;238;p27"/>
          <p:cNvGrpSpPr/>
          <p:nvPr/>
        </p:nvGrpSpPr>
        <p:grpSpPr>
          <a:xfrm>
            <a:off x="-2138460" y="3080603"/>
            <a:ext cx="1935388" cy="3777399"/>
            <a:chOff x="-1" y="-3"/>
            <a:chExt cx="1935387" cy="3777398"/>
          </a:xfrm>
        </p:grpSpPr>
        <p:grpSp>
          <p:nvGrpSpPr>
            <p:cNvPr id="239" name="Google Shape;239;p27"/>
            <p:cNvGrpSpPr/>
            <p:nvPr/>
          </p:nvGrpSpPr>
          <p:grpSpPr>
            <a:xfrm>
              <a:off x="7143" y="2701512"/>
              <a:ext cx="1928243" cy="1075883"/>
              <a:chOff x="0" y="0"/>
              <a:chExt cx="1928241" cy="1075882"/>
            </a:xfrm>
          </p:grpSpPr>
          <p:sp>
            <p:nvSpPr>
              <p:cNvPr id="240" name="Google Shape;240;p27"/>
              <p:cNvSpPr/>
              <p:nvPr/>
            </p:nvSpPr>
            <p:spPr>
              <a:xfrm>
                <a:off x="0" y="0"/>
                <a:ext cx="1928241" cy="1075882"/>
              </a:xfrm>
              <a:prstGeom prst="roundRect">
                <a:avLst>
                  <a:gd fmla="val 12985" name="adj"/>
                </a:avLst>
              </a:prstGeom>
              <a:solidFill>
                <a:srgbClr val="FFFFFF">
                  <a:alpha val="90196"/>
                </a:srgbClr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27"/>
              <p:cNvSpPr txBox="1"/>
              <p:nvPr/>
            </p:nvSpPr>
            <p:spPr>
              <a:xfrm>
                <a:off x="342976" y="93859"/>
                <a:ext cx="1155882" cy="1355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000"/>
                  <a:buFont typeface="Arial"/>
                  <a:buNone/>
                </a:pPr>
                <a:r>
                  <a:rPr b="1" i="0" lang="en-US" sz="1000" u="none" cap="none" strike="noStrike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rPr>
                  <a:t>Шаблон Ozon</a:t>
                </a:r>
                <a:endParaRPr/>
              </a:p>
            </p:txBody>
          </p:sp>
          <p:sp>
            <p:nvSpPr>
              <p:cNvPr id="242" name="Google Shape;242;p27"/>
              <p:cNvSpPr/>
              <p:nvPr/>
            </p:nvSpPr>
            <p:spPr>
              <a:xfrm>
                <a:off x="126351" y="71789"/>
                <a:ext cx="161100" cy="161100"/>
              </a:xfrm>
              <a:custGeom>
                <a:rect b="b" l="l" r="r" t="t"/>
                <a:pathLst>
                  <a:path extrusionOk="0" h="21600" w="21600">
                    <a:moveTo>
                      <a:pt x="10800" y="21600"/>
                    </a:moveTo>
                    <a:cubicBezTo>
                      <a:pt x="17501" y="21600"/>
                      <a:pt x="21600" y="17501"/>
                      <a:pt x="21600" y="10800"/>
                    </a:cubicBezTo>
                    <a:cubicBezTo>
                      <a:pt x="21600" y="4099"/>
                      <a:pt x="17501" y="0"/>
                      <a:pt x="10800" y="0"/>
                    </a:cubicBezTo>
                    <a:cubicBezTo>
                      <a:pt x="4099" y="0"/>
                      <a:pt x="0" y="4099"/>
                      <a:pt x="0" y="10800"/>
                    </a:cubicBezTo>
                    <a:cubicBezTo>
                      <a:pt x="0" y="17501"/>
                      <a:pt x="4099" y="21600"/>
                      <a:pt x="10800" y="21600"/>
                    </a:cubicBezTo>
                    <a:close/>
                    <a:moveTo>
                      <a:pt x="16449" y="9249"/>
                    </a:moveTo>
                    <a:lnTo>
                      <a:pt x="10449" y="15249"/>
                    </a:lnTo>
                    <a:cubicBezTo>
                      <a:pt x="9980" y="15717"/>
                      <a:pt x="9220" y="15717"/>
                      <a:pt x="8751" y="15249"/>
                    </a:cubicBezTo>
                    <a:lnTo>
                      <a:pt x="5151" y="11649"/>
                    </a:lnTo>
                    <a:cubicBezTo>
                      <a:pt x="4683" y="11180"/>
                      <a:pt x="4683" y="10420"/>
                      <a:pt x="5151" y="9951"/>
                    </a:cubicBezTo>
                    <a:cubicBezTo>
                      <a:pt x="5620" y="9483"/>
                      <a:pt x="6380" y="9483"/>
                      <a:pt x="6849" y="9951"/>
                    </a:cubicBezTo>
                    <a:lnTo>
                      <a:pt x="9600" y="12703"/>
                    </a:lnTo>
                    <a:lnTo>
                      <a:pt x="14751" y="7551"/>
                    </a:lnTo>
                    <a:cubicBezTo>
                      <a:pt x="15220" y="7083"/>
                      <a:pt x="15980" y="7083"/>
                      <a:pt x="16449" y="7551"/>
                    </a:cubicBezTo>
                    <a:cubicBezTo>
                      <a:pt x="16917" y="8020"/>
                      <a:pt x="16917" y="8780"/>
                      <a:pt x="16449" y="9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27"/>
              <p:cNvSpPr txBox="1"/>
              <p:nvPr/>
            </p:nvSpPr>
            <p:spPr>
              <a:xfrm>
                <a:off x="126351" y="289987"/>
                <a:ext cx="1687589" cy="5412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22B44"/>
                  </a:buClr>
                  <a:buSzPts val="900"/>
                  <a:buFont typeface="Arial"/>
                  <a:buNone/>
                </a:pPr>
                <a:r>
                  <a:rPr b="0" i="0" lang="en-US" sz="900" u="none" cap="none" strike="noStrike">
                    <a:solidFill>
                      <a:srgbClr val="022B44"/>
                    </a:solidFill>
                    <a:latin typeface="Arial"/>
                    <a:ea typeface="Arial"/>
                    <a:cs typeface="Arial"/>
                    <a:sym typeface="Arial"/>
                  </a:rPr>
                  <a:t>Если нужно больше материалов: </a:t>
                </a:r>
                <a:r>
                  <a:rPr b="1" i="0" lang="en-US" sz="900" u="none" cap="none" strike="noStrike">
                    <a:solidFill>
                      <a:srgbClr val="022B44"/>
                    </a:solidFill>
                    <a:latin typeface="Arial"/>
                    <a:ea typeface="Arial"/>
                    <a:cs typeface="Arial"/>
                    <a:sym typeface="Arial"/>
                  </a:rPr>
                  <a:t>правое меню Staff — Brand — Всё для презентаций. </a:t>
                </a:r>
                <a:r>
                  <a:rPr b="0" i="0" lang="en-US" sz="900" u="none" cap="none" strike="noStrike">
                    <a:solidFill>
                      <a:srgbClr val="022B44"/>
                    </a:solidFill>
                    <a:latin typeface="Arial"/>
                    <a:ea typeface="Arial"/>
                    <a:cs typeface="Arial"/>
                    <a:sym typeface="Arial"/>
                  </a:rPr>
                  <a:t>Или пиши нам на presentations@ozon.ru. </a:t>
                </a:r>
                <a:endParaRPr/>
              </a:p>
            </p:txBody>
          </p:sp>
        </p:grpSp>
        <p:grpSp>
          <p:nvGrpSpPr>
            <p:cNvPr id="244" name="Google Shape;244;p27"/>
            <p:cNvGrpSpPr/>
            <p:nvPr/>
          </p:nvGrpSpPr>
          <p:grpSpPr>
            <a:xfrm>
              <a:off x="-1" y="-3"/>
              <a:ext cx="1928245" cy="2523688"/>
              <a:chOff x="0" y="-2"/>
              <a:chExt cx="1928243" cy="2523686"/>
            </a:xfrm>
          </p:grpSpPr>
          <p:sp>
            <p:nvSpPr>
              <p:cNvPr id="245" name="Google Shape;245;p27"/>
              <p:cNvSpPr/>
              <p:nvPr/>
            </p:nvSpPr>
            <p:spPr>
              <a:xfrm>
                <a:off x="0" y="54864"/>
                <a:ext cx="1928242" cy="2468820"/>
              </a:xfrm>
              <a:prstGeom prst="roundRect">
                <a:avLst>
                  <a:gd fmla="val 5926" name="adj"/>
                </a:avLst>
              </a:prstGeom>
              <a:solidFill>
                <a:srgbClr val="FFFFFF">
                  <a:alpha val="90196"/>
                </a:srgbClr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6" name="Google Shape;246;p27"/>
              <p:cNvGrpSpPr/>
              <p:nvPr/>
            </p:nvGrpSpPr>
            <p:grpSpPr>
              <a:xfrm>
                <a:off x="1526" y="-2"/>
                <a:ext cx="1926717" cy="288003"/>
                <a:chOff x="-1" y="-1"/>
                <a:chExt cx="1926715" cy="288002"/>
              </a:xfrm>
            </p:grpSpPr>
            <p:sp>
              <p:nvSpPr>
                <p:cNvPr id="247" name="Google Shape;247;p27"/>
                <p:cNvSpPr/>
                <p:nvPr/>
              </p:nvSpPr>
              <p:spPr>
                <a:xfrm>
                  <a:off x="-1" y="-1"/>
                  <a:ext cx="1926715" cy="288002"/>
                </a:xfrm>
                <a:custGeom>
                  <a:rect b="b" l="l" r="r" t="t"/>
                  <a:pathLst>
                    <a:path extrusionOk="0" h="21600" w="21600">
                      <a:moveTo>
                        <a:pt x="1614" y="0"/>
                      </a:moveTo>
                      <a:lnTo>
                        <a:pt x="19986" y="0"/>
                      </a:lnTo>
                      <a:cubicBezTo>
                        <a:pt x="20877" y="0"/>
                        <a:pt x="21600" y="4835"/>
                        <a:pt x="21600" y="10800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10800"/>
                      </a:lnTo>
                      <a:cubicBezTo>
                        <a:pt x="0" y="4835"/>
                        <a:pt x="723" y="0"/>
                        <a:pt x="1614" y="0"/>
                      </a:cubicBezTo>
                      <a:close/>
                    </a:path>
                  </a:pathLst>
                </a:custGeom>
                <a:solidFill>
                  <a:srgbClr val="D5DADF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E1114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" name="Google Shape;248;p27"/>
                <p:cNvSpPr txBox="1"/>
                <p:nvPr/>
              </p:nvSpPr>
              <p:spPr>
                <a:xfrm>
                  <a:off x="42176" y="73173"/>
                  <a:ext cx="1842361" cy="1478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E1114"/>
                    </a:buClr>
                    <a:buSzPts val="1100"/>
                    <a:buFont typeface="Arial"/>
                    <a:buNone/>
                  </a:pPr>
                  <a:r>
                    <a:rPr b="1" i="0" lang="en-US" sz="1100" u="none" cap="none" strike="noStrike">
                      <a:solidFill>
                        <a:srgbClr val="0E1114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Цвета Ozon</a:t>
                  </a:r>
                  <a:endParaRPr/>
                </a:p>
              </p:txBody>
            </p:sp>
          </p:grpSp>
          <p:sp>
            <p:nvSpPr>
              <p:cNvPr id="249" name="Google Shape;249;p27"/>
              <p:cNvSpPr txBox="1"/>
              <p:nvPr/>
            </p:nvSpPr>
            <p:spPr>
              <a:xfrm>
                <a:off x="135012" y="341791"/>
                <a:ext cx="1638526" cy="1355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000"/>
                  <a:buFont typeface="Arial"/>
                  <a:buNone/>
                </a:pPr>
                <a:r>
                  <a:rPr b="0" i="0" lang="en-US" sz="10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rPr>
                  <a:t>Цвет текста </a:t>
                </a:r>
                <a:endParaRPr/>
              </a:p>
            </p:txBody>
          </p:sp>
          <p:sp>
            <p:nvSpPr>
              <p:cNvPr id="250" name="Google Shape;250;p27"/>
              <p:cNvSpPr/>
              <p:nvPr/>
            </p:nvSpPr>
            <p:spPr>
              <a:xfrm>
                <a:off x="134113" y="541184"/>
                <a:ext cx="216626" cy="216626"/>
              </a:xfrm>
              <a:prstGeom prst="roundRect">
                <a:avLst>
                  <a:gd fmla="val 33317" name="adj"/>
                </a:avLst>
              </a:prstGeom>
              <a:solidFill>
                <a:srgbClr val="0E1114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27"/>
              <p:cNvSpPr/>
              <p:nvPr/>
            </p:nvSpPr>
            <p:spPr>
              <a:xfrm>
                <a:off x="400118" y="541184"/>
                <a:ext cx="216625" cy="216626"/>
              </a:xfrm>
              <a:prstGeom prst="roundRect">
                <a:avLst>
                  <a:gd fmla="val 33317" name="adj"/>
                </a:avLst>
              </a:prstGeom>
              <a:solidFill>
                <a:schemeClr val="accent6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27"/>
              <p:cNvSpPr/>
              <p:nvPr/>
            </p:nvSpPr>
            <p:spPr>
              <a:xfrm>
                <a:off x="398557" y="1576449"/>
                <a:ext cx="216625" cy="216626"/>
              </a:xfrm>
              <a:prstGeom prst="roundRect">
                <a:avLst>
                  <a:gd fmla="val 33317" name="adj"/>
                </a:avLst>
              </a:prstGeom>
              <a:solidFill>
                <a:schemeClr val="accent3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27"/>
              <p:cNvSpPr/>
              <p:nvPr/>
            </p:nvSpPr>
            <p:spPr>
              <a:xfrm>
                <a:off x="133495" y="1576449"/>
                <a:ext cx="216625" cy="216626"/>
              </a:xfrm>
              <a:prstGeom prst="roundRect">
                <a:avLst>
                  <a:gd fmla="val 33317" name="adj"/>
                </a:avLst>
              </a:prstGeom>
              <a:solidFill>
                <a:schemeClr val="accent1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27"/>
              <p:cNvSpPr txBox="1"/>
              <p:nvPr/>
            </p:nvSpPr>
            <p:spPr>
              <a:xfrm>
                <a:off x="135012" y="865196"/>
                <a:ext cx="1638526" cy="1355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000"/>
                  <a:buFont typeface="Arial"/>
                  <a:buNone/>
                </a:pPr>
                <a:r>
                  <a:rPr b="0" i="0" lang="en-US" sz="10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rPr>
                  <a:t>Цвет больших плашек</a:t>
                </a:r>
                <a:endParaRPr/>
              </a:p>
            </p:txBody>
          </p:sp>
          <p:sp>
            <p:nvSpPr>
              <p:cNvPr id="255" name="Google Shape;255;p27"/>
              <p:cNvSpPr/>
              <p:nvPr/>
            </p:nvSpPr>
            <p:spPr>
              <a:xfrm>
                <a:off x="928684" y="1060752"/>
                <a:ext cx="216625" cy="216625"/>
              </a:xfrm>
              <a:prstGeom prst="roundRect">
                <a:avLst>
                  <a:gd fmla="val 33317" name="adj"/>
                </a:avLst>
              </a:prstGeom>
              <a:solidFill>
                <a:srgbClr val="D8F8E1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27"/>
              <p:cNvSpPr/>
              <p:nvPr/>
            </p:nvSpPr>
            <p:spPr>
              <a:xfrm>
                <a:off x="133495" y="1060752"/>
                <a:ext cx="216625" cy="216625"/>
              </a:xfrm>
              <a:prstGeom prst="roundRect">
                <a:avLst>
                  <a:gd fmla="val 33317" name="adj"/>
                </a:avLst>
              </a:prstGeom>
              <a:solidFill>
                <a:srgbClr val="EAEDEF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27"/>
              <p:cNvSpPr/>
              <p:nvPr/>
            </p:nvSpPr>
            <p:spPr>
              <a:xfrm>
                <a:off x="663256" y="1060752"/>
                <a:ext cx="216626" cy="216625"/>
              </a:xfrm>
              <a:prstGeom prst="roundRect">
                <a:avLst>
                  <a:gd fmla="val 33317" name="adj"/>
                </a:avLst>
              </a:prstGeom>
              <a:solidFill>
                <a:schemeClr val="accent5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27"/>
              <p:cNvSpPr txBox="1"/>
              <p:nvPr/>
            </p:nvSpPr>
            <p:spPr>
              <a:xfrm>
                <a:off x="135012" y="1381044"/>
                <a:ext cx="1638526" cy="1355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000"/>
                  <a:buFont typeface="Arial"/>
                  <a:buNone/>
                </a:pPr>
                <a:r>
                  <a:rPr b="0" i="0" lang="en-US" sz="10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rPr>
                  <a:t>Цвета маленьких плашек</a:t>
                </a:r>
                <a:endParaRPr/>
              </a:p>
            </p:txBody>
          </p:sp>
          <p:sp>
            <p:nvSpPr>
              <p:cNvPr id="259" name="Google Shape;259;p27"/>
              <p:cNvSpPr/>
              <p:nvPr/>
            </p:nvSpPr>
            <p:spPr>
              <a:xfrm>
                <a:off x="398557" y="2089751"/>
                <a:ext cx="216625" cy="216625"/>
              </a:xfrm>
              <a:prstGeom prst="roundRect">
                <a:avLst>
                  <a:gd fmla="val 33317" name="adj"/>
                </a:avLst>
              </a:prstGeom>
              <a:solidFill>
                <a:srgbClr val="B7EDC9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27"/>
              <p:cNvSpPr/>
              <p:nvPr/>
            </p:nvSpPr>
            <p:spPr>
              <a:xfrm>
                <a:off x="663621" y="2089751"/>
                <a:ext cx="216625" cy="216625"/>
              </a:xfrm>
              <a:prstGeom prst="roundRect">
                <a:avLst>
                  <a:gd fmla="val 33317" name="adj"/>
                </a:avLst>
              </a:prstGeom>
              <a:solidFill>
                <a:srgbClr val="FFA800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27"/>
              <p:cNvSpPr/>
              <p:nvPr/>
            </p:nvSpPr>
            <p:spPr>
              <a:xfrm>
                <a:off x="133495" y="2089751"/>
                <a:ext cx="216625" cy="216625"/>
              </a:xfrm>
              <a:prstGeom prst="roundRect">
                <a:avLst>
                  <a:gd fmla="val 33317" name="adj"/>
                </a:avLst>
              </a:prstGeom>
              <a:solidFill>
                <a:srgbClr val="10C44C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7"/>
              <p:cNvSpPr txBox="1"/>
              <p:nvPr/>
            </p:nvSpPr>
            <p:spPr>
              <a:xfrm>
                <a:off x="135012" y="1903033"/>
                <a:ext cx="1638526" cy="1270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900"/>
                  <a:buFont typeface="Arial"/>
                  <a:buNone/>
                </a:pPr>
                <a:r>
                  <a:rPr b="0" i="0" lang="en-US" sz="9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rPr>
                  <a:t>Рост / падение показателей</a:t>
                </a:r>
                <a:endParaRPr/>
              </a:p>
            </p:txBody>
          </p:sp>
          <p:sp>
            <p:nvSpPr>
              <p:cNvPr id="263" name="Google Shape;263;p27"/>
              <p:cNvSpPr/>
              <p:nvPr/>
            </p:nvSpPr>
            <p:spPr>
              <a:xfrm>
                <a:off x="1193746" y="2089751"/>
                <a:ext cx="216626" cy="216625"/>
              </a:xfrm>
              <a:prstGeom prst="roundRect">
                <a:avLst>
                  <a:gd fmla="val 33317" name="adj"/>
                </a:avLst>
              </a:prstGeom>
              <a:solidFill>
                <a:srgbClr val="F53C14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27"/>
              <p:cNvSpPr/>
              <p:nvPr/>
            </p:nvSpPr>
            <p:spPr>
              <a:xfrm>
                <a:off x="1458809" y="2089751"/>
                <a:ext cx="216625" cy="216625"/>
              </a:xfrm>
              <a:prstGeom prst="roundRect">
                <a:avLst>
                  <a:gd fmla="val 33317" name="adj"/>
                </a:avLst>
              </a:prstGeom>
              <a:solidFill>
                <a:srgbClr val="FCC4B8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7"/>
              <p:cNvSpPr/>
              <p:nvPr/>
            </p:nvSpPr>
            <p:spPr>
              <a:xfrm>
                <a:off x="928684" y="2089751"/>
                <a:ext cx="216625" cy="216625"/>
              </a:xfrm>
              <a:prstGeom prst="roundRect">
                <a:avLst>
                  <a:gd fmla="val 33317" name="adj"/>
                </a:avLst>
              </a:prstGeom>
              <a:solidFill>
                <a:srgbClr val="FFE5B2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27"/>
              <p:cNvSpPr/>
              <p:nvPr/>
            </p:nvSpPr>
            <p:spPr>
              <a:xfrm>
                <a:off x="1193746" y="2089751"/>
                <a:ext cx="216626" cy="216625"/>
              </a:xfrm>
              <a:prstGeom prst="roundRect">
                <a:avLst>
                  <a:gd fmla="val 33317" name="adj"/>
                </a:avLst>
              </a:prstGeom>
              <a:solidFill>
                <a:srgbClr val="F53C14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27"/>
              <p:cNvSpPr/>
              <p:nvPr/>
            </p:nvSpPr>
            <p:spPr>
              <a:xfrm>
                <a:off x="1458809" y="2089751"/>
                <a:ext cx="216625" cy="216625"/>
              </a:xfrm>
              <a:prstGeom prst="roundRect">
                <a:avLst>
                  <a:gd fmla="val 33317" name="adj"/>
                </a:avLst>
              </a:prstGeom>
              <a:solidFill>
                <a:srgbClr val="FCC4B8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7"/>
              <p:cNvSpPr/>
              <p:nvPr/>
            </p:nvSpPr>
            <p:spPr>
              <a:xfrm>
                <a:off x="928684" y="2089751"/>
                <a:ext cx="216625" cy="216625"/>
              </a:xfrm>
              <a:prstGeom prst="roundRect">
                <a:avLst>
                  <a:gd fmla="val 33317" name="adj"/>
                </a:avLst>
              </a:prstGeom>
              <a:solidFill>
                <a:srgbClr val="FFE5B2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27"/>
              <p:cNvSpPr/>
              <p:nvPr/>
            </p:nvSpPr>
            <p:spPr>
              <a:xfrm>
                <a:off x="403101" y="1066528"/>
                <a:ext cx="216626" cy="216625"/>
              </a:xfrm>
              <a:prstGeom prst="roundRect">
                <a:avLst>
                  <a:gd fmla="val 33317" name="adj"/>
                </a:avLst>
              </a:prstGeom>
              <a:solidFill>
                <a:srgbClr val="FFFFFF"/>
              </a:solidFill>
              <a:ln cap="flat" cmpd="sng" w="12700">
                <a:solidFill>
                  <a:schemeClr val="accent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27"/>
              <p:cNvSpPr/>
              <p:nvPr/>
            </p:nvSpPr>
            <p:spPr>
              <a:xfrm>
                <a:off x="662168" y="1576449"/>
                <a:ext cx="216625" cy="216626"/>
              </a:xfrm>
              <a:prstGeom prst="roundRect">
                <a:avLst>
                  <a:gd fmla="val 33317" name="adj"/>
                </a:avLst>
              </a:prstGeom>
              <a:solidFill>
                <a:schemeClr val="accent2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71" name="Google Shape;271;p27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sz="1200">
                <a:solidFill>
                  <a:srgbClr val="5A6C7D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8"/>
          <p:cNvGrpSpPr/>
          <p:nvPr/>
        </p:nvGrpSpPr>
        <p:grpSpPr>
          <a:xfrm>
            <a:off x="641983" y="6415289"/>
            <a:ext cx="1044579" cy="231718"/>
            <a:chOff x="-1" y="0"/>
            <a:chExt cx="1044577" cy="231717"/>
          </a:xfrm>
        </p:grpSpPr>
        <p:sp>
          <p:nvSpPr>
            <p:cNvPr id="7" name="Google Shape;7;p18"/>
            <p:cNvSpPr/>
            <p:nvPr/>
          </p:nvSpPr>
          <p:spPr>
            <a:xfrm>
              <a:off x="601692" y="0"/>
              <a:ext cx="442884" cy="231717"/>
            </a:xfrm>
            <a:custGeom>
              <a:rect b="b" l="l" r="r" t="t"/>
              <a:pathLst>
                <a:path extrusionOk="0" h="21590" w="21600">
                  <a:moveTo>
                    <a:pt x="0" y="6344"/>
                  </a:moveTo>
                  <a:lnTo>
                    <a:pt x="0" y="8436"/>
                  </a:lnTo>
                  <a:cubicBezTo>
                    <a:pt x="13" y="8598"/>
                    <a:pt x="79" y="8729"/>
                    <a:pt x="170" y="8759"/>
                  </a:cubicBezTo>
                  <a:cubicBezTo>
                    <a:pt x="314" y="8805"/>
                    <a:pt x="511" y="8869"/>
                    <a:pt x="563" y="8898"/>
                  </a:cubicBezTo>
                  <a:cubicBezTo>
                    <a:pt x="574" y="8905"/>
                    <a:pt x="587" y="8912"/>
                    <a:pt x="601" y="8920"/>
                  </a:cubicBezTo>
                  <a:cubicBezTo>
                    <a:pt x="871" y="9068"/>
                    <a:pt x="1559" y="9447"/>
                    <a:pt x="1584" y="11366"/>
                  </a:cubicBezTo>
                  <a:lnTo>
                    <a:pt x="1584" y="17220"/>
                  </a:lnTo>
                  <a:cubicBezTo>
                    <a:pt x="1584" y="18386"/>
                    <a:pt x="1820" y="19503"/>
                    <a:pt x="2252" y="20323"/>
                  </a:cubicBezTo>
                  <a:cubicBezTo>
                    <a:pt x="2671" y="21131"/>
                    <a:pt x="3247" y="21583"/>
                    <a:pt x="3836" y="21582"/>
                  </a:cubicBezTo>
                  <a:lnTo>
                    <a:pt x="3862" y="21582"/>
                  </a:lnTo>
                  <a:cubicBezTo>
                    <a:pt x="3862" y="21582"/>
                    <a:pt x="3862" y="21600"/>
                    <a:pt x="4396" y="21582"/>
                  </a:cubicBezTo>
                  <a:cubicBezTo>
                    <a:pt x="4532" y="21577"/>
                    <a:pt x="4610" y="21404"/>
                    <a:pt x="4608" y="21116"/>
                  </a:cubicBezTo>
                  <a:cubicBezTo>
                    <a:pt x="4606" y="20716"/>
                    <a:pt x="4612" y="20403"/>
                    <a:pt x="4608" y="20065"/>
                  </a:cubicBezTo>
                  <a:cubicBezTo>
                    <a:pt x="4605" y="19783"/>
                    <a:pt x="4608" y="19523"/>
                    <a:pt x="4608" y="19288"/>
                  </a:cubicBezTo>
                  <a:cubicBezTo>
                    <a:pt x="4608" y="19070"/>
                    <a:pt x="4516" y="18892"/>
                    <a:pt x="4412" y="18884"/>
                  </a:cubicBezTo>
                  <a:cubicBezTo>
                    <a:pt x="4215" y="18882"/>
                    <a:pt x="3940" y="18882"/>
                    <a:pt x="3679" y="18882"/>
                  </a:cubicBezTo>
                  <a:cubicBezTo>
                    <a:pt x="3299" y="18882"/>
                    <a:pt x="2972" y="18273"/>
                    <a:pt x="2972" y="17521"/>
                  </a:cubicBezTo>
                  <a:lnTo>
                    <a:pt x="2972" y="14347"/>
                  </a:lnTo>
                  <a:cubicBezTo>
                    <a:pt x="2985" y="14339"/>
                    <a:pt x="2972" y="11309"/>
                    <a:pt x="2972" y="11275"/>
                  </a:cubicBezTo>
                  <a:cubicBezTo>
                    <a:pt x="2935" y="8683"/>
                    <a:pt x="2035" y="7580"/>
                    <a:pt x="1870" y="7377"/>
                  </a:cubicBezTo>
                  <a:cubicBezTo>
                    <a:pt x="1858" y="7362"/>
                    <a:pt x="1849" y="7352"/>
                    <a:pt x="1846" y="7347"/>
                  </a:cubicBezTo>
                  <a:cubicBezTo>
                    <a:pt x="1849" y="7341"/>
                    <a:pt x="1858" y="7331"/>
                    <a:pt x="1870" y="7316"/>
                  </a:cubicBezTo>
                  <a:cubicBezTo>
                    <a:pt x="2038" y="7104"/>
                    <a:pt x="2972" y="5930"/>
                    <a:pt x="2972" y="3227"/>
                  </a:cubicBezTo>
                  <a:lnTo>
                    <a:pt x="2972" y="391"/>
                  </a:lnTo>
                  <a:cubicBezTo>
                    <a:pt x="2972" y="175"/>
                    <a:pt x="2893" y="0"/>
                    <a:pt x="2775" y="0"/>
                  </a:cubicBezTo>
                  <a:lnTo>
                    <a:pt x="1780" y="0"/>
                  </a:lnTo>
                  <a:cubicBezTo>
                    <a:pt x="1676" y="0"/>
                    <a:pt x="1584" y="175"/>
                    <a:pt x="1584" y="391"/>
                  </a:cubicBezTo>
                  <a:lnTo>
                    <a:pt x="1584" y="3227"/>
                  </a:lnTo>
                  <a:cubicBezTo>
                    <a:pt x="1584" y="5244"/>
                    <a:pt x="877" y="5640"/>
                    <a:pt x="603" y="5793"/>
                  </a:cubicBezTo>
                  <a:cubicBezTo>
                    <a:pt x="588" y="5801"/>
                    <a:pt x="575" y="5809"/>
                    <a:pt x="563" y="5816"/>
                  </a:cubicBezTo>
                  <a:cubicBezTo>
                    <a:pt x="511" y="5845"/>
                    <a:pt x="314" y="5909"/>
                    <a:pt x="170" y="5955"/>
                  </a:cubicBezTo>
                  <a:cubicBezTo>
                    <a:pt x="65" y="5988"/>
                    <a:pt x="0" y="6152"/>
                    <a:pt x="0" y="6344"/>
                  </a:cubicBezTo>
                  <a:close/>
                  <a:moveTo>
                    <a:pt x="17397" y="11152"/>
                  </a:moveTo>
                  <a:lnTo>
                    <a:pt x="17397" y="16677"/>
                  </a:lnTo>
                  <a:cubicBezTo>
                    <a:pt x="17397" y="16775"/>
                    <a:pt x="17376" y="16869"/>
                    <a:pt x="17340" y="16938"/>
                  </a:cubicBezTo>
                  <a:cubicBezTo>
                    <a:pt x="17304" y="17007"/>
                    <a:pt x="17256" y="17046"/>
                    <a:pt x="17205" y="17046"/>
                  </a:cubicBezTo>
                  <a:cubicBezTo>
                    <a:pt x="16940" y="17046"/>
                    <a:pt x="16466" y="17045"/>
                    <a:pt x="16202" y="17045"/>
                  </a:cubicBezTo>
                  <a:cubicBezTo>
                    <a:pt x="16096" y="17045"/>
                    <a:pt x="16010" y="16880"/>
                    <a:pt x="16010" y="16676"/>
                  </a:cubicBezTo>
                  <a:cubicBezTo>
                    <a:pt x="16010" y="14430"/>
                    <a:pt x="16010" y="2616"/>
                    <a:pt x="16010" y="369"/>
                  </a:cubicBezTo>
                  <a:cubicBezTo>
                    <a:pt x="16010" y="165"/>
                    <a:pt x="16096" y="0"/>
                    <a:pt x="16202" y="0"/>
                  </a:cubicBezTo>
                  <a:cubicBezTo>
                    <a:pt x="16466" y="0"/>
                    <a:pt x="16940" y="0"/>
                    <a:pt x="17205" y="0"/>
                  </a:cubicBezTo>
                  <a:cubicBezTo>
                    <a:pt x="17311" y="0"/>
                    <a:pt x="17397" y="165"/>
                    <a:pt x="17397" y="369"/>
                  </a:cubicBezTo>
                  <a:cubicBezTo>
                    <a:pt x="17397" y="1798"/>
                    <a:pt x="17397" y="6882"/>
                    <a:pt x="17397" y="6882"/>
                  </a:cubicBezTo>
                  <a:cubicBezTo>
                    <a:pt x="18876" y="4215"/>
                    <a:pt x="21600" y="6133"/>
                    <a:pt x="21600" y="11140"/>
                  </a:cubicBezTo>
                  <a:lnTo>
                    <a:pt x="21600" y="16676"/>
                  </a:lnTo>
                  <a:cubicBezTo>
                    <a:pt x="21600" y="16774"/>
                    <a:pt x="21580" y="16867"/>
                    <a:pt x="21544" y="16937"/>
                  </a:cubicBezTo>
                  <a:cubicBezTo>
                    <a:pt x="21508" y="17006"/>
                    <a:pt x="21459" y="17045"/>
                    <a:pt x="21408" y="17045"/>
                  </a:cubicBezTo>
                  <a:cubicBezTo>
                    <a:pt x="21144" y="17045"/>
                    <a:pt x="20669" y="17045"/>
                    <a:pt x="20404" y="17045"/>
                  </a:cubicBezTo>
                  <a:cubicBezTo>
                    <a:pt x="20353" y="17045"/>
                    <a:pt x="20305" y="17006"/>
                    <a:pt x="20269" y="16937"/>
                  </a:cubicBezTo>
                  <a:cubicBezTo>
                    <a:pt x="20233" y="16867"/>
                    <a:pt x="20212" y="16774"/>
                    <a:pt x="20212" y="16676"/>
                  </a:cubicBezTo>
                  <a:cubicBezTo>
                    <a:pt x="20212" y="15383"/>
                    <a:pt x="20212" y="11140"/>
                    <a:pt x="20212" y="11140"/>
                  </a:cubicBezTo>
                  <a:cubicBezTo>
                    <a:pt x="20212" y="8525"/>
                    <a:pt x="18838" y="7725"/>
                    <a:pt x="18013" y="8774"/>
                  </a:cubicBezTo>
                  <a:cubicBezTo>
                    <a:pt x="17660" y="9223"/>
                    <a:pt x="17397" y="10030"/>
                    <a:pt x="17397" y="11152"/>
                  </a:cubicBezTo>
                  <a:close/>
                  <a:moveTo>
                    <a:pt x="11114" y="7369"/>
                  </a:moveTo>
                  <a:cubicBezTo>
                    <a:pt x="10512" y="8504"/>
                    <a:pt x="10237" y="10000"/>
                    <a:pt x="10237" y="11499"/>
                  </a:cubicBezTo>
                  <a:cubicBezTo>
                    <a:pt x="10237" y="12999"/>
                    <a:pt x="10512" y="14495"/>
                    <a:pt x="11114" y="15630"/>
                  </a:cubicBezTo>
                  <a:cubicBezTo>
                    <a:pt x="12122" y="17585"/>
                    <a:pt x="13680" y="17846"/>
                    <a:pt x="14858" y="16408"/>
                  </a:cubicBezTo>
                  <a:cubicBezTo>
                    <a:pt x="14871" y="16389"/>
                    <a:pt x="14886" y="16370"/>
                    <a:pt x="14903" y="16349"/>
                  </a:cubicBezTo>
                  <a:cubicBezTo>
                    <a:pt x="14937" y="16306"/>
                    <a:pt x="14976" y="16258"/>
                    <a:pt x="15002" y="16208"/>
                  </a:cubicBezTo>
                  <a:cubicBezTo>
                    <a:pt x="15068" y="16084"/>
                    <a:pt x="15105" y="15855"/>
                    <a:pt x="15017" y="15616"/>
                  </a:cubicBezTo>
                  <a:cubicBezTo>
                    <a:pt x="14937" y="15401"/>
                    <a:pt x="14833" y="15132"/>
                    <a:pt x="14722" y="14844"/>
                  </a:cubicBezTo>
                  <a:cubicBezTo>
                    <a:pt x="14627" y="14597"/>
                    <a:pt x="14538" y="14367"/>
                    <a:pt x="14459" y="14157"/>
                  </a:cubicBezTo>
                  <a:cubicBezTo>
                    <a:pt x="14395" y="13986"/>
                    <a:pt x="14269" y="13940"/>
                    <a:pt x="14177" y="14044"/>
                  </a:cubicBezTo>
                  <a:cubicBezTo>
                    <a:pt x="14151" y="14075"/>
                    <a:pt x="14129" y="14101"/>
                    <a:pt x="14103" y="14132"/>
                  </a:cubicBezTo>
                  <a:cubicBezTo>
                    <a:pt x="12781" y="15765"/>
                    <a:pt x="11546" y="13609"/>
                    <a:pt x="11546" y="11499"/>
                  </a:cubicBezTo>
                  <a:cubicBezTo>
                    <a:pt x="11546" y="9389"/>
                    <a:pt x="12806" y="7246"/>
                    <a:pt x="14102" y="8870"/>
                  </a:cubicBezTo>
                  <a:cubicBezTo>
                    <a:pt x="14128" y="8902"/>
                    <a:pt x="14151" y="8923"/>
                    <a:pt x="14177" y="8955"/>
                  </a:cubicBezTo>
                  <a:cubicBezTo>
                    <a:pt x="14269" y="9059"/>
                    <a:pt x="14398" y="9009"/>
                    <a:pt x="14460" y="8842"/>
                  </a:cubicBezTo>
                  <a:cubicBezTo>
                    <a:pt x="14539" y="8631"/>
                    <a:pt x="14627" y="8402"/>
                    <a:pt x="14722" y="8155"/>
                  </a:cubicBezTo>
                  <a:cubicBezTo>
                    <a:pt x="14822" y="7896"/>
                    <a:pt x="14915" y="7655"/>
                    <a:pt x="14990" y="7453"/>
                  </a:cubicBezTo>
                  <a:cubicBezTo>
                    <a:pt x="15116" y="7116"/>
                    <a:pt x="15083" y="6876"/>
                    <a:pt x="14903" y="6649"/>
                  </a:cubicBezTo>
                  <a:cubicBezTo>
                    <a:pt x="14886" y="6628"/>
                    <a:pt x="14871" y="6609"/>
                    <a:pt x="14858" y="6591"/>
                  </a:cubicBezTo>
                  <a:cubicBezTo>
                    <a:pt x="13680" y="5153"/>
                    <a:pt x="12122" y="5413"/>
                    <a:pt x="11114" y="7369"/>
                  </a:cubicBezTo>
                  <a:close/>
                  <a:moveTo>
                    <a:pt x="5472" y="12468"/>
                  </a:moveTo>
                  <a:lnTo>
                    <a:pt x="8745" y="12468"/>
                  </a:lnTo>
                  <a:cubicBezTo>
                    <a:pt x="9138" y="12468"/>
                    <a:pt x="9452" y="11862"/>
                    <a:pt x="9452" y="11115"/>
                  </a:cubicBezTo>
                  <a:cubicBezTo>
                    <a:pt x="9452" y="9452"/>
                    <a:pt x="9308" y="8565"/>
                    <a:pt x="8810" y="7433"/>
                  </a:cubicBezTo>
                  <a:cubicBezTo>
                    <a:pt x="8300" y="6295"/>
                    <a:pt x="7488" y="5678"/>
                    <a:pt x="6860" y="5678"/>
                  </a:cubicBezTo>
                  <a:cubicBezTo>
                    <a:pt x="5289" y="5678"/>
                    <a:pt x="4084" y="8247"/>
                    <a:pt x="4084" y="11500"/>
                  </a:cubicBezTo>
                  <a:cubicBezTo>
                    <a:pt x="4084" y="15507"/>
                    <a:pt x="5708" y="17322"/>
                    <a:pt x="7003" y="17322"/>
                  </a:cubicBezTo>
                  <a:cubicBezTo>
                    <a:pt x="7933" y="17322"/>
                    <a:pt x="8653" y="16893"/>
                    <a:pt x="9360" y="16039"/>
                  </a:cubicBezTo>
                  <a:cubicBezTo>
                    <a:pt x="9439" y="15926"/>
                    <a:pt x="9478" y="15696"/>
                    <a:pt x="9425" y="15515"/>
                  </a:cubicBezTo>
                  <a:lnTo>
                    <a:pt x="9405" y="15450"/>
                  </a:lnTo>
                  <a:cubicBezTo>
                    <a:pt x="9262" y="14997"/>
                    <a:pt x="9065" y="14372"/>
                    <a:pt x="8915" y="13941"/>
                  </a:cubicBezTo>
                  <a:cubicBezTo>
                    <a:pt x="8863" y="13771"/>
                    <a:pt x="8745" y="13720"/>
                    <a:pt x="8653" y="13827"/>
                  </a:cubicBezTo>
                  <a:cubicBezTo>
                    <a:pt x="8208" y="14334"/>
                    <a:pt x="7737" y="14780"/>
                    <a:pt x="7030" y="14770"/>
                  </a:cubicBezTo>
                  <a:cubicBezTo>
                    <a:pt x="6375" y="14761"/>
                    <a:pt x="5681" y="13962"/>
                    <a:pt x="5472" y="12468"/>
                  </a:cubicBezTo>
                  <a:close/>
                  <a:moveTo>
                    <a:pt x="8025" y="10247"/>
                  </a:moveTo>
                  <a:cubicBezTo>
                    <a:pt x="7907" y="8567"/>
                    <a:pt x="7305" y="8260"/>
                    <a:pt x="6860" y="8260"/>
                  </a:cubicBezTo>
                  <a:cubicBezTo>
                    <a:pt x="6257" y="8260"/>
                    <a:pt x="5747" y="9118"/>
                    <a:pt x="5524" y="10247"/>
                  </a:cubicBezTo>
                  <a:lnTo>
                    <a:pt x="8025" y="10247"/>
                  </a:lnTo>
                  <a:close/>
                </a:path>
              </a:pathLst>
            </a:custGeom>
            <a:solidFill>
              <a:srgbClr val="0E111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18"/>
            <p:cNvSpPr/>
            <p:nvPr/>
          </p:nvSpPr>
          <p:spPr>
            <a:xfrm>
              <a:off x="-1" y="61125"/>
              <a:ext cx="570046" cy="124748"/>
            </a:xfrm>
            <a:custGeom>
              <a:rect b="b" l="l" r="r" t="t"/>
              <a:pathLst>
                <a:path extrusionOk="0" h="21210" w="21552">
                  <a:moveTo>
                    <a:pt x="2604" y="59"/>
                  </a:moveTo>
                  <a:cubicBezTo>
                    <a:pt x="2120" y="-171"/>
                    <a:pt x="1632" y="280"/>
                    <a:pt x="1207" y="1350"/>
                  </a:cubicBezTo>
                  <a:cubicBezTo>
                    <a:pt x="782" y="2419"/>
                    <a:pt x="441" y="4055"/>
                    <a:pt x="231" y="6031"/>
                  </a:cubicBezTo>
                  <a:cubicBezTo>
                    <a:pt x="21" y="8008"/>
                    <a:pt x="-48" y="10229"/>
                    <a:pt x="34" y="12389"/>
                  </a:cubicBezTo>
                  <a:cubicBezTo>
                    <a:pt x="116" y="14549"/>
                    <a:pt x="344" y="16541"/>
                    <a:pt x="688" y="18093"/>
                  </a:cubicBezTo>
                  <a:cubicBezTo>
                    <a:pt x="1032" y="19645"/>
                    <a:pt x="1474" y="20679"/>
                    <a:pt x="1954" y="21054"/>
                  </a:cubicBezTo>
                  <a:cubicBezTo>
                    <a:pt x="2433" y="21429"/>
                    <a:pt x="2927" y="21127"/>
                    <a:pt x="3367" y="20188"/>
                  </a:cubicBezTo>
                  <a:cubicBezTo>
                    <a:pt x="3807" y="19249"/>
                    <a:pt x="4171" y="17720"/>
                    <a:pt x="4410" y="15811"/>
                  </a:cubicBezTo>
                  <a:cubicBezTo>
                    <a:pt x="4649" y="13902"/>
                    <a:pt x="4751" y="11707"/>
                    <a:pt x="4701" y="9527"/>
                  </a:cubicBezTo>
                  <a:cubicBezTo>
                    <a:pt x="4647" y="7104"/>
                    <a:pt x="4409" y="4840"/>
                    <a:pt x="4026" y="3116"/>
                  </a:cubicBezTo>
                  <a:cubicBezTo>
                    <a:pt x="3644" y="1391"/>
                    <a:pt x="3142" y="311"/>
                    <a:pt x="2604" y="59"/>
                  </a:cubicBezTo>
                  <a:close/>
                  <a:moveTo>
                    <a:pt x="2527" y="16218"/>
                  </a:moveTo>
                  <a:cubicBezTo>
                    <a:pt x="2267" y="16375"/>
                    <a:pt x="2002" y="16161"/>
                    <a:pt x="1770" y="15606"/>
                  </a:cubicBezTo>
                  <a:cubicBezTo>
                    <a:pt x="1538" y="15051"/>
                    <a:pt x="1351" y="14183"/>
                    <a:pt x="1234" y="13123"/>
                  </a:cubicBezTo>
                  <a:cubicBezTo>
                    <a:pt x="1117" y="12064"/>
                    <a:pt x="1077" y="10866"/>
                    <a:pt x="1120" y="9699"/>
                  </a:cubicBezTo>
                  <a:cubicBezTo>
                    <a:pt x="1162" y="8533"/>
                    <a:pt x="1285" y="7455"/>
                    <a:pt x="1470" y="6618"/>
                  </a:cubicBezTo>
                  <a:cubicBezTo>
                    <a:pt x="1656" y="5780"/>
                    <a:pt x="1895" y="5226"/>
                    <a:pt x="2154" y="5031"/>
                  </a:cubicBezTo>
                  <a:cubicBezTo>
                    <a:pt x="2413" y="4837"/>
                    <a:pt x="2679" y="5013"/>
                    <a:pt x="2915" y="5535"/>
                  </a:cubicBezTo>
                  <a:cubicBezTo>
                    <a:pt x="3151" y="6057"/>
                    <a:pt x="3344" y="6898"/>
                    <a:pt x="3468" y="7940"/>
                  </a:cubicBezTo>
                  <a:cubicBezTo>
                    <a:pt x="3592" y="8982"/>
                    <a:pt x="3641" y="10173"/>
                    <a:pt x="3607" y="11346"/>
                  </a:cubicBezTo>
                  <a:cubicBezTo>
                    <a:pt x="3571" y="12579"/>
                    <a:pt x="3446" y="13725"/>
                    <a:pt x="3251" y="14606"/>
                  </a:cubicBezTo>
                  <a:cubicBezTo>
                    <a:pt x="3055" y="15486"/>
                    <a:pt x="2801" y="16053"/>
                    <a:pt x="2527" y="16218"/>
                  </a:cubicBezTo>
                  <a:close/>
                  <a:moveTo>
                    <a:pt x="5962" y="478"/>
                  </a:moveTo>
                  <a:cubicBezTo>
                    <a:pt x="5880" y="479"/>
                    <a:pt x="5799" y="562"/>
                    <a:pt x="5726" y="721"/>
                  </a:cubicBezTo>
                  <a:cubicBezTo>
                    <a:pt x="5652" y="880"/>
                    <a:pt x="5587" y="1110"/>
                    <a:pt x="5536" y="1397"/>
                  </a:cubicBezTo>
                  <a:cubicBezTo>
                    <a:pt x="5484" y="1682"/>
                    <a:pt x="5448" y="2017"/>
                    <a:pt x="5429" y="2374"/>
                  </a:cubicBezTo>
                  <a:cubicBezTo>
                    <a:pt x="5409" y="2732"/>
                    <a:pt x="5408" y="3104"/>
                    <a:pt x="5425" y="3464"/>
                  </a:cubicBezTo>
                  <a:cubicBezTo>
                    <a:pt x="5477" y="4630"/>
                    <a:pt x="5719" y="5426"/>
                    <a:pt x="5982" y="5426"/>
                  </a:cubicBezTo>
                  <a:lnTo>
                    <a:pt x="7512" y="5426"/>
                  </a:lnTo>
                  <a:lnTo>
                    <a:pt x="5131" y="19605"/>
                  </a:lnTo>
                  <a:cubicBezTo>
                    <a:pt x="5114" y="19710"/>
                    <a:pt x="5103" y="19835"/>
                    <a:pt x="5100" y="19965"/>
                  </a:cubicBezTo>
                  <a:cubicBezTo>
                    <a:pt x="5098" y="20096"/>
                    <a:pt x="5103" y="20228"/>
                    <a:pt x="5116" y="20345"/>
                  </a:cubicBezTo>
                  <a:cubicBezTo>
                    <a:pt x="5129" y="20463"/>
                    <a:pt x="5149" y="20562"/>
                    <a:pt x="5174" y="20632"/>
                  </a:cubicBezTo>
                  <a:cubicBezTo>
                    <a:pt x="5198" y="20701"/>
                    <a:pt x="5227" y="20738"/>
                    <a:pt x="5256" y="20739"/>
                  </a:cubicBezTo>
                  <a:lnTo>
                    <a:pt x="8991" y="20739"/>
                  </a:lnTo>
                  <a:cubicBezTo>
                    <a:pt x="9254" y="20739"/>
                    <a:pt x="9496" y="19942"/>
                    <a:pt x="9548" y="18776"/>
                  </a:cubicBezTo>
                  <a:cubicBezTo>
                    <a:pt x="9565" y="18416"/>
                    <a:pt x="9564" y="18044"/>
                    <a:pt x="9545" y="17686"/>
                  </a:cubicBezTo>
                  <a:cubicBezTo>
                    <a:pt x="9525" y="17329"/>
                    <a:pt x="9489" y="16995"/>
                    <a:pt x="9438" y="16709"/>
                  </a:cubicBezTo>
                  <a:cubicBezTo>
                    <a:pt x="9386" y="16423"/>
                    <a:pt x="9321" y="16192"/>
                    <a:pt x="9248" y="16033"/>
                  </a:cubicBezTo>
                  <a:cubicBezTo>
                    <a:pt x="9174" y="15874"/>
                    <a:pt x="9093" y="15791"/>
                    <a:pt x="9012" y="15790"/>
                  </a:cubicBezTo>
                  <a:lnTo>
                    <a:pt x="7147" y="15790"/>
                  </a:lnTo>
                  <a:lnTo>
                    <a:pt x="9527" y="1622"/>
                  </a:lnTo>
                  <a:cubicBezTo>
                    <a:pt x="9544" y="1516"/>
                    <a:pt x="9555" y="1390"/>
                    <a:pt x="9558" y="1258"/>
                  </a:cubicBezTo>
                  <a:cubicBezTo>
                    <a:pt x="9561" y="1127"/>
                    <a:pt x="9555" y="994"/>
                    <a:pt x="9542" y="875"/>
                  </a:cubicBezTo>
                  <a:cubicBezTo>
                    <a:pt x="9529" y="756"/>
                    <a:pt x="9509" y="656"/>
                    <a:pt x="9484" y="586"/>
                  </a:cubicBezTo>
                  <a:cubicBezTo>
                    <a:pt x="9459" y="516"/>
                    <a:pt x="9430" y="479"/>
                    <a:pt x="9401" y="478"/>
                  </a:cubicBezTo>
                  <a:lnTo>
                    <a:pt x="5962" y="478"/>
                  </a:lnTo>
                  <a:close/>
                  <a:moveTo>
                    <a:pt x="20885" y="536"/>
                  </a:moveTo>
                  <a:cubicBezTo>
                    <a:pt x="20761" y="668"/>
                    <a:pt x="20651" y="986"/>
                    <a:pt x="20573" y="1437"/>
                  </a:cubicBezTo>
                  <a:cubicBezTo>
                    <a:pt x="20495" y="1889"/>
                    <a:pt x="20454" y="2447"/>
                    <a:pt x="20456" y="3019"/>
                  </a:cubicBezTo>
                  <a:lnTo>
                    <a:pt x="20456" y="11257"/>
                  </a:lnTo>
                  <a:lnTo>
                    <a:pt x="17490" y="634"/>
                  </a:lnTo>
                  <a:cubicBezTo>
                    <a:pt x="17466" y="551"/>
                    <a:pt x="17438" y="499"/>
                    <a:pt x="17409" y="484"/>
                  </a:cubicBezTo>
                  <a:cubicBezTo>
                    <a:pt x="17379" y="470"/>
                    <a:pt x="17349" y="493"/>
                    <a:pt x="17323" y="551"/>
                  </a:cubicBezTo>
                  <a:cubicBezTo>
                    <a:pt x="17296" y="609"/>
                    <a:pt x="17273" y="700"/>
                    <a:pt x="17258" y="814"/>
                  </a:cubicBezTo>
                  <a:cubicBezTo>
                    <a:pt x="17242" y="927"/>
                    <a:pt x="17234" y="1058"/>
                    <a:pt x="17234" y="1192"/>
                  </a:cubicBezTo>
                  <a:lnTo>
                    <a:pt x="17234" y="18202"/>
                  </a:lnTo>
                  <a:cubicBezTo>
                    <a:pt x="17232" y="18774"/>
                    <a:pt x="17273" y="19332"/>
                    <a:pt x="17351" y="19783"/>
                  </a:cubicBezTo>
                  <a:cubicBezTo>
                    <a:pt x="17429" y="20235"/>
                    <a:pt x="17539" y="20554"/>
                    <a:pt x="17663" y="20686"/>
                  </a:cubicBezTo>
                  <a:cubicBezTo>
                    <a:pt x="17743" y="20766"/>
                    <a:pt x="17826" y="20763"/>
                    <a:pt x="17906" y="20678"/>
                  </a:cubicBezTo>
                  <a:cubicBezTo>
                    <a:pt x="17986" y="20594"/>
                    <a:pt x="18061" y="20429"/>
                    <a:pt x="18125" y="20197"/>
                  </a:cubicBezTo>
                  <a:cubicBezTo>
                    <a:pt x="18189" y="19965"/>
                    <a:pt x="18241" y="19672"/>
                    <a:pt x="18276" y="19337"/>
                  </a:cubicBezTo>
                  <a:cubicBezTo>
                    <a:pt x="18311" y="19004"/>
                    <a:pt x="18330" y="18638"/>
                    <a:pt x="18330" y="18269"/>
                  </a:cubicBezTo>
                  <a:lnTo>
                    <a:pt x="18330" y="9959"/>
                  </a:lnTo>
                  <a:lnTo>
                    <a:pt x="21296" y="20582"/>
                  </a:lnTo>
                  <a:cubicBezTo>
                    <a:pt x="21320" y="20666"/>
                    <a:pt x="21348" y="20717"/>
                    <a:pt x="21377" y="20732"/>
                  </a:cubicBezTo>
                  <a:cubicBezTo>
                    <a:pt x="21407" y="20747"/>
                    <a:pt x="21437" y="20723"/>
                    <a:pt x="21463" y="20665"/>
                  </a:cubicBezTo>
                  <a:cubicBezTo>
                    <a:pt x="21490" y="20607"/>
                    <a:pt x="21512" y="20516"/>
                    <a:pt x="21528" y="20403"/>
                  </a:cubicBezTo>
                  <a:cubicBezTo>
                    <a:pt x="21544" y="20289"/>
                    <a:pt x="21552" y="20158"/>
                    <a:pt x="21552" y="20025"/>
                  </a:cubicBezTo>
                  <a:lnTo>
                    <a:pt x="21552" y="2952"/>
                  </a:lnTo>
                  <a:cubicBezTo>
                    <a:pt x="21552" y="2582"/>
                    <a:pt x="21534" y="2217"/>
                    <a:pt x="21498" y="1883"/>
                  </a:cubicBezTo>
                  <a:cubicBezTo>
                    <a:pt x="21463" y="1549"/>
                    <a:pt x="21411" y="1256"/>
                    <a:pt x="21347" y="1024"/>
                  </a:cubicBezTo>
                  <a:cubicBezTo>
                    <a:pt x="21283" y="792"/>
                    <a:pt x="21208" y="627"/>
                    <a:pt x="21128" y="543"/>
                  </a:cubicBezTo>
                  <a:cubicBezTo>
                    <a:pt x="21048" y="459"/>
                    <a:pt x="20965" y="456"/>
                    <a:pt x="20885" y="536"/>
                  </a:cubicBezTo>
                  <a:close/>
                  <a:moveTo>
                    <a:pt x="13161" y="4953"/>
                  </a:moveTo>
                  <a:cubicBezTo>
                    <a:pt x="14416" y="4953"/>
                    <a:pt x="15353" y="7937"/>
                    <a:pt x="15353" y="10606"/>
                  </a:cubicBezTo>
                  <a:cubicBezTo>
                    <a:pt x="15353" y="13275"/>
                    <a:pt x="14416" y="16259"/>
                    <a:pt x="13161" y="16259"/>
                  </a:cubicBezTo>
                  <a:cubicBezTo>
                    <a:pt x="11906" y="16259"/>
                    <a:pt x="10969" y="13275"/>
                    <a:pt x="10969" y="10606"/>
                  </a:cubicBezTo>
                  <a:cubicBezTo>
                    <a:pt x="10969" y="7937"/>
                    <a:pt x="11906" y="4953"/>
                    <a:pt x="13161" y="4953"/>
                  </a:cubicBezTo>
                  <a:close/>
                  <a:moveTo>
                    <a:pt x="13161" y="5"/>
                  </a:moveTo>
                  <a:cubicBezTo>
                    <a:pt x="11345" y="5"/>
                    <a:pt x="9873" y="4751"/>
                    <a:pt x="9873" y="10606"/>
                  </a:cubicBezTo>
                  <a:cubicBezTo>
                    <a:pt x="9873" y="16460"/>
                    <a:pt x="11345" y="21207"/>
                    <a:pt x="13161" y="21207"/>
                  </a:cubicBezTo>
                  <a:cubicBezTo>
                    <a:pt x="14977" y="21207"/>
                    <a:pt x="16449" y="16460"/>
                    <a:pt x="16449" y="10606"/>
                  </a:cubicBezTo>
                  <a:cubicBezTo>
                    <a:pt x="16449" y="4751"/>
                    <a:pt x="14977" y="5"/>
                    <a:pt x="13161" y="5"/>
                  </a:cubicBezTo>
                  <a:close/>
                </a:path>
              </a:pathLst>
            </a:custGeom>
            <a:solidFill>
              <a:srgbClr val="0E111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oogle Shape;9;p18"/>
          <p:cNvGrpSpPr/>
          <p:nvPr/>
        </p:nvGrpSpPr>
        <p:grpSpPr>
          <a:xfrm>
            <a:off x="-2138459" y="-3"/>
            <a:ext cx="1928244" cy="2880939"/>
            <a:chOff x="0" y="-2"/>
            <a:chExt cx="1928243" cy="2880937"/>
          </a:xfrm>
        </p:grpSpPr>
        <p:sp>
          <p:nvSpPr>
            <p:cNvPr id="10" name="Google Shape;10;p18"/>
            <p:cNvSpPr/>
            <p:nvPr/>
          </p:nvSpPr>
          <p:spPr>
            <a:xfrm>
              <a:off x="0" y="54865"/>
              <a:ext cx="1928242" cy="2826070"/>
            </a:xfrm>
            <a:prstGeom prst="roundRect">
              <a:avLst>
                <a:gd fmla="val 5926" name="adj"/>
              </a:avLst>
            </a:prstGeom>
            <a:solidFill>
              <a:srgbClr val="FFFFFF">
                <a:alpha val="90196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" name="Google Shape;11;p18"/>
            <p:cNvGrpSpPr/>
            <p:nvPr/>
          </p:nvGrpSpPr>
          <p:grpSpPr>
            <a:xfrm>
              <a:off x="1526" y="-2"/>
              <a:ext cx="1926717" cy="288003"/>
              <a:chOff x="-1" y="-1"/>
              <a:chExt cx="1926715" cy="288002"/>
            </a:xfrm>
          </p:grpSpPr>
          <p:sp>
            <p:nvSpPr>
              <p:cNvPr id="12" name="Google Shape;12;p18"/>
              <p:cNvSpPr/>
              <p:nvPr/>
            </p:nvSpPr>
            <p:spPr>
              <a:xfrm>
                <a:off x="-1" y="-1"/>
                <a:ext cx="1926715" cy="288002"/>
              </a:xfrm>
              <a:custGeom>
                <a:rect b="b" l="l" r="r" t="t"/>
                <a:pathLst>
                  <a:path extrusionOk="0" h="21600" w="21600">
                    <a:moveTo>
                      <a:pt x="1614" y="0"/>
                    </a:moveTo>
                    <a:lnTo>
                      <a:pt x="19986" y="0"/>
                    </a:lnTo>
                    <a:cubicBezTo>
                      <a:pt x="20877" y="0"/>
                      <a:pt x="21600" y="4835"/>
                      <a:pt x="21600" y="10800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10800"/>
                    </a:lnTo>
                    <a:cubicBezTo>
                      <a:pt x="0" y="4835"/>
                      <a:pt x="723" y="0"/>
                      <a:pt x="1614" y="0"/>
                    </a:cubicBezTo>
                    <a:close/>
                  </a:path>
                </a:pathLst>
              </a:custGeom>
              <a:solidFill>
                <a:srgbClr val="D5DADF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18"/>
              <p:cNvSpPr txBox="1"/>
              <p:nvPr/>
            </p:nvSpPr>
            <p:spPr>
              <a:xfrm>
                <a:off x="42176" y="73173"/>
                <a:ext cx="1842361" cy="147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100"/>
                  <a:buFont typeface="Arial"/>
                  <a:buNone/>
                </a:pPr>
                <a:r>
                  <a:rPr b="1" i="0" lang="en-US" sz="11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rPr>
                  <a:t>Размеры текста</a:t>
                </a:r>
                <a:endParaRPr/>
              </a:p>
            </p:txBody>
          </p:sp>
        </p:grpSp>
        <p:sp>
          <p:nvSpPr>
            <p:cNvPr id="14" name="Google Shape;14;p18"/>
            <p:cNvSpPr txBox="1"/>
            <p:nvPr/>
          </p:nvSpPr>
          <p:spPr>
            <a:xfrm>
              <a:off x="447113" y="2506490"/>
              <a:ext cx="1373971" cy="237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900"/>
                <a:buFont typeface="Arial"/>
                <a:buNone/>
              </a:pPr>
              <a:r>
                <a:rPr b="0" i="0" lang="en-US" sz="9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Используй эти размеры </a:t>
              </a:r>
              <a:br>
                <a:rPr b="0" i="0" lang="en-US" sz="9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9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по всей презентации</a:t>
              </a:r>
              <a:endParaRPr/>
            </a:p>
          </p:txBody>
        </p:sp>
        <p:sp>
          <p:nvSpPr>
            <p:cNvPr id="15" name="Google Shape;15;p18"/>
            <p:cNvSpPr/>
            <p:nvPr/>
          </p:nvSpPr>
          <p:spPr>
            <a:xfrm>
              <a:off x="134113" y="2488863"/>
              <a:ext cx="216626" cy="228658"/>
            </a:xfrm>
            <a:custGeom>
              <a:rect b="b" l="l" r="r" t="t"/>
              <a:pathLst>
                <a:path extrusionOk="0" h="21600" w="21600">
                  <a:moveTo>
                    <a:pt x="9138" y="19360"/>
                  </a:moveTo>
                  <a:cubicBezTo>
                    <a:pt x="10135" y="19591"/>
                    <a:pt x="11456" y="19599"/>
                    <a:pt x="12463" y="19360"/>
                  </a:cubicBezTo>
                  <a:cubicBezTo>
                    <a:pt x="13306" y="19160"/>
                    <a:pt x="13306" y="19876"/>
                    <a:pt x="13052" y="20548"/>
                  </a:cubicBezTo>
                  <a:cubicBezTo>
                    <a:pt x="12718" y="21430"/>
                    <a:pt x="12025" y="21600"/>
                    <a:pt x="10800" y="21600"/>
                  </a:cubicBezTo>
                  <a:cubicBezTo>
                    <a:pt x="9575" y="21600"/>
                    <a:pt x="8882" y="21430"/>
                    <a:pt x="8548" y="20548"/>
                  </a:cubicBezTo>
                  <a:cubicBezTo>
                    <a:pt x="8294" y="19877"/>
                    <a:pt x="8294" y="19165"/>
                    <a:pt x="9138" y="19360"/>
                  </a:cubicBezTo>
                  <a:close/>
                  <a:moveTo>
                    <a:pt x="19200" y="9095"/>
                  </a:moveTo>
                  <a:lnTo>
                    <a:pt x="20400" y="9095"/>
                  </a:lnTo>
                  <a:cubicBezTo>
                    <a:pt x="21063" y="9095"/>
                    <a:pt x="21600" y="9604"/>
                    <a:pt x="21600" y="10232"/>
                  </a:cubicBezTo>
                  <a:cubicBezTo>
                    <a:pt x="21600" y="10860"/>
                    <a:pt x="21063" y="11368"/>
                    <a:pt x="20400" y="11368"/>
                  </a:cubicBezTo>
                  <a:lnTo>
                    <a:pt x="19200" y="11368"/>
                  </a:lnTo>
                  <a:cubicBezTo>
                    <a:pt x="18537" y="11368"/>
                    <a:pt x="18000" y="10860"/>
                    <a:pt x="18000" y="10232"/>
                  </a:cubicBezTo>
                  <a:cubicBezTo>
                    <a:pt x="18000" y="9604"/>
                    <a:pt x="18537" y="9095"/>
                    <a:pt x="19200" y="9095"/>
                  </a:cubicBezTo>
                  <a:close/>
                  <a:moveTo>
                    <a:pt x="1200" y="9095"/>
                  </a:moveTo>
                  <a:lnTo>
                    <a:pt x="2400" y="9095"/>
                  </a:lnTo>
                  <a:cubicBezTo>
                    <a:pt x="3063" y="9095"/>
                    <a:pt x="3600" y="9604"/>
                    <a:pt x="3600" y="10232"/>
                  </a:cubicBezTo>
                  <a:cubicBezTo>
                    <a:pt x="3600" y="10860"/>
                    <a:pt x="3063" y="11368"/>
                    <a:pt x="2400" y="11368"/>
                  </a:cubicBezTo>
                  <a:lnTo>
                    <a:pt x="1200" y="11368"/>
                  </a:lnTo>
                  <a:cubicBezTo>
                    <a:pt x="537" y="11368"/>
                    <a:pt x="0" y="10860"/>
                    <a:pt x="0" y="10232"/>
                  </a:cubicBezTo>
                  <a:cubicBezTo>
                    <a:pt x="0" y="9604"/>
                    <a:pt x="537" y="9095"/>
                    <a:pt x="1200" y="9095"/>
                  </a:cubicBezTo>
                  <a:close/>
                  <a:moveTo>
                    <a:pt x="10800" y="4547"/>
                  </a:moveTo>
                  <a:cubicBezTo>
                    <a:pt x="14114" y="4547"/>
                    <a:pt x="16800" y="7003"/>
                    <a:pt x="16800" y="10232"/>
                  </a:cubicBezTo>
                  <a:cubicBezTo>
                    <a:pt x="16800" y="12015"/>
                    <a:pt x="16144" y="12866"/>
                    <a:pt x="15518" y="13678"/>
                  </a:cubicBezTo>
                  <a:cubicBezTo>
                    <a:pt x="14947" y="14419"/>
                    <a:pt x="14400" y="15128"/>
                    <a:pt x="14400" y="16484"/>
                  </a:cubicBezTo>
                  <a:cubicBezTo>
                    <a:pt x="14400" y="17621"/>
                    <a:pt x="13200" y="18190"/>
                    <a:pt x="10800" y="18190"/>
                  </a:cubicBezTo>
                  <a:cubicBezTo>
                    <a:pt x="8400" y="18190"/>
                    <a:pt x="7200" y="17621"/>
                    <a:pt x="7200" y="16484"/>
                  </a:cubicBezTo>
                  <a:cubicBezTo>
                    <a:pt x="7200" y="15128"/>
                    <a:pt x="6653" y="14419"/>
                    <a:pt x="6082" y="13678"/>
                  </a:cubicBezTo>
                  <a:cubicBezTo>
                    <a:pt x="5456" y="12866"/>
                    <a:pt x="4800" y="12015"/>
                    <a:pt x="4800" y="10232"/>
                  </a:cubicBezTo>
                  <a:cubicBezTo>
                    <a:pt x="4800" y="6821"/>
                    <a:pt x="7486" y="4547"/>
                    <a:pt x="10800" y="4547"/>
                  </a:cubicBezTo>
                  <a:close/>
                  <a:moveTo>
                    <a:pt x="17152" y="2607"/>
                  </a:moveTo>
                  <a:cubicBezTo>
                    <a:pt x="17620" y="2163"/>
                    <a:pt x="18380" y="2163"/>
                    <a:pt x="18849" y="2607"/>
                  </a:cubicBezTo>
                  <a:cubicBezTo>
                    <a:pt x="19317" y="3051"/>
                    <a:pt x="19317" y="3770"/>
                    <a:pt x="18849" y="4214"/>
                  </a:cubicBezTo>
                  <a:lnTo>
                    <a:pt x="17649" y="5351"/>
                  </a:lnTo>
                  <a:cubicBezTo>
                    <a:pt x="17180" y="5795"/>
                    <a:pt x="16420" y="5795"/>
                    <a:pt x="15952" y="5351"/>
                  </a:cubicBezTo>
                  <a:cubicBezTo>
                    <a:pt x="15483" y="4907"/>
                    <a:pt x="15483" y="4188"/>
                    <a:pt x="15952" y="3744"/>
                  </a:cubicBezTo>
                  <a:close/>
                  <a:moveTo>
                    <a:pt x="2751" y="2607"/>
                  </a:moveTo>
                  <a:cubicBezTo>
                    <a:pt x="3220" y="2163"/>
                    <a:pt x="3980" y="2163"/>
                    <a:pt x="4449" y="2607"/>
                  </a:cubicBezTo>
                  <a:lnTo>
                    <a:pt x="5649" y="3744"/>
                  </a:lnTo>
                  <a:cubicBezTo>
                    <a:pt x="6117" y="4188"/>
                    <a:pt x="6117" y="4907"/>
                    <a:pt x="5649" y="5351"/>
                  </a:cubicBezTo>
                  <a:cubicBezTo>
                    <a:pt x="5180" y="5795"/>
                    <a:pt x="4420" y="5795"/>
                    <a:pt x="3951" y="5351"/>
                  </a:cubicBezTo>
                  <a:lnTo>
                    <a:pt x="2751" y="4214"/>
                  </a:lnTo>
                  <a:cubicBezTo>
                    <a:pt x="2283" y="3770"/>
                    <a:pt x="2283" y="3051"/>
                    <a:pt x="2751" y="2607"/>
                  </a:cubicBezTo>
                  <a:close/>
                  <a:moveTo>
                    <a:pt x="10800" y="0"/>
                  </a:moveTo>
                  <a:cubicBezTo>
                    <a:pt x="11463" y="0"/>
                    <a:pt x="12000" y="509"/>
                    <a:pt x="12000" y="1137"/>
                  </a:cubicBezTo>
                  <a:lnTo>
                    <a:pt x="12000" y="2274"/>
                  </a:lnTo>
                  <a:cubicBezTo>
                    <a:pt x="12000" y="2901"/>
                    <a:pt x="11463" y="3411"/>
                    <a:pt x="10800" y="3411"/>
                  </a:cubicBezTo>
                  <a:cubicBezTo>
                    <a:pt x="10137" y="3411"/>
                    <a:pt x="9600" y="2901"/>
                    <a:pt x="9600" y="2274"/>
                  </a:cubicBezTo>
                  <a:lnTo>
                    <a:pt x="9600" y="1137"/>
                  </a:lnTo>
                  <a:cubicBezTo>
                    <a:pt x="9600" y="509"/>
                    <a:pt x="10137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18"/>
          <p:cNvSpPr txBox="1"/>
          <p:nvPr>
            <p:ph idx="1" type="body"/>
          </p:nvPr>
        </p:nvSpPr>
        <p:spPr>
          <a:xfrm>
            <a:off x="640799" y="1520824"/>
            <a:ext cx="10911600" cy="4741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AutoNum type="arabicPeriod"/>
              <a:def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AutoNum type="arabicPeriod"/>
              <a:def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18"/>
          <p:cNvSpPr txBox="1"/>
          <p:nvPr>
            <p:ph idx="12" type="sldNum"/>
          </p:nvPr>
        </p:nvSpPr>
        <p:spPr>
          <a:xfrm>
            <a:off x="11382728" y="6451962"/>
            <a:ext cx="182216" cy="17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A6C7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A6C7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A6C7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A6C7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A6C7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A6C7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A6C7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A6C7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6C7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A6C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18"/>
          <p:cNvSpPr txBox="1"/>
          <p:nvPr>
            <p:ph type="title"/>
          </p:nvPr>
        </p:nvSpPr>
        <p:spPr>
          <a:xfrm>
            <a:off x="639764" y="411162"/>
            <a:ext cx="10910889" cy="6844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aphicFrame>
        <p:nvGraphicFramePr>
          <p:cNvPr id="19" name="Google Shape;19;p18"/>
          <p:cNvGraphicFramePr/>
          <p:nvPr/>
        </p:nvGraphicFramePr>
        <p:xfrm>
          <a:off x="-2046115" y="3126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{9DA1D9E4-B694-4C36-8AAA-97EB937DCCDA}</a:tableStyleId>
              </a:tblPr>
              <a:tblGrid>
                <a:gridCol w="532525"/>
                <a:gridCol w="1381800"/>
              </a:tblGrid>
              <a:tr h="27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</a:rPr>
                        <a:t>44+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акцентные цифры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</a:rPr>
                        <a:t>32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заголовки и самые  важные данные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24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/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18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подзаголовки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18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/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14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основной текст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/>
                        <a:t>14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/</a:t>
                      </a:r>
                      <a:r>
                        <a:rPr lang="en-US" sz="900" u="none" cap="none" strike="noStrike"/>
                        <a:t> </a:t>
                      </a:r>
                      <a:r>
                        <a:rPr b="1" lang="en-US" sz="1200" u="none" cap="none" strike="noStrike"/>
                        <a:t>12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второй уровень  текста (менее  важная информация)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200"/>
                        <a:buFont typeface="Calibri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0E1114"/>
                          </a:solidFill>
                        </a:rPr>
                        <a:t>10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114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u="none" cap="none" strike="noStrike">
                          <a:solidFill>
                            <a:srgbClr val="0E1114"/>
                          </a:solidFill>
                        </a:rPr>
                        <a:t>сноски, пояснения,  большие таблицы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0" name="Google Shape;20;p18"/>
          <p:cNvGrpSpPr/>
          <p:nvPr/>
        </p:nvGrpSpPr>
        <p:grpSpPr>
          <a:xfrm>
            <a:off x="-2138460" y="3080603"/>
            <a:ext cx="1935388" cy="3777399"/>
            <a:chOff x="-1" y="-3"/>
            <a:chExt cx="1935387" cy="3777398"/>
          </a:xfrm>
        </p:grpSpPr>
        <p:grpSp>
          <p:nvGrpSpPr>
            <p:cNvPr id="21" name="Google Shape;21;p18"/>
            <p:cNvGrpSpPr/>
            <p:nvPr/>
          </p:nvGrpSpPr>
          <p:grpSpPr>
            <a:xfrm>
              <a:off x="7143" y="2701512"/>
              <a:ext cx="1928243" cy="1075883"/>
              <a:chOff x="0" y="0"/>
              <a:chExt cx="1928241" cy="1075882"/>
            </a:xfrm>
          </p:grpSpPr>
          <p:sp>
            <p:nvSpPr>
              <p:cNvPr id="22" name="Google Shape;22;p18"/>
              <p:cNvSpPr/>
              <p:nvPr/>
            </p:nvSpPr>
            <p:spPr>
              <a:xfrm>
                <a:off x="0" y="0"/>
                <a:ext cx="1928241" cy="1075882"/>
              </a:xfrm>
              <a:prstGeom prst="roundRect">
                <a:avLst>
                  <a:gd fmla="val 12985" name="adj"/>
                </a:avLst>
              </a:prstGeom>
              <a:solidFill>
                <a:srgbClr val="FFFFFF">
                  <a:alpha val="90196"/>
                </a:srgbClr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18"/>
              <p:cNvSpPr txBox="1"/>
              <p:nvPr/>
            </p:nvSpPr>
            <p:spPr>
              <a:xfrm>
                <a:off x="342976" y="93859"/>
                <a:ext cx="1155882" cy="1355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000"/>
                  <a:buFont typeface="Arial"/>
                  <a:buNone/>
                </a:pPr>
                <a:r>
                  <a:rPr b="1" i="0" lang="en-US" sz="1000" u="none" cap="none" strike="noStrike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rPr>
                  <a:t>Шаблон Ozon</a:t>
                </a:r>
                <a:endParaRPr/>
              </a:p>
            </p:txBody>
          </p:sp>
          <p:sp>
            <p:nvSpPr>
              <p:cNvPr id="24" name="Google Shape;24;p18"/>
              <p:cNvSpPr/>
              <p:nvPr/>
            </p:nvSpPr>
            <p:spPr>
              <a:xfrm>
                <a:off x="126351" y="71789"/>
                <a:ext cx="161100" cy="161100"/>
              </a:xfrm>
              <a:custGeom>
                <a:rect b="b" l="l" r="r" t="t"/>
                <a:pathLst>
                  <a:path extrusionOk="0" h="21600" w="21600">
                    <a:moveTo>
                      <a:pt x="10800" y="21600"/>
                    </a:moveTo>
                    <a:cubicBezTo>
                      <a:pt x="17501" y="21600"/>
                      <a:pt x="21600" y="17501"/>
                      <a:pt x="21600" y="10800"/>
                    </a:cubicBezTo>
                    <a:cubicBezTo>
                      <a:pt x="21600" y="4099"/>
                      <a:pt x="17501" y="0"/>
                      <a:pt x="10800" y="0"/>
                    </a:cubicBezTo>
                    <a:cubicBezTo>
                      <a:pt x="4099" y="0"/>
                      <a:pt x="0" y="4099"/>
                      <a:pt x="0" y="10800"/>
                    </a:cubicBezTo>
                    <a:cubicBezTo>
                      <a:pt x="0" y="17501"/>
                      <a:pt x="4099" y="21600"/>
                      <a:pt x="10800" y="21600"/>
                    </a:cubicBezTo>
                    <a:close/>
                    <a:moveTo>
                      <a:pt x="16449" y="9249"/>
                    </a:moveTo>
                    <a:lnTo>
                      <a:pt x="10449" y="15249"/>
                    </a:lnTo>
                    <a:cubicBezTo>
                      <a:pt x="9980" y="15717"/>
                      <a:pt x="9220" y="15717"/>
                      <a:pt x="8751" y="15249"/>
                    </a:cubicBezTo>
                    <a:lnTo>
                      <a:pt x="5151" y="11649"/>
                    </a:lnTo>
                    <a:cubicBezTo>
                      <a:pt x="4683" y="11180"/>
                      <a:pt x="4683" y="10420"/>
                      <a:pt x="5151" y="9951"/>
                    </a:cubicBezTo>
                    <a:cubicBezTo>
                      <a:pt x="5620" y="9483"/>
                      <a:pt x="6380" y="9483"/>
                      <a:pt x="6849" y="9951"/>
                    </a:cubicBezTo>
                    <a:lnTo>
                      <a:pt x="9600" y="12703"/>
                    </a:lnTo>
                    <a:lnTo>
                      <a:pt x="14751" y="7551"/>
                    </a:lnTo>
                    <a:cubicBezTo>
                      <a:pt x="15220" y="7083"/>
                      <a:pt x="15980" y="7083"/>
                      <a:pt x="16449" y="7551"/>
                    </a:cubicBezTo>
                    <a:cubicBezTo>
                      <a:pt x="16917" y="8020"/>
                      <a:pt x="16917" y="8780"/>
                      <a:pt x="16449" y="9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8"/>
              <p:cNvSpPr txBox="1"/>
              <p:nvPr/>
            </p:nvSpPr>
            <p:spPr>
              <a:xfrm>
                <a:off x="126351" y="289987"/>
                <a:ext cx="1687589" cy="5412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22B44"/>
                  </a:buClr>
                  <a:buSzPts val="900"/>
                  <a:buFont typeface="Arial"/>
                  <a:buNone/>
                </a:pPr>
                <a:r>
                  <a:rPr b="0" i="0" lang="en-US" sz="900" u="none" cap="none" strike="noStrike">
                    <a:solidFill>
                      <a:srgbClr val="022B44"/>
                    </a:solidFill>
                    <a:latin typeface="Arial"/>
                    <a:ea typeface="Arial"/>
                    <a:cs typeface="Arial"/>
                    <a:sym typeface="Arial"/>
                  </a:rPr>
                  <a:t>Если нужно больше материалов: </a:t>
                </a:r>
                <a:r>
                  <a:rPr b="1" i="0" lang="en-US" sz="900" u="none" cap="none" strike="noStrike">
                    <a:solidFill>
                      <a:srgbClr val="022B44"/>
                    </a:solidFill>
                    <a:latin typeface="Arial"/>
                    <a:ea typeface="Arial"/>
                    <a:cs typeface="Arial"/>
                    <a:sym typeface="Arial"/>
                  </a:rPr>
                  <a:t>правое меню Staff — Brand — Всё для презентаций. </a:t>
                </a:r>
                <a:r>
                  <a:rPr b="0" i="0" lang="en-US" sz="900" u="none" cap="none" strike="noStrike">
                    <a:solidFill>
                      <a:srgbClr val="022B44"/>
                    </a:solidFill>
                    <a:latin typeface="Arial"/>
                    <a:ea typeface="Arial"/>
                    <a:cs typeface="Arial"/>
                    <a:sym typeface="Arial"/>
                  </a:rPr>
                  <a:t>Или пиши нам на presentations@ozon.ru. </a:t>
                </a:r>
                <a:endParaRPr/>
              </a:p>
            </p:txBody>
          </p:sp>
        </p:grpSp>
        <p:grpSp>
          <p:nvGrpSpPr>
            <p:cNvPr id="26" name="Google Shape;26;p18"/>
            <p:cNvGrpSpPr/>
            <p:nvPr/>
          </p:nvGrpSpPr>
          <p:grpSpPr>
            <a:xfrm>
              <a:off x="-1" y="-3"/>
              <a:ext cx="1928245" cy="2523688"/>
              <a:chOff x="0" y="-2"/>
              <a:chExt cx="1928243" cy="2523686"/>
            </a:xfrm>
          </p:grpSpPr>
          <p:sp>
            <p:nvSpPr>
              <p:cNvPr id="27" name="Google Shape;27;p18"/>
              <p:cNvSpPr/>
              <p:nvPr/>
            </p:nvSpPr>
            <p:spPr>
              <a:xfrm>
                <a:off x="0" y="54864"/>
                <a:ext cx="1928242" cy="2468820"/>
              </a:xfrm>
              <a:prstGeom prst="roundRect">
                <a:avLst>
                  <a:gd fmla="val 5926" name="adj"/>
                </a:avLst>
              </a:prstGeom>
              <a:solidFill>
                <a:srgbClr val="FFFFFF">
                  <a:alpha val="90196"/>
                </a:srgbClr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" name="Google Shape;28;p18"/>
              <p:cNvGrpSpPr/>
              <p:nvPr/>
            </p:nvGrpSpPr>
            <p:grpSpPr>
              <a:xfrm>
                <a:off x="1526" y="-2"/>
                <a:ext cx="1926717" cy="288003"/>
                <a:chOff x="-1" y="-1"/>
                <a:chExt cx="1926715" cy="288002"/>
              </a:xfrm>
            </p:grpSpPr>
            <p:sp>
              <p:nvSpPr>
                <p:cNvPr id="29" name="Google Shape;29;p18"/>
                <p:cNvSpPr/>
                <p:nvPr/>
              </p:nvSpPr>
              <p:spPr>
                <a:xfrm>
                  <a:off x="-1" y="-1"/>
                  <a:ext cx="1926715" cy="288002"/>
                </a:xfrm>
                <a:custGeom>
                  <a:rect b="b" l="l" r="r" t="t"/>
                  <a:pathLst>
                    <a:path extrusionOk="0" h="21600" w="21600">
                      <a:moveTo>
                        <a:pt x="1614" y="0"/>
                      </a:moveTo>
                      <a:lnTo>
                        <a:pt x="19986" y="0"/>
                      </a:lnTo>
                      <a:cubicBezTo>
                        <a:pt x="20877" y="0"/>
                        <a:pt x="21600" y="4835"/>
                        <a:pt x="21600" y="10800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10800"/>
                      </a:lnTo>
                      <a:cubicBezTo>
                        <a:pt x="0" y="4835"/>
                        <a:pt x="723" y="0"/>
                        <a:pt x="1614" y="0"/>
                      </a:cubicBezTo>
                      <a:close/>
                    </a:path>
                  </a:pathLst>
                </a:custGeom>
                <a:solidFill>
                  <a:srgbClr val="D5DADF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E1114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30;p18"/>
                <p:cNvSpPr txBox="1"/>
                <p:nvPr/>
              </p:nvSpPr>
              <p:spPr>
                <a:xfrm>
                  <a:off x="42176" y="73173"/>
                  <a:ext cx="1842361" cy="1478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E1114"/>
                    </a:buClr>
                    <a:buSzPts val="1100"/>
                    <a:buFont typeface="Arial"/>
                    <a:buNone/>
                  </a:pPr>
                  <a:r>
                    <a:rPr b="1" i="0" lang="en-US" sz="1100" u="none" cap="none" strike="noStrike">
                      <a:solidFill>
                        <a:srgbClr val="0E1114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Цвета Ozon</a:t>
                  </a:r>
                  <a:endParaRPr/>
                </a:p>
              </p:txBody>
            </p:sp>
          </p:grpSp>
          <p:sp>
            <p:nvSpPr>
              <p:cNvPr id="31" name="Google Shape;31;p18"/>
              <p:cNvSpPr txBox="1"/>
              <p:nvPr/>
            </p:nvSpPr>
            <p:spPr>
              <a:xfrm>
                <a:off x="135012" y="341791"/>
                <a:ext cx="1638526" cy="1355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000"/>
                  <a:buFont typeface="Arial"/>
                  <a:buNone/>
                </a:pPr>
                <a:r>
                  <a:rPr b="0" i="0" lang="en-US" sz="10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rPr>
                  <a:t>Цвет текста </a:t>
                </a:r>
                <a:endParaRPr/>
              </a:p>
            </p:txBody>
          </p:sp>
          <p:sp>
            <p:nvSpPr>
              <p:cNvPr id="32" name="Google Shape;32;p18"/>
              <p:cNvSpPr/>
              <p:nvPr/>
            </p:nvSpPr>
            <p:spPr>
              <a:xfrm>
                <a:off x="134113" y="541184"/>
                <a:ext cx="216626" cy="216626"/>
              </a:xfrm>
              <a:prstGeom prst="roundRect">
                <a:avLst>
                  <a:gd fmla="val 33317" name="adj"/>
                </a:avLst>
              </a:prstGeom>
              <a:solidFill>
                <a:srgbClr val="0E1114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18"/>
              <p:cNvSpPr/>
              <p:nvPr/>
            </p:nvSpPr>
            <p:spPr>
              <a:xfrm>
                <a:off x="400118" y="541184"/>
                <a:ext cx="216625" cy="216626"/>
              </a:xfrm>
              <a:prstGeom prst="roundRect">
                <a:avLst>
                  <a:gd fmla="val 33317" name="adj"/>
                </a:avLst>
              </a:prstGeom>
              <a:solidFill>
                <a:schemeClr val="accent6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8"/>
              <p:cNvSpPr/>
              <p:nvPr/>
            </p:nvSpPr>
            <p:spPr>
              <a:xfrm>
                <a:off x="398557" y="1576449"/>
                <a:ext cx="216625" cy="216626"/>
              </a:xfrm>
              <a:prstGeom prst="roundRect">
                <a:avLst>
                  <a:gd fmla="val 33317" name="adj"/>
                </a:avLst>
              </a:prstGeom>
              <a:solidFill>
                <a:schemeClr val="accent3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18"/>
              <p:cNvSpPr/>
              <p:nvPr/>
            </p:nvSpPr>
            <p:spPr>
              <a:xfrm>
                <a:off x="133495" y="1576449"/>
                <a:ext cx="216625" cy="216626"/>
              </a:xfrm>
              <a:prstGeom prst="roundRect">
                <a:avLst>
                  <a:gd fmla="val 33317" name="adj"/>
                </a:avLst>
              </a:prstGeom>
              <a:solidFill>
                <a:schemeClr val="accent1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18"/>
              <p:cNvSpPr txBox="1"/>
              <p:nvPr/>
            </p:nvSpPr>
            <p:spPr>
              <a:xfrm>
                <a:off x="135012" y="865196"/>
                <a:ext cx="1638526" cy="1355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000"/>
                  <a:buFont typeface="Arial"/>
                  <a:buNone/>
                </a:pPr>
                <a:r>
                  <a:rPr b="0" i="0" lang="en-US" sz="10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rPr>
                  <a:t>Цвет больших плашек</a:t>
                </a:r>
                <a:endParaRPr/>
              </a:p>
            </p:txBody>
          </p:sp>
          <p:sp>
            <p:nvSpPr>
              <p:cNvPr id="37" name="Google Shape;37;p18"/>
              <p:cNvSpPr/>
              <p:nvPr/>
            </p:nvSpPr>
            <p:spPr>
              <a:xfrm>
                <a:off x="928684" y="1060752"/>
                <a:ext cx="216625" cy="216625"/>
              </a:xfrm>
              <a:prstGeom prst="roundRect">
                <a:avLst>
                  <a:gd fmla="val 33317" name="adj"/>
                </a:avLst>
              </a:prstGeom>
              <a:solidFill>
                <a:srgbClr val="D8F8E1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18"/>
              <p:cNvSpPr/>
              <p:nvPr/>
            </p:nvSpPr>
            <p:spPr>
              <a:xfrm>
                <a:off x="133495" y="1060752"/>
                <a:ext cx="216625" cy="216625"/>
              </a:xfrm>
              <a:prstGeom prst="roundRect">
                <a:avLst>
                  <a:gd fmla="val 33317" name="adj"/>
                </a:avLst>
              </a:prstGeom>
              <a:solidFill>
                <a:srgbClr val="EAEDEF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18"/>
              <p:cNvSpPr/>
              <p:nvPr/>
            </p:nvSpPr>
            <p:spPr>
              <a:xfrm>
                <a:off x="663256" y="1060752"/>
                <a:ext cx="216626" cy="216625"/>
              </a:xfrm>
              <a:prstGeom prst="roundRect">
                <a:avLst>
                  <a:gd fmla="val 33317" name="adj"/>
                </a:avLst>
              </a:prstGeom>
              <a:solidFill>
                <a:schemeClr val="accent5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18"/>
              <p:cNvSpPr txBox="1"/>
              <p:nvPr/>
            </p:nvSpPr>
            <p:spPr>
              <a:xfrm>
                <a:off x="135012" y="1381044"/>
                <a:ext cx="1638526" cy="1355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1000"/>
                  <a:buFont typeface="Arial"/>
                  <a:buNone/>
                </a:pPr>
                <a:r>
                  <a:rPr b="0" i="0" lang="en-US" sz="10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rPr>
                  <a:t>Цвета маленьких плашек</a:t>
                </a:r>
                <a:endParaRPr/>
              </a:p>
            </p:txBody>
          </p:sp>
          <p:sp>
            <p:nvSpPr>
              <p:cNvPr id="41" name="Google Shape;41;p18"/>
              <p:cNvSpPr/>
              <p:nvPr/>
            </p:nvSpPr>
            <p:spPr>
              <a:xfrm>
                <a:off x="398557" y="2089751"/>
                <a:ext cx="216625" cy="216625"/>
              </a:xfrm>
              <a:prstGeom prst="roundRect">
                <a:avLst>
                  <a:gd fmla="val 33317" name="adj"/>
                </a:avLst>
              </a:prstGeom>
              <a:solidFill>
                <a:srgbClr val="B7EDC9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18"/>
              <p:cNvSpPr/>
              <p:nvPr/>
            </p:nvSpPr>
            <p:spPr>
              <a:xfrm>
                <a:off x="663621" y="2089751"/>
                <a:ext cx="216625" cy="216625"/>
              </a:xfrm>
              <a:prstGeom prst="roundRect">
                <a:avLst>
                  <a:gd fmla="val 33317" name="adj"/>
                </a:avLst>
              </a:prstGeom>
              <a:solidFill>
                <a:srgbClr val="FFA800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18"/>
              <p:cNvSpPr/>
              <p:nvPr/>
            </p:nvSpPr>
            <p:spPr>
              <a:xfrm>
                <a:off x="133495" y="2089751"/>
                <a:ext cx="216625" cy="216625"/>
              </a:xfrm>
              <a:prstGeom prst="roundRect">
                <a:avLst>
                  <a:gd fmla="val 33317" name="adj"/>
                </a:avLst>
              </a:prstGeom>
              <a:solidFill>
                <a:srgbClr val="10C44C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18"/>
              <p:cNvSpPr txBox="1"/>
              <p:nvPr/>
            </p:nvSpPr>
            <p:spPr>
              <a:xfrm>
                <a:off x="135012" y="1903033"/>
                <a:ext cx="1638526" cy="1270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1114"/>
                  </a:buClr>
                  <a:buSzPts val="900"/>
                  <a:buFont typeface="Arial"/>
                  <a:buNone/>
                </a:pPr>
                <a:r>
                  <a:rPr b="0" i="0" lang="en-US" sz="900" u="none" cap="none" strike="noStrike">
                    <a:solidFill>
                      <a:srgbClr val="0E1114"/>
                    </a:solidFill>
                    <a:latin typeface="Arial"/>
                    <a:ea typeface="Arial"/>
                    <a:cs typeface="Arial"/>
                    <a:sym typeface="Arial"/>
                  </a:rPr>
                  <a:t>Рост / падение показателей</a:t>
                </a:r>
                <a:endParaRPr/>
              </a:p>
            </p:txBody>
          </p:sp>
          <p:sp>
            <p:nvSpPr>
              <p:cNvPr id="45" name="Google Shape;45;p18"/>
              <p:cNvSpPr/>
              <p:nvPr/>
            </p:nvSpPr>
            <p:spPr>
              <a:xfrm>
                <a:off x="1193746" y="2089751"/>
                <a:ext cx="216626" cy="216625"/>
              </a:xfrm>
              <a:prstGeom prst="roundRect">
                <a:avLst>
                  <a:gd fmla="val 33317" name="adj"/>
                </a:avLst>
              </a:prstGeom>
              <a:solidFill>
                <a:srgbClr val="F53C14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18"/>
              <p:cNvSpPr/>
              <p:nvPr/>
            </p:nvSpPr>
            <p:spPr>
              <a:xfrm>
                <a:off x="1458809" y="2089751"/>
                <a:ext cx="216625" cy="216625"/>
              </a:xfrm>
              <a:prstGeom prst="roundRect">
                <a:avLst>
                  <a:gd fmla="val 33317" name="adj"/>
                </a:avLst>
              </a:prstGeom>
              <a:solidFill>
                <a:srgbClr val="FCC4B8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18"/>
              <p:cNvSpPr/>
              <p:nvPr/>
            </p:nvSpPr>
            <p:spPr>
              <a:xfrm>
                <a:off x="928684" y="2089751"/>
                <a:ext cx="216625" cy="216625"/>
              </a:xfrm>
              <a:prstGeom prst="roundRect">
                <a:avLst>
                  <a:gd fmla="val 33317" name="adj"/>
                </a:avLst>
              </a:prstGeom>
              <a:solidFill>
                <a:srgbClr val="FFE5B2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18"/>
              <p:cNvSpPr/>
              <p:nvPr/>
            </p:nvSpPr>
            <p:spPr>
              <a:xfrm>
                <a:off x="1193746" y="2089751"/>
                <a:ext cx="216626" cy="216625"/>
              </a:xfrm>
              <a:prstGeom prst="roundRect">
                <a:avLst>
                  <a:gd fmla="val 33317" name="adj"/>
                </a:avLst>
              </a:prstGeom>
              <a:solidFill>
                <a:srgbClr val="F53C14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18"/>
              <p:cNvSpPr/>
              <p:nvPr/>
            </p:nvSpPr>
            <p:spPr>
              <a:xfrm>
                <a:off x="1458809" y="2089751"/>
                <a:ext cx="216625" cy="216625"/>
              </a:xfrm>
              <a:prstGeom prst="roundRect">
                <a:avLst>
                  <a:gd fmla="val 33317" name="adj"/>
                </a:avLst>
              </a:prstGeom>
              <a:solidFill>
                <a:srgbClr val="FCC4B8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18"/>
              <p:cNvSpPr/>
              <p:nvPr/>
            </p:nvSpPr>
            <p:spPr>
              <a:xfrm>
                <a:off x="928684" y="2089751"/>
                <a:ext cx="216625" cy="216625"/>
              </a:xfrm>
              <a:prstGeom prst="roundRect">
                <a:avLst>
                  <a:gd fmla="val 33317" name="adj"/>
                </a:avLst>
              </a:prstGeom>
              <a:solidFill>
                <a:srgbClr val="FFE5B2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18"/>
              <p:cNvSpPr/>
              <p:nvPr/>
            </p:nvSpPr>
            <p:spPr>
              <a:xfrm>
                <a:off x="403101" y="1066528"/>
                <a:ext cx="216626" cy="216625"/>
              </a:xfrm>
              <a:prstGeom prst="roundRect">
                <a:avLst>
                  <a:gd fmla="val 33317" name="adj"/>
                </a:avLst>
              </a:prstGeom>
              <a:solidFill>
                <a:srgbClr val="FFFFFF"/>
              </a:solidFill>
              <a:ln cap="flat" cmpd="sng" w="12700">
                <a:solidFill>
                  <a:schemeClr val="accent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18"/>
              <p:cNvSpPr/>
              <p:nvPr/>
            </p:nvSpPr>
            <p:spPr>
              <a:xfrm>
                <a:off x="662168" y="1576449"/>
                <a:ext cx="216625" cy="216626"/>
              </a:xfrm>
              <a:prstGeom prst="roundRect">
                <a:avLst>
                  <a:gd fmla="val 33317" name="adj"/>
                </a:avLst>
              </a:prstGeom>
              <a:solidFill>
                <a:schemeClr val="accent2"/>
              </a:solidFill>
              <a:ln cap="flat" cmpd="sng" w="9525">
                <a:solidFill>
                  <a:srgbClr val="3F4D5A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E11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9.jpg"/><Relationship Id="rId5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13.jpg"/><Relationship Id="rId5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Relationship Id="rId4" Type="http://schemas.openxmlformats.org/officeDocument/2006/relationships/image" Target="../media/image20.png"/><Relationship Id="rId5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Relationship Id="rId4" Type="http://schemas.openxmlformats.org/officeDocument/2006/relationships/image" Target="../media/image13.jpg"/><Relationship Id="rId5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Relationship Id="rId4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Relationship Id="rId4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Relationship Id="rId4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13.jpg"/><Relationship Id="rId5" Type="http://schemas.openxmlformats.org/officeDocument/2006/relationships/image" Target="../media/image7.png"/><Relationship Id="rId6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3.jpg"/><Relationship Id="rId5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hyperlink" Target="https://www.avito.ru/employer/labor-market" TargetMode="External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13.jpg"/><Relationship Id="rId5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"/>
          <p:cNvSpPr txBox="1"/>
          <p:nvPr>
            <p:ph type="title"/>
          </p:nvPr>
        </p:nvSpPr>
        <p:spPr>
          <a:xfrm>
            <a:off x="1526978" y="1859123"/>
            <a:ext cx="7070530" cy="247895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/>
              <a:t>Сигналы, которым </a:t>
            </a:r>
            <a:br>
              <a:rPr lang="en-US"/>
            </a:br>
            <a:r>
              <a:rPr lang="en-US"/>
              <a:t>больше не доверяют</a:t>
            </a:r>
            <a:endParaRPr/>
          </a:p>
        </p:txBody>
      </p:sp>
      <p:sp>
        <p:nvSpPr>
          <p:cNvPr id="773" name="Google Shape;773;p1"/>
          <p:cNvSpPr txBox="1"/>
          <p:nvPr>
            <p:ph idx="1" type="body"/>
          </p:nvPr>
        </p:nvSpPr>
        <p:spPr>
          <a:xfrm>
            <a:off x="2628272" y="4955075"/>
            <a:ext cx="4946250" cy="776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lang="en-US"/>
              <a:t>Екатерина Палагнюк</a:t>
            </a:r>
            <a:br>
              <a:rPr b="1" lang="en-US"/>
            </a:br>
            <a:r>
              <a:rPr b="0" lang="en-US" sz="1600">
                <a:solidFill>
                  <a:srgbClr val="3ADF68"/>
                </a:solidFill>
              </a:rPr>
              <a:t>Руководитель подбора ERP, Ozon</a:t>
            </a:r>
            <a:endParaRPr/>
          </a:p>
        </p:txBody>
      </p:sp>
      <p:grpSp>
        <p:nvGrpSpPr>
          <p:cNvPr id="774" name="Google Shape;774;p1"/>
          <p:cNvGrpSpPr/>
          <p:nvPr/>
        </p:nvGrpSpPr>
        <p:grpSpPr>
          <a:xfrm>
            <a:off x="1479022" y="4840244"/>
            <a:ext cx="1006532" cy="1006530"/>
            <a:chOff x="0" y="0"/>
            <a:chExt cx="1006530" cy="1006529"/>
          </a:xfrm>
        </p:grpSpPr>
        <p:sp>
          <p:nvSpPr>
            <p:cNvPr id="775" name="Google Shape;775;p1"/>
            <p:cNvSpPr/>
            <p:nvPr/>
          </p:nvSpPr>
          <p:spPr>
            <a:xfrm rot="-419832">
              <a:off x="51652" y="51652"/>
              <a:ext cx="903226" cy="903224"/>
            </a:xfrm>
            <a:prstGeom prst="rect">
              <a:avLst/>
            </a:prstGeom>
            <a:solidFill>
              <a:srgbClr val="3ADF6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 copy 2.jpg" id="776" name="Google Shape;776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1652" y="51651"/>
              <a:ext cx="903227" cy="9032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7" name="Google Shape;777;p1"/>
          <p:cNvSpPr txBox="1"/>
          <p:nvPr/>
        </p:nvSpPr>
        <p:spPr>
          <a:xfrm>
            <a:off x="3845674" y="933701"/>
            <a:ext cx="415637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Ultra"/>
              <a:buNone/>
            </a:pPr>
            <a:r>
              <a:rPr b="0" i="0" lang="en-US" sz="2500" u="none" cap="none" strike="noStrike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rPr>
              <a:t>х</a:t>
            </a:r>
            <a:endParaRPr/>
          </a:p>
        </p:txBody>
      </p:sp>
      <p:pic>
        <p:nvPicPr>
          <p:cNvPr id="778" name="Google Shape;77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59226" y="850975"/>
            <a:ext cx="2878884" cy="505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0"/>
          <p:cNvSpPr txBox="1"/>
          <p:nvPr>
            <p:ph idx="4294967295" type="sldNum"/>
          </p:nvPr>
        </p:nvSpPr>
        <p:spPr>
          <a:xfrm>
            <a:off x="11383579" y="6451962"/>
            <a:ext cx="182216" cy="17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5DAD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D5DA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10"/>
          <p:cNvSpPr txBox="1"/>
          <p:nvPr/>
        </p:nvSpPr>
        <p:spPr>
          <a:xfrm>
            <a:off x="639762" y="281127"/>
            <a:ext cx="9685609" cy="571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C4CE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B9C4CE"/>
                </a:solidFill>
                <a:latin typeface="Arial"/>
                <a:ea typeface="Arial"/>
                <a:cs typeface="Arial"/>
                <a:sym typeface="Arial"/>
              </a:rPr>
              <a:t>✅ Алгоритм: как проверять, а не отсекать</a:t>
            </a:r>
            <a:endParaRPr b="0" i="0" sz="3400" u="none" cap="none" strike="noStrike">
              <a:solidFill>
                <a:srgbClr val="B9C4C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0" name="Google Shape;900;p10"/>
          <p:cNvGrpSpPr/>
          <p:nvPr/>
        </p:nvGrpSpPr>
        <p:grpSpPr>
          <a:xfrm>
            <a:off x="652462" y="1405405"/>
            <a:ext cx="3473600" cy="2014185"/>
            <a:chOff x="0" y="0"/>
            <a:chExt cx="3473599" cy="2014183"/>
          </a:xfrm>
        </p:grpSpPr>
        <p:sp>
          <p:nvSpPr>
            <p:cNvPr id="901" name="Google Shape;901;p10"/>
            <p:cNvSpPr/>
            <p:nvPr/>
          </p:nvSpPr>
          <p:spPr>
            <a:xfrm>
              <a:off x="0" y="0"/>
              <a:ext cx="3473599" cy="2014183"/>
            </a:xfrm>
            <a:prstGeom prst="roundRect">
              <a:avLst>
                <a:gd fmla="val 8483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accen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10"/>
            <p:cNvSpPr txBox="1"/>
            <p:nvPr/>
          </p:nvSpPr>
          <p:spPr>
            <a:xfrm>
              <a:off x="158548" y="1056106"/>
              <a:ext cx="2690264" cy="679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Поговорить с бывшим руководителем / коллегами (с согласия кандидата)</a:t>
              </a:r>
              <a:endParaRPr/>
            </a:p>
          </p:txBody>
        </p:sp>
        <p:sp>
          <p:nvSpPr>
            <p:cNvPr id="903" name="Google Shape;903;p10"/>
            <p:cNvSpPr txBox="1"/>
            <p:nvPr/>
          </p:nvSpPr>
          <p:spPr>
            <a:xfrm>
              <a:off x="158548" y="179664"/>
              <a:ext cx="2813126" cy="701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Собрать рекомендации</a:t>
              </a:r>
              <a:endParaRPr/>
            </a:p>
          </p:txBody>
        </p:sp>
      </p:grpSp>
      <p:grpSp>
        <p:nvGrpSpPr>
          <p:cNvPr id="904" name="Google Shape;904;p10"/>
          <p:cNvGrpSpPr/>
          <p:nvPr/>
        </p:nvGrpSpPr>
        <p:grpSpPr>
          <a:xfrm>
            <a:off x="4359200" y="1405405"/>
            <a:ext cx="3473601" cy="2014185"/>
            <a:chOff x="0" y="0"/>
            <a:chExt cx="3473599" cy="2014183"/>
          </a:xfrm>
        </p:grpSpPr>
        <p:sp>
          <p:nvSpPr>
            <p:cNvPr id="905" name="Google Shape;905;p10"/>
            <p:cNvSpPr/>
            <p:nvPr/>
          </p:nvSpPr>
          <p:spPr>
            <a:xfrm>
              <a:off x="0" y="0"/>
              <a:ext cx="3473599" cy="2014183"/>
            </a:xfrm>
            <a:prstGeom prst="roundRect">
              <a:avLst>
                <a:gd fmla="val 8483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accen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10"/>
            <p:cNvSpPr txBox="1"/>
            <p:nvPr/>
          </p:nvSpPr>
          <p:spPr>
            <a:xfrm>
              <a:off x="158548" y="179664"/>
              <a:ext cx="2400073" cy="701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Оценить причину</a:t>
              </a:r>
              <a:endParaRPr/>
            </a:p>
          </p:txBody>
        </p:sp>
        <p:sp>
          <p:nvSpPr>
            <p:cNvPr id="907" name="Google Shape;907;p10"/>
            <p:cNvSpPr txBox="1"/>
            <p:nvPr/>
          </p:nvSpPr>
          <p:spPr>
            <a:xfrm>
              <a:off x="158548" y="1056106"/>
              <a:ext cx="2964135" cy="450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Кандидат прав? </a:t>
              </a:r>
              <a:b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Или это паттерн поведения?</a:t>
              </a:r>
              <a:endParaRPr/>
            </a:p>
          </p:txBody>
        </p:sp>
      </p:grpSp>
      <p:grpSp>
        <p:nvGrpSpPr>
          <p:cNvPr id="908" name="Google Shape;908;p10"/>
          <p:cNvGrpSpPr/>
          <p:nvPr/>
        </p:nvGrpSpPr>
        <p:grpSpPr>
          <a:xfrm>
            <a:off x="8055715" y="1405405"/>
            <a:ext cx="3473600" cy="2014185"/>
            <a:chOff x="0" y="0"/>
            <a:chExt cx="3473599" cy="2014183"/>
          </a:xfrm>
        </p:grpSpPr>
        <p:sp>
          <p:nvSpPr>
            <p:cNvPr id="909" name="Google Shape;909;p10"/>
            <p:cNvSpPr/>
            <p:nvPr/>
          </p:nvSpPr>
          <p:spPr>
            <a:xfrm>
              <a:off x="0" y="0"/>
              <a:ext cx="3473599" cy="2014183"/>
            </a:xfrm>
            <a:prstGeom prst="roundRect">
              <a:avLst>
                <a:gd fmla="val 8483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accen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0"/>
            <p:cNvSpPr txBox="1"/>
            <p:nvPr/>
          </p:nvSpPr>
          <p:spPr>
            <a:xfrm>
              <a:off x="158547" y="179664"/>
              <a:ext cx="2690264" cy="701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Проверить через вопросы</a:t>
              </a:r>
              <a:endParaRPr/>
            </a:p>
          </p:txBody>
        </p:sp>
        <p:sp>
          <p:nvSpPr>
            <p:cNvPr id="911" name="Google Shape;911;p10"/>
            <p:cNvSpPr txBox="1"/>
            <p:nvPr/>
          </p:nvSpPr>
          <p:spPr>
            <a:xfrm>
              <a:off x="158547" y="1056106"/>
              <a:ext cx="2690264" cy="679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«Что для тебя — неприемлемое поведение руководителя?»</a:t>
              </a:r>
              <a:endParaRPr/>
            </a:p>
          </p:txBody>
        </p:sp>
      </p:grpSp>
      <p:grpSp>
        <p:nvGrpSpPr>
          <p:cNvPr id="912" name="Google Shape;912;p10"/>
          <p:cNvGrpSpPr/>
          <p:nvPr/>
        </p:nvGrpSpPr>
        <p:grpSpPr>
          <a:xfrm>
            <a:off x="652462" y="3622132"/>
            <a:ext cx="3473600" cy="2014185"/>
            <a:chOff x="0" y="0"/>
            <a:chExt cx="3473599" cy="2014183"/>
          </a:xfrm>
        </p:grpSpPr>
        <p:sp>
          <p:nvSpPr>
            <p:cNvPr id="913" name="Google Shape;913;p10"/>
            <p:cNvSpPr/>
            <p:nvPr/>
          </p:nvSpPr>
          <p:spPr>
            <a:xfrm>
              <a:off x="0" y="0"/>
              <a:ext cx="3473599" cy="2014183"/>
            </a:xfrm>
            <a:prstGeom prst="roundRect">
              <a:avLst>
                <a:gd fmla="val 8483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accen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10"/>
            <p:cNvSpPr txBox="1"/>
            <p:nvPr/>
          </p:nvSpPr>
          <p:spPr>
            <a:xfrm>
              <a:off x="158548" y="179664"/>
              <a:ext cx="2690264" cy="701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Поведенческий анализ</a:t>
              </a:r>
              <a:endParaRPr/>
            </a:p>
          </p:txBody>
        </p:sp>
        <p:sp>
          <p:nvSpPr>
            <p:cNvPr id="915" name="Google Shape;915;p10"/>
            <p:cNvSpPr txBox="1"/>
            <p:nvPr/>
          </p:nvSpPr>
          <p:spPr>
            <a:xfrm>
              <a:off x="158548" y="1102016"/>
              <a:ext cx="3315051" cy="738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Эмоциональный </a:t>
              </a:r>
              <a:b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или конструктивный? Обвиняет или анализирует?</a:t>
              </a:r>
              <a:endParaRPr/>
            </a:p>
          </p:txBody>
        </p:sp>
      </p:grpSp>
      <p:grpSp>
        <p:nvGrpSpPr>
          <p:cNvPr id="916" name="Google Shape;916;p10"/>
          <p:cNvGrpSpPr/>
          <p:nvPr/>
        </p:nvGrpSpPr>
        <p:grpSpPr>
          <a:xfrm>
            <a:off x="4359200" y="3622132"/>
            <a:ext cx="4747007" cy="2684183"/>
            <a:chOff x="0" y="0"/>
            <a:chExt cx="4747005" cy="2684181"/>
          </a:xfrm>
        </p:grpSpPr>
        <p:sp>
          <p:nvSpPr>
            <p:cNvPr id="917" name="Google Shape;917;p10"/>
            <p:cNvSpPr/>
            <p:nvPr/>
          </p:nvSpPr>
          <p:spPr>
            <a:xfrm>
              <a:off x="0" y="0"/>
              <a:ext cx="4747005" cy="2684181"/>
            </a:xfrm>
            <a:prstGeom prst="roundRect">
              <a:avLst>
                <a:gd fmla="val 6365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accen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0"/>
            <p:cNvSpPr txBox="1"/>
            <p:nvPr/>
          </p:nvSpPr>
          <p:spPr>
            <a:xfrm>
              <a:off x="158548" y="179664"/>
              <a:ext cx="2690263" cy="701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Принять решение</a:t>
              </a:r>
              <a:endParaRPr/>
            </a:p>
          </p:txBody>
        </p:sp>
        <p:sp>
          <p:nvSpPr>
            <p:cNvPr id="919" name="Google Shape;919;p10"/>
            <p:cNvSpPr txBox="1"/>
            <p:nvPr/>
          </p:nvSpPr>
          <p:spPr>
            <a:xfrm>
              <a:off x="158548" y="1102016"/>
              <a:ext cx="4429908" cy="1124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🔴 Красный флаг (ложь / агрессия) → стоп</a:t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🟡 Управляемый риск (контекст, эмоции, </a:t>
              </a:r>
              <a:b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но кандидат осознаёт) → можно брать, </a:t>
              </a:r>
              <a:b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но с контролем в онбординге</a:t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1"/>
          <p:cNvSpPr txBox="1"/>
          <p:nvPr>
            <p:ph idx="4294967295" type="sldNum"/>
          </p:nvPr>
        </p:nvSpPr>
        <p:spPr>
          <a:xfrm>
            <a:off x="11383579" y="6451962"/>
            <a:ext cx="182216" cy="17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5DAD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D5DA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11"/>
          <p:cNvSpPr txBox="1"/>
          <p:nvPr/>
        </p:nvSpPr>
        <p:spPr>
          <a:xfrm>
            <a:off x="639762" y="281127"/>
            <a:ext cx="1075478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C4CE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B9C4CE"/>
                </a:solidFill>
                <a:latin typeface="Arial"/>
                <a:ea typeface="Arial"/>
                <a:cs typeface="Arial"/>
                <a:sym typeface="Arial"/>
              </a:rPr>
              <a:t>Кейс 2: Ложный красный флаг</a:t>
            </a:r>
            <a:endParaRPr b="0" i="0" sz="3400" u="none" cap="none" strike="noStrike">
              <a:solidFill>
                <a:srgbClr val="B9C4C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11"/>
          <p:cNvSpPr/>
          <p:nvPr/>
        </p:nvSpPr>
        <p:spPr>
          <a:xfrm>
            <a:off x="652462" y="1896195"/>
            <a:ext cx="5209402" cy="3464212"/>
          </a:xfrm>
          <a:prstGeom prst="roundRect">
            <a:avLst>
              <a:gd fmla="val 4932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11"/>
          <p:cNvSpPr txBox="1"/>
          <p:nvPr/>
        </p:nvSpPr>
        <p:spPr>
          <a:xfrm>
            <a:off x="811010" y="2090033"/>
            <a:ext cx="484407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Ситуация</a:t>
            </a:r>
            <a:b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Кандидат проходит онлайн-интервью. Нанимающий менеджер замечает подозрительное поведение:</a:t>
            </a:r>
            <a:b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473" lvl="0" marL="1804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взгляд уходит в сторону (не в камеру);</a:t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473" lvl="0" marL="1804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курсор выходит за границы экрана;</a:t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473" lvl="0" marL="1804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ощущение, что кто-то подсказывает.</a:t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8" name="Google Shape;928;p11"/>
          <p:cNvGrpSpPr/>
          <p:nvPr/>
        </p:nvGrpSpPr>
        <p:grpSpPr>
          <a:xfrm>
            <a:off x="6023762" y="3686628"/>
            <a:ext cx="5161168" cy="1670369"/>
            <a:chOff x="0" y="0"/>
            <a:chExt cx="5161166" cy="1670367"/>
          </a:xfrm>
        </p:grpSpPr>
        <p:sp>
          <p:nvSpPr>
            <p:cNvPr id="929" name="Google Shape;929;p11"/>
            <p:cNvSpPr/>
            <p:nvPr/>
          </p:nvSpPr>
          <p:spPr>
            <a:xfrm>
              <a:off x="0" y="0"/>
              <a:ext cx="5161166" cy="1670367"/>
            </a:xfrm>
            <a:prstGeom prst="roundRect">
              <a:avLst>
                <a:gd fmla="val 10229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accen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1"/>
            <p:cNvSpPr txBox="1"/>
            <p:nvPr/>
          </p:nvSpPr>
          <p:spPr>
            <a:xfrm>
              <a:off x="158548" y="115022"/>
              <a:ext cx="4844070" cy="14465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DF68"/>
                </a:buClr>
                <a:buSzPts val="2200"/>
                <a:buFont typeface="Arial"/>
                <a:buNone/>
              </a:pPr>
              <a:r>
                <a:rPr b="1" i="0" lang="en-US" sz="2200" u="none" cap="none" strike="noStrike">
                  <a:solidFill>
                    <a:srgbClr val="3ADF68"/>
                  </a:solidFill>
                  <a:latin typeface="Arial"/>
                  <a:ea typeface="Arial"/>
                  <a:cs typeface="Arial"/>
                  <a:sym typeface="Arial"/>
                </a:rPr>
                <a:t>Решение</a:t>
              </a:r>
              <a:b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Пригласили кандидата в офис на очное собеседование с написанием кода </a:t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на листочке.</a:t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1" name="Google Shape;931;p11"/>
          <p:cNvSpPr txBox="1"/>
          <p:nvPr/>
        </p:nvSpPr>
        <p:spPr>
          <a:xfrm>
            <a:off x="625738" y="893568"/>
            <a:ext cx="4012029" cy="2960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A4B5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87A4B5"/>
                </a:solidFill>
                <a:latin typeface="Arial"/>
                <a:ea typeface="Arial"/>
                <a:cs typeface="Arial"/>
                <a:sym typeface="Arial"/>
              </a:rPr>
              <a:t>Онлайн-интервью разработчика</a:t>
            </a:r>
            <a:endParaRPr/>
          </a:p>
        </p:txBody>
      </p:sp>
      <p:grpSp>
        <p:nvGrpSpPr>
          <p:cNvPr id="932" name="Google Shape;932;p11"/>
          <p:cNvGrpSpPr/>
          <p:nvPr/>
        </p:nvGrpSpPr>
        <p:grpSpPr>
          <a:xfrm>
            <a:off x="6023762" y="754198"/>
            <a:ext cx="5492775" cy="2812365"/>
            <a:chOff x="0" y="0"/>
            <a:chExt cx="5492773" cy="2812364"/>
          </a:xfrm>
        </p:grpSpPr>
        <p:sp>
          <p:nvSpPr>
            <p:cNvPr id="933" name="Google Shape;933;p11"/>
            <p:cNvSpPr/>
            <p:nvPr/>
          </p:nvSpPr>
          <p:spPr>
            <a:xfrm>
              <a:off x="0" y="1141996"/>
              <a:ext cx="5161166" cy="1670368"/>
            </a:xfrm>
            <a:prstGeom prst="roundRect">
              <a:avLst>
                <a:gd fmla="val 10229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FF437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1"/>
            <p:cNvSpPr txBox="1"/>
            <p:nvPr/>
          </p:nvSpPr>
          <p:spPr>
            <a:xfrm>
              <a:off x="158548" y="1335835"/>
              <a:ext cx="4844070" cy="11228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4372"/>
                </a:buClr>
                <a:buSzPts val="2200"/>
                <a:buFont typeface="Arial"/>
                <a:buNone/>
              </a:pPr>
              <a:r>
                <a:rPr b="1" i="0" lang="en-US" sz="2200" u="none" cap="none" strike="noStrike">
                  <a:solidFill>
                    <a:srgbClr val="FF4372"/>
                  </a:solidFill>
                  <a:latin typeface="Arial"/>
                  <a:ea typeface="Arial"/>
                  <a:cs typeface="Arial"/>
                  <a:sym typeface="Arial"/>
                </a:rPr>
                <a:t>Сигналы</a:t>
              </a:r>
              <a:b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66700" lvl="0" marL="266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Честность </a:t>
              </a:r>
              <a:endParaRPr/>
            </a:p>
            <a:p>
              <a:pPr indent="-266700" lvl="0" marL="266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Фрод на интервью</a:t>
              </a:r>
              <a:endParaRPr/>
            </a:p>
          </p:txBody>
        </p:sp>
        <p:pic>
          <p:nvPicPr>
            <p:cNvPr descr="gosha_serious (1).png" id="935" name="Google Shape;935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3130506" y="0"/>
              <a:ext cx="2362267" cy="23622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sha_yo_2.png" id="940" name="Google Shape;94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09086" y="67659"/>
            <a:ext cx="4309675" cy="4309675"/>
          </a:xfrm>
          <a:prstGeom prst="rect">
            <a:avLst/>
          </a:prstGeom>
          <a:noFill/>
          <a:ln>
            <a:noFill/>
          </a:ln>
        </p:spPr>
      </p:pic>
      <p:sp>
        <p:nvSpPr>
          <p:cNvPr id="941" name="Google Shape;941;p12"/>
          <p:cNvSpPr txBox="1"/>
          <p:nvPr>
            <p:ph idx="4294967295" type="sldNum"/>
          </p:nvPr>
        </p:nvSpPr>
        <p:spPr>
          <a:xfrm>
            <a:off x="11383579" y="6451962"/>
            <a:ext cx="182216" cy="17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5DAD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D5DA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12"/>
          <p:cNvSpPr txBox="1"/>
          <p:nvPr/>
        </p:nvSpPr>
        <p:spPr>
          <a:xfrm>
            <a:off x="639762" y="281127"/>
            <a:ext cx="9685609" cy="571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C4CE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B9C4CE"/>
                </a:solidFill>
                <a:latin typeface="Arial"/>
                <a:ea typeface="Arial"/>
                <a:cs typeface="Arial"/>
                <a:sym typeface="Arial"/>
              </a:rPr>
              <a:t>✅ Итог и ключевые выводы</a:t>
            </a:r>
            <a:endParaRPr/>
          </a:p>
        </p:txBody>
      </p:sp>
      <p:grpSp>
        <p:nvGrpSpPr>
          <p:cNvPr id="943" name="Google Shape;943;p12"/>
          <p:cNvGrpSpPr/>
          <p:nvPr/>
        </p:nvGrpSpPr>
        <p:grpSpPr>
          <a:xfrm>
            <a:off x="652462" y="3380566"/>
            <a:ext cx="10688843" cy="1634184"/>
            <a:chOff x="0" y="0"/>
            <a:chExt cx="10688842" cy="1634182"/>
          </a:xfrm>
        </p:grpSpPr>
        <p:sp>
          <p:nvSpPr>
            <p:cNvPr id="944" name="Google Shape;944;p12"/>
            <p:cNvSpPr/>
            <p:nvPr/>
          </p:nvSpPr>
          <p:spPr>
            <a:xfrm>
              <a:off x="0" y="0"/>
              <a:ext cx="10688842" cy="1634182"/>
            </a:xfrm>
            <a:prstGeom prst="roundRect">
              <a:avLst>
                <a:gd fmla="val 10455" name="adj"/>
              </a:avLst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accen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2"/>
            <p:cNvSpPr/>
            <p:nvPr/>
          </p:nvSpPr>
          <p:spPr>
            <a:xfrm>
              <a:off x="158548" y="781815"/>
              <a:ext cx="10355279" cy="492442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Кандидат на листочке написал код — безупречно, быстро, с глубоким пониманием.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Итог: кандидата наняли, очень довольны. Красные флаги оказались ложными.</a:t>
              </a:r>
              <a:endParaRPr/>
            </a:p>
          </p:txBody>
        </p:sp>
        <p:sp>
          <p:nvSpPr>
            <p:cNvPr id="946" name="Google Shape;946;p12"/>
            <p:cNvSpPr/>
            <p:nvPr/>
          </p:nvSpPr>
          <p:spPr>
            <a:xfrm>
              <a:off x="158548" y="179664"/>
              <a:ext cx="5178835" cy="1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Результат очной встречи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3"/>
          <p:cNvSpPr txBox="1"/>
          <p:nvPr>
            <p:ph idx="4294967295" type="sldNum"/>
          </p:nvPr>
        </p:nvSpPr>
        <p:spPr>
          <a:xfrm>
            <a:off x="11383579" y="6451962"/>
            <a:ext cx="182216" cy="17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5DAD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D5DA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13"/>
          <p:cNvSpPr txBox="1"/>
          <p:nvPr/>
        </p:nvSpPr>
        <p:spPr>
          <a:xfrm>
            <a:off x="639762" y="281127"/>
            <a:ext cx="10754785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C4CE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B9C4CE"/>
                </a:solidFill>
                <a:latin typeface="Arial"/>
                <a:ea typeface="Arial"/>
                <a:cs typeface="Arial"/>
                <a:sym typeface="Arial"/>
              </a:rPr>
              <a:t>Кейс 3: Эмоциональный срыв на финальном интервью</a:t>
            </a:r>
            <a:endParaRPr b="0" i="0" sz="3400" u="none" cap="none" strike="noStrike">
              <a:solidFill>
                <a:srgbClr val="B9C4C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13"/>
          <p:cNvSpPr/>
          <p:nvPr/>
        </p:nvSpPr>
        <p:spPr>
          <a:xfrm>
            <a:off x="652462" y="1896195"/>
            <a:ext cx="5209402" cy="3774857"/>
          </a:xfrm>
          <a:prstGeom prst="roundRect">
            <a:avLst>
              <a:gd fmla="val 4526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13"/>
          <p:cNvSpPr txBox="1"/>
          <p:nvPr/>
        </p:nvSpPr>
        <p:spPr>
          <a:xfrm>
            <a:off x="811010" y="2090033"/>
            <a:ext cx="4844070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Контекст</a:t>
            </a:r>
            <a:b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Кандидат проходила этапы на вакансию аналитика. На протяжении всего пути — открытая, вежливая. Хорошо прошла технические секции.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Но на финальном интервью: повела себя очень нервно, эмоционально, не слышала, что ей говорят, перебивала, настаивала </a:t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 своём решении.</a:t>
            </a:r>
            <a:endParaRPr/>
          </a:p>
        </p:txBody>
      </p:sp>
      <p:sp>
        <p:nvSpPr>
          <p:cNvPr id="955" name="Google Shape;955;p13"/>
          <p:cNvSpPr txBox="1"/>
          <p:nvPr/>
        </p:nvSpPr>
        <p:spPr>
          <a:xfrm>
            <a:off x="625738" y="1419330"/>
            <a:ext cx="4184446" cy="2960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A4B5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87A4B5"/>
                </a:solidFill>
                <a:latin typeface="Arial"/>
                <a:ea typeface="Arial"/>
                <a:cs typeface="Arial"/>
                <a:sym typeface="Arial"/>
              </a:rPr>
              <a:t>Кандидат на вакансию аналитика</a:t>
            </a:r>
            <a:endParaRPr/>
          </a:p>
        </p:txBody>
      </p:sp>
      <p:grpSp>
        <p:nvGrpSpPr>
          <p:cNvPr id="956" name="Google Shape;956;p13"/>
          <p:cNvGrpSpPr/>
          <p:nvPr/>
        </p:nvGrpSpPr>
        <p:grpSpPr>
          <a:xfrm>
            <a:off x="6023763" y="709313"/>
            <a:ext cx="5943074" cy="3946853"/>
            <a:chOff x="0" y="0"/>
            <a:chExt cx="5943073" cy="3946851"/>
          </a:xfrm>
        </p:grpSpPr>
        <p:sp>
          <p:nvSpPr>
            <p:cNvPr id="957" name="Google Shape;957;p13"/>
            <p:cNvSpPr/>
            <p:nvPr/>
          </p:nvSpPr>
          <p:spPr>
            <a:xfrm>
              <a:off x="0" y="1186881"/>
              <a:ext cx="5161166" cy="2759970"/>
            </a:xfrm>
            <a:prstGeom prst="roundRect">
              <a:avLst>
                <a:gd fmla="val 6190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FF437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3"/>
            <p:cNvSpPr/>
            <p:nvPr/>
          </p:nvSpPr>
          <p:spPr>
            <a:xfrm>
              <a:off x="158548" y="1380720"/>
              <a:ext cx="4844070" cy="1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4372"/>
                </a:buClr>
                <a:buSzPts val="2200"/>
                <a:buFont typeface="Arial"/>
                <a:buNone/>
              </a:pPr>
              <a:r>
                <a:rPr b="1" i="0" lang="en-US" sz="2200" u="none" cap="none" strike="noStrike">
                  <a:solidFill>
                    <a:srgbClr val="FF4372"/>
                  </a:solidFill>
                  <a:latin typeface="Arial"/>
                  <a:ea typeface="Arial"/>
                  <a:cs typeface="Arial"/>
                  <a:sym typeface="Arial"/>
                </a:rPr>
                <a:t>Сигналы</a:t>
              </a:r>
              <a:b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66700" lvl="0" marL="266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Эмоциональная нестабильность</a:t>
              </a:r>
              <a:b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66700" lvl="0" marL="266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Неспособность слышать обратную </a:t>
              </a:r>
              <a:b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связь / аргументы</a:t>
              </a:r>
              <a:b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66700" lvl="0" marL="266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Риск конфликтного поведения в команде</a:t>
              </a:r>
              <a:endParaRPr/>
            </a:p>
          </p:txBody>
        </p:sp>
        <p:pic>
          <p:nvPicPr>
            <p:cNvPr descr="gosha_serious (1).png" id="959" name="Google Shape;959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3564625" y="0"/>
              <a:ext cx="2378448" cy="237844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0" name="Google Shape;960;p13"/>
          <p:cNvGrpSpPr/>
          <p:nvPr/>
        </p:nvGrpSpPr>
        <p:grpSpPr>
          <a:xfrm>
            <a:off x="6022875" y="4831904"/>
            <a:ext cx="5161167" cy="1373850"/>
            <a:chOff x="0" y="0"/>
            <a:chExt cx="5161166" cy="1373849"/>
          </a:xfrm>
        </p:grpSpPr>
        <p:sp>
          <p:nvSpPr>
            <p:cNvPr id="961" name="Google Shape;961;p13"/>
            <p:cNvSpPr/>
            <p:nvPr/>
          </p:nvSpPr>
          <p:spPr>
            <a:xfrm>
              <a:off x="0" y="0"/>
              <a:ext cx="5161166" cy="1373849"/>
            </a:xfrm>
            <a:prstGeom prst="roundRect">
              <a:avLst>
                <a:gd fmla="val 12436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FF437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3"/>
            <p:cNvSpPr txBox="1"/>
            <p:nvPr/>
          </p:nvSpPr>
          <p:spPr>
            <a:xfrm>
              <a:off x="158548" y="170248"/>
              <a:ext cx="4844070" cy="9525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4372"/>
                </a:buClr>
                <a:buSzPts val="2200"/>
                <a:buFont typeface="Arial"/>
                <a:buNone/>
              </a:pPr>
              <a:r>
                <a:rPr b="1" i="0" lang="en-US" sz="2200" u="none" cap="none" strike="noStrike">
                  <a:solidFill>
                    <a:srgbClr val="FF4372"/>
                  </a:solidFill>
                  <a:latin typeface="Arial"/>
                  <a:ea typeface="Arial"/>
                  <a:cs typeface="Arial"/>
                  <a:sym typeface="Arial"/>
                </a:rPr>
                <a:t>Первая реакция</a:t>
              </a:r>
              <a:b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Отказ — очевидный красный флаг ❌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14"/>
          <p:cNvSpPr txBox="1"/>
          <p:nvPr>
            <p:ph idx="4294967295" type="sldNum"/>
          </p:nvPr>
        </p:nvSpPr>
        <p:spPr>
          <a:xfrm>
            <a:off x="11383579" y="6451962"/>
            <a:ext cx="182216" cy="17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5DAD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D5DA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14"/>
          <p:cNvSpPr txBox="1"/>
          <p:nvPr/>
        </p:nvSpPr>
        <p:spPr>
          <a:xfrm>
            <a:off x="639762" y="281127"/>
            <a:ext cx="9685609" cy="571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C4CE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B9C4CE"/>
                </a:solidFill>
                <a:latin typeface="Arial"/>
                <a:ea typeface="Arial"/>
                <a:cs typeface="Arial"/>
                <a:sym typeface="Arial"/>
              </a:rPr>
              <a:t>✅ Что сделали:</a:t>
            </a:r>
            <a:endParaRPr/>
          </a:p>
        </p:txBody>
      </p:sp>
      <p:grpSp>
        <p:nvGrpSpPr>
          <p:cNvPr id="969" name="Google Shape;969;p14"/>
          <p:cNvGrpSpPr/>
          <p:nvPr/>
        </p:nvGrpSpPr>
        <p:grpSpPr>
          <a:xfrm>
            <a:off x="652462" y="1313118"/>
            <a:ext cx="10881730" cy="1745142"/>
            <a:chOff x="0" y="0"/>
            <a:chExt cx="10881729" cy="1745141"/>
          </a:xfrm>
        </p:grpSpPr>
        <p:sp>
          <p:nvSpPr>
            <p:cNvPr id="970" name="Google Shape;970;p14"/>
            <p:cNvSpPr/>
            <p:nvPr/>
          </p:nvSpPr>
          <p:spPr>
            <a:xfrm>
              <a:off x="0" y="0"/>
              <a:ext cx="10881729" cy="1745141"/>
            </a:xfrm>
            <a:prstGeom prst="roundRect">
              <a:avLst>
                <a:gd fmla="val 9790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accen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158548" y="766983"/>
              <a:ext cx="4413978" cy="738664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1. Запросили рекомендации с предыдущих мест работы - все положительные, 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без намёка на конфликтность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158548" y="179664"/>
              <a:ext cx="7242418" cy="369332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Что мы сделали:</a:t>
              </a:r>
              <a:endParaRPr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5018296" y="766983"/>
              <a:ext cx="5218163" cy="738664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2. Открыто созвонились с кандидатом после встречи – личные обстоятельства (стрессовая ситуация в день интервью), кандидат осознаёт реакцию и сожалеет</a:t>
              </a:r>
              <a:endPara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4" name="Google Shape;974;p14"/>
          <p:cNvGrpSpPr/>
          <p:nvPr/>
        </p:nvGrpSpPr>
        <p:grpSpPr>
          <a:xfrm>
            <a:off x="652462" y="3215899"/>
            <a:ext cx="10881730" cy="1313353"/>
            <a:chOff x="0" y="0"/>
            <a:chExt cx="10881729" cy="1313352"/>
          </a:xfrm>
        </p:grpSpPr>
        <p:sp>
          <p:nvSpPr>
            <p:cNvPr id="975" name="Google Shape;975;p14"/>
            <p:cNvSpPr/>
            <p:nvPr/>
          </p:nvSpPr>
          <p:spPr>
            <a:xfrm>
              <a:off x="0" y="0"/>
              <a:ext cx="10881729" cy="1313352"/>
            </a:xfrm>
            <a:prstGeom prst="roundRect">
              <a:avLst>
                <a:gd fmla="val 13009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accen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158548" y="766983"/>
              <a:ext cx="4413978" cy="1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3. Дополнительная техническая секция</a:t>
              </a:r>
              <a:endParaRPr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158548" y="179664"/>
              <a:ext cx="7242418" cy="1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Что ещё можно добавить (рекомендации):</a:t>
              </a:r>
              <a:endParaRPr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5018296" y="766983"/>
              <a:ext cx="5218163" cy="1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4. Чек-пойнт через 1 месяц после найма</a:t>
              </a:r>
              <a:endParaRPr/>
            </a:p>
          </p:txBody>
        </p:sp>
      </p:grpSp>
      <p:grpSp>
        <p:nvGrpSpPr>
          <p:cNvPr id="979" name="Google Shape;979;p14"/>
          <p:cNvGrpSpPr/>
          <p:nvPr/>
        </p:nvGrpSpPr>
        <p:grpSpPr>
          <a:xfrm>
            <a:off x="652462" y="4684972"/>
            <a:ext cx="10881730" cy="1258513"/>
            <a:chOff x="0" y="0"/>
            <a:chExt cx="10881729" cy="1258511"/>
          </a:xfrm>
        </p:grpSpPr>
        <p:sp>
          <p:nvSpPr>
            <p:cNvPr id="980" name="Google Shape;980;p14"/>
            <p:cNvSpPr/>
            <p:nvPr/>
          </p:nvSpPr>
          <p:spPr>
            <a:xfrm>
              <a:off x="0" y="0"/>
              <a:ext cx="10881729" cy="1258511"/>
            </a:xfrm>
            <a:prstGeom prst="roundRect">
              <a:avLst>
                <a:gd fmla="val 13576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F8D74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158548" y="766983"/>
              <a:ext cx="10484722" cy="1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Управляемый риск – кандидата можно рассмотреть, но с учётом контекста и контролем на онбординге</a:t>
              </a:r>
              <a:endParaRPr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158548" y="179664"/>
              <a:ext cx="7242418" cy="1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9DD4B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F9DD4B"/>
                  </a:solidFill>
                  <a:latin typeface="Arial"/>
                  <a:ea typeface="Arial"/>
                  <a:cs typeface="Arial"/>
                  <a:sym typeface="Arial"/>
                </a:rPr>
                <a:t>🟡 Итоговое решение: 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15"/>
          <p:cNvSpPr/>
          <p:nvPr/>
        </p:nvSpPr>
        <p:spPr>
          <a:xfrm>
            <a:off x="714930" y="1671426"/>
            <a:ext cx="10762141" cy="445132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15"/>
          <p:cNvSpPr txBox="1"/>
          <p:nvPr>
            <p:ph idx="4294967295" type="sldNum"/>
          </p:nvPr>
        </p:nvSpPr>
        <p:spPr>
          <a:xfrm>
            <a:off x="11383579" y="6451962"/>
            <a:ext cx="182216" cy="17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5DAD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D5DA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15"/>
          <p:cNvSpPr txBox="1"/>
          <p:nvPr/>
        </p:nvSpPr>
        <p:spPr>
          <a:xfrm>
            <a:off x="639762" y="281127"/>
            <a:ext cx="8045044" cy="976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C4CE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B9C4CE"/>
                </a:solidFill>
                <a:latin typeface="Arial"/>
                <a:ea typeface="Arial"/>
                <a:cs typeface="Arial"/>
                <a:sym typeface="Arial"/>
              </a:rPr>
              <a:t>Что раньше было нормой, а теперь — повод задуматься</a:t>
            </a:r>
            <a:endParaRPr/>
          </a:p>
        </p:txBody>
      </p:sp>
      <p:graphicFrame>
        <p:nvGraphicFramePr>
          <p:cNvPr id="990" name="Google Shape;990;p15"/>
          <p:cNvGraphicFramePr/>
          <p:nvPr/>
        </p:nvGraphicFramePr>
        <p:xfrm>
          <a:off x="639762" y="13929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{9DA1D9E4-B694-4C36-8AAA-97EB937DCCDA}</a:tableStyleId>
              </a:tblPr>
              <a:tblGrid>
                <a:gridCol w="5429400"/>
                <a:gridCol w="5429400"/>
              </a:tblGrid>
              <a:tr h="631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700"/>
                        <a:buFont typeface="Calibri"/>
                        <a:buNone/>
                      </a:pPr>
                      <a:r>
                        <a:rPr b="1" lang="en-US" sz="1700" u="none" cap="none" strike="noStrike">
                          <a:solidFill>
                            <a:srgbClr val="FFFFFF"/>
                          </a:solidFill>
                        </a:rPr>
                        <a:t>Раньше доверяли</a:t>
                      </a:r>
                      <a:endParaRPr/>
                    </a:p>
                  </a:txBody>
                  <a:tcPr marT="97525" marB="97525" marR="97525" marL="975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700"/>
                        <a:buFont typeface="Calibri"/>
                        <a:buNone/>
                      </a:pPr>
                      <a:r>
                        <a:rPr b="1" lang="en-US" sz="1700" u="none" cap="none" strike="noStrike">
                          <a:solidFill>
                            <a:srgbClr val="FFFFFF"/>
                          </a:solidFill>
                        </a:rPr>
                        <a:t>Сейчас — повод задуматься</a:t>
                      </a:r>
                      <a:endParaRPr/>
                    </a:p>
                  </a:txBody>
                  <a:tcPr marT="97525" marB="97525" marR="97525" marL="97525" anchor="ctr">
                    <a:solidFill>
                      <a:schemeClr val="accent1"/>
                    </a:solidFill>
                  </a:tcPr>
                </a:tc>
              </a:tr>
              <a:tr h="631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«Работал в известной компании» → значит квалификация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7525" marB="97525" marR="97525" marL="97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Смена контекста, разные роли — нужно проверять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7525" marB="97525" marR="97525" marL="97525" anchor="ctr"/>
                </a:tc>
              </a:tr>
              <a:tr h="631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«Долго работал на одном месте» → стабильность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7525" marB="97525" marR="97525" marL="97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Может быть отсутствием роста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7525" marB="97525" marR="97525" marL="97525" anchor="ctr"/>
                </a:tc>
              </a:tr>
              <a:tr h="631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«Сильное резюме»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7525" marB="97525" marR="97525" marL="97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Без интервью — ничего не значит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7525" marB="97525" marR="97525" marL="97525" anchor="ctr"/>
                </a:tc>
              </a:tr>
              <a:tr h="631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«Хорошо говорит»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7525" marB="97525" marR="97525" marL="97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Коммуникабельность ≠ компетентность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7525" marB="97525" marR="97525" marL="97525" anchor="ctr"/>
                </a:tc>
              </a:tr>
              <a:tr h="750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«Все рекомендации положительные»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7525" marB="97525" marR="97525" marL="97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Могут быть «договорными» — проверяй глубину рекомендаций</a:t>
                      </a:r>
                      <a:endParaRPr sz="15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7525" marB="97525" marR="97525" marL="97525" anchor="ctr"/>
                </a:tc>
              </a:tr>
              <a:tr h="750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</a:rPr>
                        <a:t>«Прошёл все этапы с первого раза»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7525" marB="97525" marR="97525" marL="975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 u="none" cap="none" strike="noStrike"/>
                        <a:t>Возможно, подготовился на типовые задачи — дай нестандартную</a:t>
                      </a:r>
                      <a:endParaRPr sz="1200" u="none" cap="none" strike="noStrike"/>
                    </a:p>
                  </a:txBody>
                  <a:tcPr marT="97525" marB="97525" marR="97525" marL="97525" anchor="ctr"/>
                </a:tc>
              </a:tr>
            </a:tbl>
          </a:graphicData>
        </a:graphic>
      </p:graphicFrame>
      <p:sp>
        <p:nvSpPr>
          <p:cNvPr id="991" name="Google Shape;991;p15"/>
          <p:cNvSpPr txBox="1"/>
          <p:nvPr/>
        </p:nvSpPr>
        <p:spPr>
          <a:xfrm>
            <a:off x="731520" y="6158390"/>
            <a:ext cx="10728960" cy="1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A3B8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94A3B8"/>
                </a:solidFill>
                <a:latin typeface="Arial"/>
                <a:ea typeface="Arial"/>
                <a:cs typeface="Arial"/>
                <a:sym typeface="Arial"/>
              </a:rPr>
              <a:t>Не обесценивать, а проверять. Каждый сигнал — не приговор, а точка для дополнительного исследования.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16"/>
          <p:cNvSpPr txBox="1"/>
          <p:nvPr>
            <p:ph idx="4294967295" type="sldNum"/>
          </p:nvPr>
        </p:nvSpPr>
        <p:spPr>
          <a:xfrm>
            <a:off x="11383579" y="6451962"/>
            <a:ext cx="182216" cy="17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5DAD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D5DA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16"/>
          <p:cNvSpPr txBox="1"/>
          <p:nvPr/>
        </p:nvSpPr>
        <p:spPr>
          <a:xfrm>
            <a:off x="639762" y="281127"/>
            <a:ext cx="9685609" cy="481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C4CE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B9C4CE"/>
                </a:solidFill>
                <a:latin typeface="Arial"/>
                <a:ea typeface="Arial"/>
                <a:cs typeface="Arial"/>
                <a:sym typeface="Arial"/>
              </a:rPr>
              <a:t>Ключевые выводы</a:t>
            </a:r>
            <a:endParaRPr/>
          </a:p>
        </p:txBody>
      </p:sp>
      <p:grpSp>
        <p:nvGrpSpPr>
          <p:cNvPr id="998" name="Google Shape;998;p16"/>
          <p:cNvGrpSpPr/>
          <p:nvPr/>
        </p:nvGrpSpPr>
        <p:grpSpPr>
          <a:xfrm>
            <a:off x="652462" y="1926073"/>
            <a:ext cx="8721897" cy="660898"/>
            <a:chOff x="0" y="0"/>
            <a:chExt cx="8721896" cy="660896"/>
          </a:xfrm>
        </p:grpSpPr>
        <p:sp>
          <p:nvSpPr>
            <p:cNvPr id="999" name="Google Shape;999;p16"/>
            <p:cNvSpPr/>
            <p:nvPr/>
          </p:nvSpPr>
          <p:spPr>
            <a:xfrm>
              <a:off x="0" y="0"/>
              <a:ext cx="8721896" cy="660896"/>
            </a:xfrm>
            <a:prstGeom prst="roundRect">
              <a:avLst>
                <a:gd fmla="val 25852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accen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6"/>
            <p:cNvSpPr txBox="1"/>
            <p:nvPr/>
          </p:nvSpPr>
          <p:spPr>
            <a:xfrm>
              <a:off x="172757" y="191948"/>
              <a:ext cx="8177075" cy="276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1. Управляемый риск можно принять, если знаешь, как минимизировать</a:t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6"/>
            <p:cNvSpPr/>
            <p:nvPr/>
          </p:nvSpPr>
          <p:spPr>
            <a:xfrm>
              <a:off x="8385130" y="144877"/>
              <a:ext cx="197383" cy="197384"/>
            </a:xfrm>
            <a:custGeom>
              <a:rect b="b" l="l" r="r" t="t"/>
              <a:pathLst>
                <a:path extrusionOk="0" h="21432" w="21432">
                  <a:moveTo>
                    <a:pt x="10858" y="3172"/>
                  </a:moveTo>
                  <a:cubicBezTo>
                    <a:pt x="11033" y="1606"/>
                    <a:pt x="11207" y="36"/>
                    <a:pt x="12948" y="1"/>
                  </a:cubicBezTo>
                  <a:cubicBezTo>
                    <a:pt x="14848" y="-38"/>
                    <a:pt x="17097" y="1023"/>
                    <a:pt x="18752" y="2679"/>
                  </a:cubicBezTo>
                  <a:cubicBezTo>
                    <a:pt x="20407" y="4334"/>
                    <a:pt x="21469" y="6583"/>
                    <a:pt x="21430" y="8483"/>
                  </a:cubicBezTo>
                  <a:cubicBezTo>
                    <a:pt x="21395" y="10224"/>
                    <a:pt x="19825" y="10398"/>
                    <a:pt x="18259" y="10573"/>
                  </a:cubicBezTo>
                  <a:cubicBezTo>
                    <a:pt x="16776" y="10737"/>
                    <a:pt x="15763" y="11033"/>
                    <a:pt x="14734" y="12055"/>
                  </a:cubicBezTo>
                  <a:cubicBezTo>
                    <a:pt x="13889" y="12895"/>
                    <a:pt x="13394" y="14622"/>
                    <a:pt x="13394" y="16073"/>
                  </a:cubicBezTo>
                  <a:cubicBezTo>
                    <a:pt x="13394" y="17524"/>
                    <a:pt x="13394" y="20092"/>
                    <a:pt x="11202" y="20092"/>
                  </a:cubicBezTo>
                  <a:cubicBezTo>
                    <a:pt x="10272" y="20092"/>
                    <a:pt x="8334" y="18685"/>
                    <a:pt x="6420" y="16906"/>
                  </a:cubicBezTo>
                  <a:lnTo>
                    <a:pt x="2286" y="21039"/>
                  </a:lnTo>
                  <a:cubicBezTo>
                    <a:pt x="1763" y="21562"/>
                    <a:pt x="915" y="21562"/>
                    <a:pt x="392" y="21039"/>
                  </a:cubicBezTo>
                  <a:cubicBezTo>
                    <a:pt x="-131" y="20516"/>
                    <a:pt x="-131" y="19668"/>
                    <a:pt x="392" y="19144"/>
                  </a:cubicBezTo>
                  <a:lnTo>
                    <a:pt x="4525" y="15011"/>
                  </a:lnTo>
                  <a:cubicBezTo>
                    <a:pt x="2746" y="13097"/>
                    <a:pt x="1339" y="11159"/>
                    <a:pt x="1339" y="10229"/>
                  </a:cubicBezTo>
                  <a:cubicBezTo>
                    <a:pt x="1339" y="8037"/>
                    <a:pt x="3907" y="8036"/>
                    <a:pt x="5358" y="8036"/>
                  </a:cubicBezTo>
                  <a:cubicBezTo>
                    <a:pt x="6809" y="8036"/>
                    <a:pt x="8536" y="7542"/>
                    <a:pt x="9376" y="6697"/>
                  </a:cubicBezTo>
                  <a:cubicBezTo>
                    <a:pt x="10268" y="5563"/>
                    <a:pt x="10694" y="4656"/>
                    <a:pt x="10858" y="31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2" name="Google Shape;1002;p16"/>
          <p:cNvGrpSpPr/>
          <p:nvPr/>
        </p:nvGrpSpPr>
        <p:grpSpPr>
          <a:xfrm>
            <a:off x="652462" y="2736031"/>
            <a:ext cx="8721897" cy="660898"/>
            <a:chOff x="0" y="0"/>
            <a:chExt cx="8721896" cy="660896"/>
          </a:xfrm>
        </p:grpSpPr>
        <p:sp>
          <p:nvSpPr>
            <p:cNvPr id="1003" name="Google Shape;1003;p16"/>
            <p:cNvSpPr/>
            <p:nvPr/>
          </p:nvSpPr>
          <p:spPr>
            <a:xfrm>
              <a:off x="0" y="0"/>
              <a:ext cx="8721896" cy="660896"/>
            </a:xfrm>
            <a:prstGeom prst="roundRect">
              <a:avLst>
                <a:gd fmla="val 25852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accen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6"/>
            <p:cNvSpPr txBox="1"/>
            <p:nvPr/>
          </p:nvSpPr>
          <p:spPr>
            <a:xfrm>
              <a:off x="172757" y="200836"/>
              <a:ext cx="8177075" cy="259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2. Проверяй, а не отсекай — дай кандидату шанс в другом формате</a:t>
              </a:r>
              <a:endParaRPr/>
            </a:p>
          </p:txBody>
        </p:sp>
        <p:sp>
          <p:nvSpPr>
            <p:cNvPr id="1005" name="Google Shape;1005;p16"/>
            <p:cNvSpPr/>
            <p:nvPr/>
          </p:nvSpPr>
          <p:spPr>
            <a:xfrm>
              <a:off x="8385130" y="144877"/>
              <a:ext cx="197383" cy="197384"/>
            </a:xfrm>
            <a:custGeom>
              <a:rect b="b" l="l" r="r" t="t"/>
              <a:pathLst>
                <a:path extrusionOk="0" h="21432" w="21432">
                  <a:moveTo>
                    <a:pt x="10858" y="3172"/>
                  </a:moveTo>
                  <a:cubicBezTo>
                    <a:pt x="11033" y="1606"/>
                    <a:pt x="11207" y="36"/>
                    <a:pt x="12948" y="1"/>
                  </a:cubicBezTo>
                  <a:cubicBezTo>
                    <a:pt x="14848" y="-38"/>
                    <a:pt x="17097" y="1023"/>
                    <a:pt x="18752" y="2679"/>
                  </a:cubicBezTo>
                  <a:cubicBezTo>
                    <a:pt x="20407" y="4334"/>
                    <a:pt x="21469" y="6583"/>
                    <a:pt x="21430" y="8483"/>
                  </a:cubicBezTo>
                  <a:cubicBezTo>
                    <a:pt x="21395" y="10224"/>
                    <a:pt x="19825" y="10398"/>
                    <a:pt x="18259" y="10573"/>
                  </a:cubicBezTo>
                  <a:cubicBezTo>
                    <a:pt x="16776" y="10737"/>
                    <a:pt x="15763" y="11033"/>
                    <a:pt x="14734" y="12055"/>
                  </a:cubicBezTo>
                  <a:cubicBezTo>
                    <a:pt x="13889" y="12895"/>
                    <a:pt x="13394" y="14622"/>
                    <a:pt x="13394" y="16073"/>
                  </a:cubicBezTo>
                  <a:cubicBezTo>
                    <a:pt x="13394" y="17524"/>
                    <a:pt x="13394" y="20092"/>
                    <a:pt x="11202" y="20092"/>
                  </a:cubicBezTo>
                  <a:cubicBezTo>
                    <a:pt x="10272" y="20092"/>
                    <a:pt x="8334" y="18685"/>
                    <a:pt x="6420" y="16906"/>
                  </a:cubicBezTo>
                  <a:lnTo>
                    <a:pt x="2286" y="21039"/>
                  </a:lnTo>
                  <a:cubicBezTo>
                    <a:pt x="1763" y="21562"/>
                    <a:pt x="915" y="21562"/>
                    <a:pt x="392" y="21039"/>
                  </a:cubicBezTo>
                  <a:cubicBezTo>
                    <a:pt x="-131" y="20516"/>
                    <a:pt x="-131" y="19668"/>
                    <a:pt x="392" y="19144"/>
                  </a:cubicBezTo>
                  <a:lnTo>
                    <a:pt x="4525" y="15011"/>
                  </a:lnTo>
                  <a:cubicBezTo>
                    <a:pt x="2746" y="13097"/>
                    <a:pt x="1339" y="11159"/>
                    <a:pt x="1339" y="10229"/>
                  </a:cubicBezTo>
                  <a:cubicBezTo>
                    <a:pt x="1339" y="8037"/>
                    <a:pt x="3907" y="8036"/>
                    <a:pt x="5358" y="8036"/>
                  </a:cubicBezTo>
                  <a:cubicBezTo>
                    <a:pt x="6809" y="8036"/>
                    <a:pt x="8536" y="7542"/>
                    <a:pt x="9376" y="6697"/>
                  </a:cubicBezTo>
                  <a:cubicBezTo>
                    <a:pt x="10268" y="5563"/>
                    <a:pt x="10694" y="4656"/>
                    <a:pt x="10858" y="31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6" name="Google Shape;1006;p16"/>
          <p:cNvGrpSpPr/>
          <p:nvPr/>
        </p:nvGrpSpPr>
        <p:grpSpPr>
          <a:xfrm>
            <a:off x="652462" y="3545989"/>
            <a:ext cx="8721897" cy="884258"/>
            <a:chOff x="0" y="0"/>
            <a:chExt cx="8721896" cy="884257"/>
          </a:xfrm>
        </p:grpSpPr>
        <p:sp>
          <p:nvSpPr>
            <p:cNvPr id="1007" name="Google Shape;1007;p16"/>
            <p:cNvSpPr/>
            <p:nvPr/>
          </p:nvSpPr>
          <p:spPr>
            <a:xfrm>
              <a:off x="0" y="0"/>
              <a:ext cx="8721896" cy="884257"/>
            </a:xfrm>
            <a:prstGeom prst="roundRect">
              <a:avLst>
                <a:gd fmla="val 19322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accen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6"/>
            <p:cNvSpPr txBox="1"/>
            <p:nvPr/>
          </p:nvSpPr>
          <p:spPr>
            <a:xfrm>
              <a:off x="172757" y="166467"/>
              <a:ext cx="8177075" cy="525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3. Рынок диктует новые правила: то, чему раньше доверяли, сегодня требует верификации</a:t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6"/>
            <p:cNvSpPr/>
            <p:nvPr/>
          </p:nvSpPr>
          <p:spPr>
            <a:xfrm>
              <a:off x="8385130" y="144877"/>
              <a:ext cx="197383" cy="197384"/>
            </a:xfrm>
            <a:custGeom>
              <a:rect b="b" l="l" r="r" t="t"/>
              <a:pathLst>
                <a:path extrusionOk="0" h="21432" w="21432">
                  <a:moveTo>
                    <a:pt x="10858" y="3172"/>
                  </a:moveTo>
                  <a:cubicBezTo>
                    <a:pt x="11033" y="1606"/>
                    <a:pt x="11207" y="36"/>
                    <a:pt x="12948" y="1"/>
                  </a:cubicBezTo>
                  <a:cubicBezTo>
                    <a:pt x="14848" y="-38"/>
                    <a:pt x="17097" y="1023"/>
                    <a:pt x="18752" y="2679"/>
                  </a:cubicBezTo>
                  <a:cubicBezTo>
                    <a:pt x="20407" y="4334"/>
                    <a:pt x="21469" y="6583"/>
                    <a:pt x="21430" y="8483"/>
                  </a:cubicBezTo>
                  <a:cubicBezTo>
                    <a:pt x="21395" y="10224"/>
                    <a:pt x="19825" y="10398"/>
                    <a:pt x="18259" y="10573"/>
                  </a:cubicBezTo>
                  <a:cubicBezTo>
                    <a:pt x="16776" y="10737"/>
                    <a:pt x="15763" y="11033"/>
                    <a:pt x="14734" y="12055"/>
                  </a:cubicBezTo>
                  <a:cubicBezTo>
                    <a:pt x="13889" y="12895"/>
                    <a:pt x="13394" y="14622"/>
                    <a:pt x="13394" y="16073"/>
                  </a:cubicBezTo>
                  <a:cubicBezTo>
                    <a:pt x="13394" y="17524"/>
                    <a:pt x="13394" y="20092"/>
                    <a:pt x="11202" y="20092"/>
                  </a:cubicBezTo>
                  <a:cubicBezTo>
                    <a:pt x="10272" y="20092"/>
                    <a:pt x="8334" y="18685"/>
                    <a:pt x="6420" y="16906"/>
                  </a:cubicBezTo>
                  <a:lnTo>
                    <a:pt x="2286" y="21039"/>
                  </a:lnTo>
                  <a:cubicBezTo>
                    <a:pt x="1763" y="21562"/>
                    <a:pt x="915" y="21562"/>
                    <a:pt x="392" y="21039"/>
                  </a:cubicBezTo>
                  <a:cubicBezTo>
                    <a:pt x="-131" y="20516"/>
                    <a:pt x="-131" y="19668"/>
                    <a:pt x="392" y="19144"/>
                  </a:cubicBezTo>
                  <a:lnTo>
                    <a:pt x="4525" y="15011"/>
                  </a:lnTo>
                  <a:cubicBezTo>
                    <a:pt x="2746" y="13097"/>
                    <a:pt x="1339" y="11159"/>
                    <a:pt x="1339" y="10229"/>
                  </a:cubicBezTo>
                  <a:cubicBezTo>
                    <a:pt x="1339" y="8037"/>
                    <a:pt x="3907" y="8036"/>
                    <a:pt x="5358" y="8036"/>
                  </a:cubicBezTo>
                  <a:cubicBezTo>
                    <a:pt x="6809" y="8036"/>
                    <a:pt x="8536" y="7542"/>
                    <a:pt x="9376" y="6697"/>
                  </a:cubicBezTo>
                  <a:cubicBezTo>
                    <a:pt x="10268" y="5563"/>
                    <a:pt x="10694" y="4656"/>
                    <a:pt x="10858" y="31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7"/>
          <p:cNvSpPr/>
          <p:nvPr/>
        </p:nvSpPr>
        <p:spPr>
          <a:xfrm>
            <a:off x="639762" y="587306"/>
            <a:ext cx="10910890" cy="5683388"/>
          </a:xfrm>
          <a:prstGeom prst="roundRect">
            <a:avLst>
              <a:gd fmla="val 5363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accent2"/>
            </a:solidFill>
            <a:prstDash val="solid"/>
            <a:miter lim="8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17"/>
          <p:cNvSpPr txBox="1"/>
          <p:nvPr>
            <p:ph type="title"/>
          </p:nvPr>
        </p:nvSpPr>
        <p:spPr>
          <a:xfrm>
            <a:off x="1526978" y="2029641"/>
            <a:ext cx="7070530" cy="24789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 Вопросы?</a:t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17"/>
          <p:cNvSpPr/>
          <p:nvPr/>
        </p:nvSpPr>
        <p:spPr>
          <a:xfrm>
            <a:off x="8613522" y="3053"/>
            <a:ext cx="2826546" cy="6851893"/>
          </a:xfrm>
          <a:custGeom>
            <a:rect b="b" l="l" r="r" t="t"/>
            <a:pathLst>
              <a:path extrusionOk="0" h="21600" w="21600">
                <a:moveTo>
                  <a:pt x="0" y="8456"/>
                </a:moveTo>
                <a:cubicBezTo>
                  <a:pt x="0" y="8416"/>
                  <a:pt x="0" y="8416"/>
                  <a:pt x="0" y="8376"/>
                </a:cubicBezTo>
                <a:lnTo>
                  <a:pt x="0" y="6372"/>
                </a:lnTo>
                <a:cubicBezTo>
                  <a:pt x="0" y="6171"/>
                  <a:pt x="293" y="6011"/>
                  <a:pt x="782" y="5971"/>
                </a:cubicBezTo>
                <a:cubicBezTo>
                  <a:pt x="1466" y="5931"/>
                  <a:pt x="2346" y="5851"/>
                  <a:pt x="2639" y="5851"/>
                </a:cubicBezTo>
                <a:cubicBezTo>
                  <a:pt x="3714" y="5731"/>
                  <a:pt x="7428" y="5370"/>
                  <a:pt x="7428" y="3246"/>
                </a:cubicBezTo>
                <a:lnTo>
                  <a:pt x="7428" y="401"/>
                </a:lnTo>
                <a:cubicBezTo>
                  <a:pt x="7428" y="200"/>
                  <a:pt x="7819" y="0"/>
                  <a:pt x="8308" y="0"/>
                </a:cubicBezTo>
                <a:lnTo>
                  <a:pt x="12999" y="0"/>
                </a:lnTo>
                <a:cubicBezTo>
                  <a:pt x="13586" y="0"/>
                  <a:pt x="13879" y="160"/>
                  <a:pt x="13879" y="401"/>
                </a:cubicBezTo>
                <a:lnTo>
                  <a:pt x="13879" y="3246"/>
                </a:lnTo>
                <a:cubicBezTo>
                  <a:pt x="13879" y="6131"/>
                  <a:pt x="8894" y="7294"/>
                  <a:pt x="8601" y="7374"/>
                </a:cubicBezTo>
                <a:cubicBezTo>
                  <a:pt x="8894" y="7454"/>
                  <a:pt x="13683" y="8536"/>
                  <a:pt x="13879" y="11301"/>
                </a:cubicBezTo>
                <a:cubicBezTo>
                  <a:pt x="13879" y="11381"/>
                  <a:pt x="13879" y="16190"/>
                  <a:pt x="13879" y="17553"/>
                </a:cubicBezTo>
                <a:cubicBezTo>
                  <a:pt x="13879" y="18314"/>
                  <a:pt x="15443" y="18915"/>
                  <a:pt x="17202" y="18915"/>
                </a:cubicBezTo>
                <a:cubicBezTo>
                  <a:pt x="18472" y="18915"/>
                  <a:pt x="19743" y="18915"/>
                  <a:pt x="20623" y="18915"/>
                </a:cubicBezTo>
                <a:cubicBezTo>
                  <a:pt x="21111" y="18915"/>
                  <a:pt x="21502" y="19115"/>
                  <a:pt x="21502" y="19316"/>
                </a:cubicBezTo>
                <a:cubicBezTo>
                  <a:pt x="21502" y="19837"/>
                  <a:pt x="21600" y="20478"/>
                  <a:pt x="21600" y="21199"/>
                </a:cubicBezTo>
                <a:cubicBezTo>
                  <a:pt x="21600" y="21440"/>
                  <a:pt x="21111" y="21600"/>
                  <a:pt x="20623" y="21600"/>
                </a:cubicBezTo>
                <a:lnTo>
                  <a:pt x="17886" y="21600"/>
                </a:lnTo>
                <a:cubicBezTo>
                  <a:pt x="15149" y="21600"/>
                  <a:pt x="12413" y="21159"/>
                  <a:pt x="10458" y="20358"/>
                </a:cubicBezTo>
                <a:cubicBezTo>
                  <a:pt x="8405" y="19556"/>
                  <a:pt x="7330" y="18434"/>
                  <a:pt x="7330" y="17272"/>
                </a:cubicBezTo>
                <a:cubicBezTo>
                  <a:pt x="7330" y="17272"/>
                  <a:pt x="7330" y="11461"/>
                  <a:pt x="7330" y="11421"/>
                </a:cubicBezTo>
                <a:cubicBezTo>
                  <a:pt x="7233" y="9417"/>
                  <a:pt x="3616" y="9097"/>
                  <a:pt x="2541" y="8977"/>
                </a:cubicBezTo>
                <a:cubicBezTo>
                  <a:pt x="2248" y="8937"/>
                  <a:pt x="1368" y="8896"/>
                  <a:pt x="684" y="8856"/>
                </a:cubicBezTo>
                <a:cubicBezTo>
                  <a:pt x="195" y="8856"/>
                  <a:pt x="0" y="8656"/>
                  <a:pt x="0" y="8456"/>
                </a:cubicBezTo>
                <a:close/>
              </a:path>
            </a:pathLst>
          </a:custGeom>
          <a:solidFill>
            <a:srgbClr val="3ADF6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17"/>
          <p:cNvSpPr txBox="1"/>
          <p:nvPr>
            <p:ph idx="1" type="body"/>
          </p:nvPr>
        </p:nvSpPr>
        <p:spPr>
          <a:xfrm>
            <a:off x="2628272" y="4955075"/>
            <a:ext cx="4946250" cy="776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lang="en-US"/>
              <a:t>Екатерина Палагнюк</a:t>
            </a:r>
            <a:br>
              <a:rPr b="1" lang="en-US"/>
            </a:br>
            <a:r>
              <a:rPr b="0" lang="en-US" sz="1600">
                <a:solidFill>
                  <a:srgbClr val="3ADF68"/>
                </a:solidFill>
              </a:rPr>
              <a:t>Руководитель подбора ERP, Ozon</a:t>
            </a:r>
            <a:endParaRPr/>
          </a:p>
        </p:txBody>
      </p:sp>
      <p:pic>
        <p:nvPicPr>
          <p:cNvPr descr="Google Shape;156;p1" id="1018" name="Google Shape;101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51296" y="883607"/>
            <a:ext cx="2127426" cy="4733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9" name="Google Shape;1019;p17"/>
          <p:cNvGrpSpPr/>
          <p:nvPr/>
        </p:nvGrpSpPr>
        <p:grpSpPr>
          <a:xfrm>
            <a:off x="1479022" y="4840244"/>
            <a:ext cx="1006532" cy="1006530"/>
            <a:chOff x="0" y="0"/>
            <a:chExt cx="1006530" cy="1006529"/>
          </a:xfrm>
        </p:grpSpPr>
        <p:sp>
          <p:nvSpPr>
            <p:cNvPr id="1020" name="Google Shape;1020;p17"/>
            <p:cNvSpPr/>
            <p:nvPr/>
          </p:nvSpPr>
          <p:spPr>
            <a:xfrm rot="-419832">
              <a:off x="51652" y="51652"/>
              <a:ext cx="903226" cy="903224"/>
            </a:xfrm>
            <a:prstGeom prst="rect">
              <a:avLst/>
            </a:prstGeom>
            <a:solidFill>
              <a:srgbClr val="3ADF6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 copy 2.jpg" id="1021" name="Google Shape;1021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1652" y="51651"/>
              <a:ext cx="903227" cy="9032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2"/>
          <p:cNvSpPr/>
          <p:nvPr/>
        </p:nvSpPr>
        <p:spPr>
          <a:xfrm>
            <a:off x="2559050" y="1870897"/>
            <a:ext cx="7073901" cy="1367363"/>
          </a:xfrm>
          <a:prstGeom prst="roundRect">
            <a:avLst>
              <a:gd fmla="val 16718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3ADF68"/>
            </a:solidFill>
            <a:prstDash val="solid"/>
            <a:miter lim="8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"/>
          <p:cNvSpPr txBox="1"/>
          <p:nvPr>
            <p:ph idx="4294967295" type="sldNum"/>
          </p:nvPr>
        </p:nvSpPr>
        <p:spPr>
          <a:xfrm>
            <a:off x="11438793" y="6451961"/>
            <a:ext cx="127001" cy="17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5DAD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D5DA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"/>
          <p:cNvSpPr txBox="1"/>
          <p:nvPr/>
        </p:nvSpPr>
        <p:spPr>
          <a:xfrm>
            <a:off x="639762" y="281127"/>
            <a:ext cx="9685609" cy="481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C4CE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B9C4CE"/>
                </a:solidFill>
                <a:latin typeface="Arial"/>
                <a:ea typeface="Arial"/>
                <a:cs typeface="Arial"/>
                <a:sym typeface="Arial"/>
              </a:rPr>
              <a:t>Обо мне</a:t>
            </a:r>
            <a:endParaRPr/>
          </a:p>
        </p:txBody>
      </p:sp>
      <p:sp>
        <p:nvSpPr>
          <p:cNvPr id="786" name="Google Shape;786;p2"/>
          <p:cNvSpPr/>
          <p:nvPr/>
        </p:nvSpPr>
        <p:spPr>
          <a:xfrm>
            <a:off x="2552700" y="3344883"/>
            <a:ext cx="7076902" cy="2541649"/>
          </a:xfrm>
          <a:prstGeom prst="roundRect">
            <a:avLst>
              <a:gd fmla="val 8994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"/>
          <p:cNvSpPr txBox="1"/>
          <p:nvPr/>
        </p:nvSpPr>
        <p:spPr>
          <a:xfrm>
            <a:off x="3150325" y="3392963"/>
            <a:ext cx="5551728" cy="691172"/>
          </a:xfrm>
          <a:prstGeom prst="rect">
            <a:avLst/>
          </a:prstGeom>
          <a:noFill/>
          <a:ln>
            <a:noFill/>
          </a:ln>
        </p:spPr>
        <p:txBody>
          <a:bodyPr anchorCtr="0" anchor="t" bIns="215950" lIns="215950" spcFirstLastPara="1" rIns="215950" wrap="square" tIns="215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Руководитель группы подбора ERP в Ozon</a:t>
            </a:r>
            <a:endParaRPr/>
          </a:p>
        </p:txBody>
      </p:sp>
      <p:sp>
        <p:nvSpPr>
          <p:cNvPr id="788" name="Google Shape;788;p2"/>
          <p:cNvSpPr/>
          <p:nvPr/>
        </p:nvSpPr>
        <p:spPr>
          <a:xfrm rot="5400000">
            <a:off x="2895382" y="3590180"/>
            <a:ext cx="283091" cy="283117"/>
          </a:xfrm>
          <a:custGeom>
            <a:rect b="b" l="l" r="r" t="t"/>
            <a:pathLst>
              <a:path extrusionOk="0" h="21589" w="21600">
                <a:moveTo>
                  <a:pt x="13200" y="21559"/>
                </a:moveTo>
                <a:cubicBezTo>
                  <a:pt x="18466" y="20679"/>
                  <a:pt x="21600" y="16649"/>
                  <a:pt x="21600" y="10793"/>
                </a:cubicBezTo>
                <a:cubicBezTo>
                  <a:pt x="21600" y="4096"/>
                  <a:pt x="17501" y="0"/>
                  <a:pt x="10800" y="0"/>
                </a:cubicBezTo>
                <a:cubicBezTo>
                  <a:pt x="4099" y="0"/>
                  <a:pt x="0" y="4096"/>
                  <a:pt x="0" y="10793"/>
                </a:cubicBezTo>
                <a:cubicBezTo>
                  <a:pt x="0" y="16649"/>
                  <a:pt x="3133" y="20679"/>
                  <a:pt x="8400" y="21559"/>
                </a:cubicBezTo>
                <a:cubicBezTo>
                  <a:pt x="8648" y="21600"/>
                  <a:pt x="9000" y="21587"/>
                  <a:pt x="9000" y="21587"/>
                </a:cubicBezTo>
                <a:cubicBezTo>
                  <a:pt x="9600" y="21587"/>
                  <a:pt x="9600" y="20863"/>
                  <a:pt x="9600" y="20387"/>
                </a:cubicBezTo>
                <a:lnTo>
                  <a:pt x="9600" y="9594"/>
                </a:lnTo>
                <a:lnTo>
                  <a:pt x="6720" y="11753"/>
                </a:lnTo>
                <a:cubicBezTo>
                  <a:pt x="6190" y="12150"/>
                  <a:pt x="5438" y="12043"/>
                  <a:pt x="5040" y="11513"/>
                </a:cubicBezTo>
                <a:cubicBezTo>
                  <a:pt x="4642" y="10983"/>
                  <a:pt x="4750" y="10231"/>
                  <a:pt x="5280" y="9834"/>
                </a:cubicBezTo>
                <a:lnTo>
                  <a:pt x="10080" y="6236"/>
                </a:lnTo>
                <a:cubicBezTo>
                  <a:pt x="10507" y="5916"/>
                  <a:pt x="11093" y="5916"/>
                  <a:pt x="11520" y="6236"/>
                </a:cubicBezTo>
                <a:lnTo>
                  <a:pt x="16320" y="9834"/>
                </a:lnTo>
                <a:cubicBezTo>
                  <a:pt x="16850" y="10231"/>
                  <a:pt x="16958" y="10983"/>
                  <a:pt x="16560" y="11513"/>
                </a:cubicBezTo>
                <a:cubicBezTo>
                  <a:pt x="16162" y="12043"/>
                  <a:pt x="15410" y="12150"/>
                  <a:pt x="14880" y="11753"/>
                </a:cubicBezTo>
                <a:lnTo>
                  <a:pt x="12000" y="9594"/>
                </a:lnTo>
                <a:cubicBezTo>
                  <a:pt x="12000" y="9594"/>
                  <a:pt x="12000" y="16172"/>
                  <a:pt x="12000" y="20387"/>
                </a:cubicBezTo>
                <a:cubicBezTo>
                  <a:pt x="12000" y="20863"/>
                  <a:pt x="12000" y="21587"/>
                  <a:pt x="12600" y="21587"/>
                </a:cubicBezTo>
                <a:cubicBezTo>
                  <a:pt x="12600" y="21587"/>
                  <a:pt x="12952" y="21600"/>
                  <a:pt x="13200" y="215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"/>
          <p:cNvSpPr/>
          <p:nvPr/>
        </p:nvSpPr>
        <p:spPr>
          <a:xfrm rot="5400000">
            <a:off x="2895382" y="4029151"/>
            <a:ext cx="283091" cy="283117"/>
          </a:xfrm>
          <a:custGeom>
            <a:rect b="b" l="l" r="r" t="t"/>
            <a:pathLst>
              <a:path extrusionOk="0" h="21589" w="21600">
                <a:moveTo>
                  <a:pt x="13200" y="21559"/>
                </a:moveTo>
                <a:cubicBezTo>
                  <a:pt x="18466" y="20679"/>
                  <a:pt x="21600" y="16649"/>
                  <a:pt x="21600" y="10793"/>
                </a:cubicBezTo>
                <a:cubicBezTo>
                  <a:pt x="21600" y="4096"/>
                  <a:pt x="17501" y="0"/>
                  <a:pt x="10800" y="0"/>
                </a:cubicBezTo>
                <a:cubicBezTo>
                  <a:pt x="4099" y="0"/>
                  <a:pt x="0" y="4096"/>
                  <a:pt x="0" y="10793"/>
                </a:cubicBezTo>
                <a:cubicBezTo>
                  <a:pt x="0" y="16649"/>
                  <a:pt x="3133" y="20679"/>
                  <a:pt x="8400" y="21559"/>
                </a:cubicBezTo>
                <a:cubicBezTo>
                  <a:pt x="8648" y="21600"/>
                  <a:pt x="9000" y="21587"/>
                  <a:pt x="9000" y="21587"/>
                </a:cubicBezTo>
                <a:cubicBezTo>
                  <a:pt x="9600" y="21587"/>
                  <a:pt x="9600" y="20863"/>
                  <a:pt x="9600" y="20387"/>
                </a:cubicBezTo>
                <a:lnTo>
                  <a:pt x="9600" y="9594"/>
                </a:lnTo>
                <a:lnTo>
                  <a:pt x="6720" y="11753"/>
                </a:lnTo>
                <a:cubicBezTo>
                  <a:pt x="6190" y="12150"/>
                  <a:pt x="5438" y="12043"/>
                  <a:pt x="5040" y="11513"/>
                </a:cubicBezTo>
                <a:cubicBezTo>
                  <a:pt x="4642" y="10983"/>
                  <a:pt x="4750" y="10231"/>
                  <a:pt x="5280" y="9834"/>
                </a:cubicBezTo>
                <a:lnTo>
                  <a:pt x="10080" y="6236"/>
                </a:lnTo>
                <a:cubicBezTo>
                  <a:pt x="10507" y="5916"/>
                  <a:pt x="11093" y="5916"/>
                  <a:pt x="11520" y="6236"/>
                </a:cubicBezTo>
                <a:lnTo>
                  <a:pt x="16320" y="9834"/>
                </a:lnTo>
                <a:cubicBezTo>
                  <a:pt x="16850" y="10231"/>
                  <a:pt x="16958" y="10983"/>
                  <a:pt x="16560" y="11513"/>
                </a:cubicBezTo>
                <a:cubicBezTo>
                  <a:pt x="16162" y="12043"/>
                  <a:pt x="15410" y="12150"/>
                  <a:pt x="14880" y="11753"/>
                </a:cubicBezTo>
                <a:lnTo>
                  <a:pt x="12000" y="9594"/>
                </a:lnTo>
                <a:cubicBezTo>
                  <a:pt x="12000" y="9594"/>
                  <a:pt x="12000" y="16172"/>
                  <a:pt x="12000" y="20387"/>
                </a:cubicBezTo>
                <a:cubicBezTo>
                  <a:pt x="12000" y="20863"/>
                  <a:pt x="12000" y="21587"/>
                  <a:pt x="12600" y="21587"/>
                </a:cubicBezTo>
                <a:cubicBezTo>
                  <a:pt x="12600" y="21587"/>
                  <a:pt x="12952" y="21600"/>
                  <a:pt x="13200" y="215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0" name="Google Shape;790;p2"/>
          <p:cNvGrpSpPr/>
          <p:nvPr/>
        </p:nvGrpSpPr>
        <p:grpSpPr>
          <a:xfrm>
            <a:off x="1564046" y="971469"/>
            <a:ext cx="2084554" cy="2084552"/>
            <a:chOff x="-1" y="0"/>
            <a:chExt cx="2084552" cy="2084551"/>
          </a:xfrm>
        </p:grpSpPr>
        <p:sp>
          <p:nvSpPr>
            <p:cNvPr id="791" name="Google Shape;791;p2"/>
            <p:cNvSpPr/>
            <p:nvPr/>
          </p:nvSpPr>
          <p:spPr>
            <a:xfrm rot="-419832">
              <a:off x="106972" y="106973"/>
              <a:ext cx="1870606" cy="1870604"/>
            </a:xfrm>
            <a:prstGeom prst="rect">
              <a:avLst/>
            </a:prstGeom>
            <a:solidFill>
              <a:srgbClr val="3ADF6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1114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 copy 2.jpg" id="792" name="Google Shape;792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6973" y="106972"/>
              <a:ext cx="1870608" cy="18706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3" name="Google Shape;793;p2"/>
          <p:cNvSpPr txBox="1"/>
          <p:nvPr/>
        </p:nvSpPr>
        <p:spPr>
          <a:xfrm>
            <a:off x="3150325" y="3825123"/>
            <a:ext cx="5551728" cy="691173"/>
          </a:xfrm>
          <a:prstGeom prst="rect">
            <a:avLst/>
          </a:prstGeom>
          <a:noFill/>
          <a:ln>
            <a:noFill/>
          </a:ln>
        </p:spPr>
        <p:txBody>
          <a:bodyPr anchorCtr="0" anchor="t" bIns="215950" lIns="215950" spcFirstLastPara="1" rIns="215950" wrap="square" tIns="215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13 лет в HR</a:t>
            </a:r>
            <a:endParaRPr/>
          </a:p>
        </p:txBody>
      </p:sp>
      <p:sp>
        <p:nvSpPr>
          <p:cNvPr id="794" name="Google Shape;794;p2"/>
          <p:cNvSpPr txBox="1"/>
          <p:nvPr/>
        </p:nvSpPr>
        <p:spPr>
          <a:xfrm>
            <a:off x="3150325" y="4270121"/>
            <a:ext cx="5551728" cy="691172"/>
          </a:xfrm>
          <a:prstGeom prst="rect">
            <a:avLst/>
          </a:prstGeom>
          <a:noFill/>
          <a:ln>
            <a:noFill/>
          </a:ln>
        </p:spPr>
        <p:txBody>
          <a:bodyPr anchorCtr="0" anchor="t" bIns="215950" lIns="215950" spcFirstLastPara="1" rIns="215950" wrap="square" tIns="215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Карьера: Дикси групп, Циан, Самолёт</a:t>
            </a:r>
            <a:endParaRPr/>
          </a:p>
        </p:txBody>
      </p:sp>
      <p:sp>
        <p:nvSpPr>
          <p:cNvPr id="795" name="Google Shape;795;p2"/>
          <p:cNvSpPr txBox="1"/>
          <p:nvPr/>
        </p:nvSpPr>
        <p:spPr>
          <a:xfrm>
            <a:off x="3150325" y="4695369"/>
            <a:ext cx="5551728" cy="691173"/>
          </a:xfrm>
          <a:prstGeom prst="rect">
            <a:avLst/>
          </a:prstGeom>
          <a:noFill/>
          <a:ln>
            <a:noFill/>
          </a:ln>
        </p:spPr>
        <p:txBody>
          <a:bodyPr anchorCtr="0" anchor="t" bIns="215950" lIns="215950" spcFirstLastPara="1" rIns="215950" wrap="square" tIns="215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Верю в людей и их потенциал</a:t>
            </a:r>
            <a:endParaRPr/>
          </a:p>
        </p:txBody>
      </p:sp>
      <p:sp>
        <p:nvSpPr>
          <p:cNvPr id="796" name="Google Shape;796;p2"/>
          <p:cNvSpPr txBox="1"/>
          <p:nvPr/>
        </p:nvSpPr>
        <p:spPr>
          <a:xfrm>
            <a:off x="3150325" y="5147279"/>
            <a:ext cx="5551728" cy="691172"/>
          </a:xfrm>
          <a:prstGeom prst="rect">
            <a:avLst/>
          </a:prstGeom>
          <a:noFill/>
          <a:ln>
            <a:noFill/>
          </a:ln>
        </p:spPr>
        <p:txBody>
          <a:bodyPr anchorCtr="0" anchor="t" bIns="215950" lIns="215950" spcFirstLastPara="1" rIns="215950" wrap="square" tIns="215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Нерабочие интересы: бегаю трейлы</a:t>
            </a:r>
            <a:endParaRPr/>
          </a:p>
        </p:txBody>
      </p:sp>
      <p:sp>
        <p:nvSpPr>
          <p:cNvPr id="797" name="Google Shape;797;p2"/>
          <p:cNvSpPr/>
          <p:nvPr/>
        </p:nvSpPr>
        <p:spPr>
          <a:xfrm rot="5400000">
            <a:off x="2895382" y="4474149"/>
            <a:ext cx="283091" cy="283117"/>
          </a:xfrm>
          <a:custGeom>
            <a:rect b="b" l="l" r="r" t="t"/>
            <a:pathLst>
              <a:path extrusionOk="0" h="21589" w="21600">
                <a:moveTo>
                  <a:pt x="13200" y="21559"/>
                </a:moveTo>
                <a:cubicBezTo>
                  <a:pt x="18466" y="20679"/>
                  <a:pt x="21600" y="16649"/>
                  <a:pt x="21600" y="10793"/>
                </a:cubicBezTo>
                <a:cubicBezTo>
                  <a:pt x="21600" y="4096"/>
                  <a:pt x="17501" y="0"/>
                  <a:pt x="10800" y="0"/>
                </a:cubicBezTo>
                <a:cubicBezTo>
                  <a:pt x="4099" y="0"/>
                  <a:pt x="0" y="4096"/>
                  <a:pt x="0" y="10793"/>
                </a:cubicBezTo>
                <a:cubicBezTo>
                  <a:pt x="0" y="16649"/>
                  <a:pt x="3133" y="20679"/>
                  <a:pt x="8400" y="21559"/>
                </a:cubicBezTo>
                <a:cubicBezTo>
                  <a:pt x="8648" y="21600"/>
                  <a:pt x="9000" y="21587"/>
                  <a:pt x="9000" y="21587"/>
                </a:cubicBezTo>
                <a:cubicBezTo>
                  <a:pt x="9600" y="21587"/>
                  <a:pt x="9600" y="20863"/>
                  <a:pt x="9600" y="20387"/>
                </a:cubicBezTo>
                <a:lnTo>
                  <a:pt x="9600" y="9594"/>
                </a:lnTo>
                <a:lnTo>
                  <a:pt x="6720" y="11753"/>
                </a:lnTo>
                <a:cubicBezTo>
                  <a:pt x="6190" y="12150"/>
                  <a:pt x="5438" y="12043"/>
                  <a:pt x="5040" y="11513"/>
                </a:cubicBezTo>
                <a:cubicBezTo>
                  <a:pt x="4642" y="10983"/>
                  <a:pt x="4750" y="10231"/>
                  <a:pt x="5280" y="9834"/>
                </a:cubicBezTo>
                <a:lnTo>
                  <a:pt x="10080" y="6236"/>
                </a:lnTo>
                <a:cubicBezTo>
                  <a:pt x="10507" y="5916"/>
                  <a:pt x="11093" y="5916"/>
                  <a:pt x="11520" y="6236"/>
                </a:cubicBezTo>
                <a:lnTo>
                  <a:pt x="16320" y="9834"/>
                </a:lnTo>
                <a:cubicBezTo>
                  <a:pt x="16850" y="10231"/>
                  <a:pt x="16958" y="10983"/>
                  <a:pt x="16560" y="11513"/>
                </a:cubicBezTo>
                <a:cubicBezTo>
                  <a:pt x="16162" y="12043"/>
                  <a:pt x="15410" y="12150"/>
                  <a:pt x="14880" y="11753"/>
                </a:cubicBezTo>
                <a:lnTo>
                  <a:pt x="12000" y="9594"/>
                </a:lnTo>
                <a:cubicBezTo>
                  <a:pt x="12000" y="9594"/>
                  <a:pt x="12000" y="16172"/>
                  <a:pt x="12000" y="20387"/>
                </a:cubicBezTo>
                <a:cubicBezTo>
                  <a:pt x="12000" y="20863"/>
                  <a:pt x="12000" y="21587"/>
                  <a:pt x="12600" y="21587"/>
                </a:cubicBezTo>
                <a:cubicBezTo>
                  <a:pt x="12600" y="21587"/>
                  <a:pt x="12952" y="21600"/>
                  <a:pt x="13200" y="215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"/>
          <p:cNvSpPr/>
          <p:nvPr/>
        </p:nvSpPr>
        <p:spPr>
          <a:xfrm rot="5400000">
            <a:off x="2895382" y="4899397"/>
            <a:ext cx="283091" cy="283117"/>
          </a:xfrm>
          <a:custGeom>
            <a:rect b="b" l="l" r="r" t="t"/>
            <a:pathLst>
              <a:path extrusionOk="0" h="21589" w="21600">
                <a:moveTo>
                  <a:pt x="13200" y="21559"/>
                </a:moveTo>
                <a:cubicBezTo>
                  <a:pt x="18466" y="20679"/>
                  <a:pt x="21600" y="16649"/>
                  <a:pt x="21600" y="10793"/>
                </a:cubicBezTo>
                <a:cubicBezTo>
                  <a:pt x="21600" y="4096"/>
                  <a:pt x="17501" y="0"/>
                  <a:pt x="10800" y="0"/>
                </a:cubicBezTo>
                <a:cubicBezTo>
                  <a:pt x="4099" y="0"/>
                  <a:pt x="0" y="4096"/>
                  <a:pt x="0" y="10793"/>
                </a:cubicBezTo>
                <a:cubicBezTo>
                  <a:pt x="0" y="16649"/>
                  <a:pt x="3133" y="20679"/>
                  <a:pt x="8400" y="21559"/>
                </a:cubicBezTo>
                <a:cubicBezTo>
                  <a:pt x="8648" y="21600"/>
                  <a:pt x="9000" y="21587"/>
                  <a:pt x="9000" y="21587"/>
                </a:cubicBezTo>
                <a:cubicBezTo>
                  <a:pt x="9600" y="21587"/>
                  <a:pt x="9600" y="20863"/>
                  <a:pt x="9600" y="20387"/>
                </a:cubicBezTo>
                <a:lnTo>
                  <a:pt x="9600" y="9594"/>
                </a:lnTo>
                <a:lnTo>
                  <a:pt x="6720" y="11753"/>
                </a:lnTo>
                <a:cubicBezTo>
                  <a:pt x="6190" y="12150"/>
                  <a:pt x="5438" y="12043"/>
                  <a:pt x="5040" y="11513"/>
                </a:cubicBezTo>
                <a:cubicBezTo>
                  <a:pt x="4642" y="10983"/>
                  <a:pt x="4750" y="10231"/>
                  <a:pt x="5280" y="9834"/>
                </a:cubicBezTo>
                <a:lnTo>
                  <a:pt x="10080" y="6236"/>
                </a:lnTo>
                <a:cubicBezTo>
                  <a:pt x="10507" y="5916"/>
                  <a:pt x="11093" y="5916"/>
                  <a:pt x="11520" y="6236"/>
                </a:cubicBezTo>
                <a:lnTo>
                  <a:pt x="16320" y="9834"/>
                </a:lnTo>
                <a:cubicBezTo>
                  <a:pt x="16850" y="10231"/>
                  <a:pt x="16958" y="10983"/>
                  <a:pt x="16560" y="11513"/>
                </a:cubicBezTo>
                <a:cubicBezTo>
                  <a:pt x="16162" y="12043"/>
                  <a:pt x="15410" y="12150"/>
                  <a:pt x="14880" y="11753"/>
                </a:cubicBezTo>
                <a:lnTo>
                  <a:pt x="12000" y="9594"/>
                </a:lnTo>
                <a:cubicBezTo>
                  <a:pt x="12000" y="9594"/>
                  <a:pt x="12000" y="16172"/>
                  <a:pt x="12000" y="20387"/>
                </a:cubicBezTo>
                <a:cubicBezTo>
                  <a:pt x="12000" y="20863"/>
                  <a:pt x="12000" y="21587"/>
                  <a:pt x="12600" y="21587"/>
                </a:cubicBezTo>
                <a:cubicBezTo>
                  <a:pt x="12600" y="21587"/>
                  <a:pt x="12952" y="21600"/>
                  <a:pt x="13200" y="215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"/>
          <p:cNvSpPr/>
          <p:nvPr/>
        </p:nvSpPr>
        <p:spPr>
          <a:xfrm rot="5400000">
            <a:off x="2895382" y="5351307"/>
            <a:ext cx="283091" cy="283117"/>
          </a:xfrm>
          <a:custGeom>
            <a:rect b="b" l="l" r="r" t="t"/>
            <a:pathLst>
              <a:path extrusionOk="0" h="21589" w="21600">
                <a:moveTo>
                  <a:pt x="13200" y="21559"/>
                </a:moveTo>
                <a:cubicBezTo>
                  <a:pt x="18466" y="20679"/>
                  <a:pt x="21600" y="16649"/>
                  <a:pt x="21600" y="10793"/>
                </a:cubicBezTo>
                <a:cubicBezTo>
                  <a:pt x="21600" y="4096"/>
                  <a:pt x="17501" y="0"/>
                  <a:pt x="10800" y="0"/>
                </a:cubicBezTo>
                <a:cubicBezTo>
                  <a:pt x="4099" y="0"/>
                  <a:pt x="0" y="4096"/>
                  <a:pt x="0" y="10793"/>
                </a:cubicBezTo>
                <a:cubicBezTo>
                  <a:pt x="0" y="16649"/>
                  <a:pt x="3133" y="20679"/>
                  <a:pt x="8400" y="21559"/>
                </a:cubicBezTo>
                <a:cubicBezTo>
                  <a:pt x="8648" y="21600"/>
                  <a:pt x="9000" y="21587"/>
                  <a:pt x="9000" y="21587"/>
                </a:cubicBezTo>
                <a:cubicBezTo>
                  <a:pt x="9600" y="21587"/>
                  <a:pt x="9600" y="20863"/>
                  <a:pt x="9600" y="20387"/>
                </a:cubicBezTo>
                <a:lnTo>
                  <a:pt x="9600" y="9594"/>
                </a:lnTo>
                <a:lnTo>
                  <a:pt x="6720" y="11753"/>
                </a:lnTo>
                <a:cubicBezTo>
                  <a:pt x="6190" y="12150"/>
                  <a:pt x="5438" y="12043"/>
                  <a:pt x="5040" y="11513"/>
                </a:cubicBezTo>
                <a:cubicBezTo>
                  <a:pt x="4642" y="10983"/>
                  <a:pt x="4750" y="10231"/>
                  <a:pt x="5280" y="9834"/>
                </a:cubicBezTo>
                <a:lnTo>
                  <a:pt x="10080" y="6236"/>
                </a:lnTo>
                <a:cubicBezTo>
                  <a:pt x="10507" y="5916"/>
                  <a:pt x="11093" y="5916"/>
                  <a:pt x="11520" y="6236"/>
                </a:cubicBezTo>
                <a:lnTo>
                  <a:pt x="16320" y="9834"/>
                </a:lnTo>
                <a:cubicBezTo>
                  <a:pt x="16850" y="10231"/>
                  <a:pt x="16958" y="10983"/>
                  <a:pt x="16560" y="11513"/>
                </a:cubicBezTo>
                <a:cubicBezTo>
                  <a:pt x="16162" y="12043"/>
                  <a:pt x="15410" y="12150"/>
                  <a:pt x="14880" y="11753"/>
                </a:cubicBezTo>
                <a:lnTo>
                  <a:pt x="12000" y="9594"/>
                </a:lnTo>
                <a:cubicBezTo>
                  <a:pt x="12000" y="9594"/>
                  <a:pt x="12000" y="16172"/>
                  <a:pt x="12000" y="20387"/>
                </a:cubicBezTo>
                <a:cubicBezTo>
                  <a:pt x="12000" y="20863"/>
                  <a:pt x="12000" y="21587"/>
                  <a:pt x="12600" y="21587"/>
                </a:cubicBezTo>
                <a:cubicBezTo>
                  <a:pt x="12600" y="21587"/>
                  <a:pt x="12952" y="21600"/>
                  <a:pt x="13200" y="215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"/>
          <p:cNvSpPr txBox="1"/>
          <p:nvPr>
            <p:ph idx="1" type="body"/>
          </p:nvPr>
        </p:nvSpPr>
        <p:spPr>
          <a:xfrm>
            <a:off x="3949783" y="2127781"/>
            <a:ext cx="4946250" cy="776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lang="en-US"/>
              <a:t>Екатерина Палагнюк</a:t>
            </a:r>
            <a:br>
              <a:rPr b="1" lang="en-US"/>
            </a:br>
            <a:r>
              <a:rPr b="0" lang="en-US" sz="1600">
                <a:solidFill>
                  <a:srgbClr val="3ADF68"/>
                </a:solidFill>
              </a:rPr>
              <a:t>Руководитель подбора ERP, Ozon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3"/>
          <p:cNvSpPr txBox="1"/>
          <p:nvPr>
            <p:ph idx="4294967295" type="sldNum"/>
          </p:nvPr>
        </p:nvSpPr>
        <p:spPr>
          <a:xfrm>
            <a:off x="11438793" y="6451961"/>
            <a:ext cx="127001" cy="17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5DAD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D5DA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3"/>
          <p:cNvSpPr txBox="1"/>
          <p:nvPr/>
        </p:nvSpPr>
        <p:spPr>
          <a:xfrm>
            <a:off x="639762" y="281127"/>
            <a:ext cx="9685609" cy="481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C4CE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B9C4CE"/>
                </a:solidFill>
                <a:latin typeface="Arial"/>
                <a:ea typeface="Arial"/>
                <a:cs typeface="Arial"/>
                <a:sym typeface="Arial"/>
              </a:rPr>
              <a:t>Программа выступления</a:t>
            </a:r>
            <a:endParaRPr b="0" i="0" sz="3400" u="none" cap="none" strike="noStrike">
              <a:solidFill>
                <a:srgbClr val="B9C4C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3"/>
          <p:cNvSpPr/>
          <p:nvPr/>
        </p:nvSpPr>
        <p:spPr>
          <a:xfrm>
            <a:off x="652462" y="1478636"/>
            <a:ext cx="8235544" cy="660897"/>
          </a:xfrm>
          <a:prstGeom prst="roundRect">
            <a:avLst>
              <a:gd fmla="val 25852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3"/>
          <p:cNvSpPr txBox="1"/>
          <p:nvPr/>
        </p:nvSpPr>
        <p:spPr>
          <a:xfrm>
            <a:off x="825220" y="1670585"/>
            <a:ext cx="81770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 Новая реальность 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3"/>
          <p:cNvSpPr/>
          <p:nvPr/>
        </p:nvSpPr>
        <p:spPr>
          <a:xfrm>
            <a:off x="8540250" y="1623514"/>
            <a:ext cx="197383" cy="197384"/>
          </a:xfrm>
          <a:custGeom>
            <a:rect b="b" l="l" r="r" t="t"/>
            <a:pathLst>
              <a:path extrusionOk="0" h="21432" w="21432">
                <a:moveTo>
                  <a:pt x="10858" y="3172"/>
                </a:moveTo>
                <a:cubicBezTo>
                  <a:pt x="11033" y="1606"/>
                  <a:pt x="11207" y="36"/>
                  <a:pt x="12948" y="1"/>
                </a:cubicBezTo>
                <a:cubicBezTo>
                  <a:pt x="14848" y="-38"/>
                  <a:pt x="17097" y="1023"/>
                  <a:pt x="18752" y="2679"/>
                </a:cubicBezTo>
                <a:cubicBezTo>
                  <a:pt x="20407" y="4334"/>
                  <a:pt x="21469" y="6583"/>
                  <a:pt x="21430" y="8483"/>
                </a:cubicBezTo>
                <a:cubicBezTo>
                  <a:pt x="21395" y="10224"/>
                  <a:pt x="19825" y="10398"/>
                  <a:pt x="18259" y="10573"/>
                </a:cubicBezTo>
                <a:cubicBezTo>
                  <a:pt x="16776" y="10737"/>
                  <a:pt x="15763" y="11033"/>
                  <a:pt x="14734" y="12055"/>
                </a:cubicBezTo>
                <a:cubicBezTo>
                  <a:pt x="13889" y="12895"/>
                  <a:pt x="13394" y="14622"/>
                  <a:pt x="13394" y="16073"/>
                </a:cubicBezTo>
                <a:cubicBezTo>
                  <a:pt x="13394" y="17524"/>
                  <a:pt x="13394" y="20092"/>
                  <a:pt x="11202" y="20092"/>
                </a:cubicBezTo>
                <a:cubicBezTo>
                  <a:pt x="10272" y="20092"/>
                  <a:pt x="8334" y="18685"/>
                  <a:pt x="6420" y="16906"/>
                </a:cubicBezTo>
                <a:lnTo>
                  <a:pt x="2286" y="21039"/>
                </a:lnTo>
                <a:cubicBezTo>
                  <a:pt x="1763" y="21562"/>
                  <a:pt x="915" y="21562"/>
                  <a:pt x="392" y="21039"/>
                </a:cubicBezTo>
                <a:cubicBezTo>
                  <a:pt x="-131" y="20516"/>
                  <a:pt x="-131" y="19668"/>
                  <a:pt x="392" y="19144"/>
                </a:cubicBezTo>
                <a:lnTo>
                  <a:pt x="4525" y="15011"/>
                </a:lnTo>
                <a:cubicBezTo>
                  <a:pt x="2746" y="13097"/>
                  <a:pt x="1339" y="11159"/>
                  <a:pt x="1339" y="10229"/>
                </a:cubicBezTo>
                <a:cubicBezTo>
                  <a:pt x="1339" y="8037"/>
                  <a:pt x="3907" y="8036"/>
                  <a:pt x="5358" y="8036"/>
                </a:cubicBezTo>
                <a:cubicBezTo>
                  <a:pt x="6809" y="8036"/>
                  <a:pt x="8536" y="7542"/>
                  <a:pt x="9376" y="6697"/>
                </a:cubicBezTo>
                <a:cubicBezTo>
                  <a:pt x="10268" y="5563"/>
                  <a:pt x="10694" y="4656"/>
                  <a:pt x="10858" y="31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3"/>
          <p:cNvSpPr/>
          <p:nvPr/>
        </p:nvSpPr>
        <p:spPr>
          <a:xfrm>
            <a:off x="652462" y="2288594"/>
            <a:ext cx="8235544" cy="660897"/>
          </a:xfrm>
          <a:prstGeom prst="roundRect">
            <a:avLst>
              <a:gd fmla="val 25852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3"/>
          <p:cNvSpPr txBox="1"/>
          <p:nvPr/>
        </p:nvSpPr>
        <p:spPr>
          <a:xfrm>
            <a:off x="825220" y="2489431"/>
            <a:ext cx="8177074" cy="2592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 Красные флаги / Управляемые риски</a:t>
            </a:r>
            <a:endParaRPr/>
          </a:p>
        </p:txBody>
      </p:sp>
      <p:sp>
        <p:nvSpPr>
          <p:cNvPr id="812" name="Google Shape;812;p3"/>
          <p:cNvSpPr/>
          <p:nvPr/>
        </p:nvSpPr>
        <p:spPr>
          <a:xfrm>
            <a:off x="8540250" y="2433472"/>
            <a:ext cx="197383" cy="197384"/>
          </a:xfrm>
          <a:custGeom>
            <a:rect b="b" l="l" r="r" t="t"/>
            <a:pathLst>
              <a:path extrusionOk="0" h="21432" w="21432">
                <a:moveTo>
                  <a:pt x="10858" y="3172"/>
                </a:moveTo>
                <a:cubicBezTo>
                  <a:pt x="11033" y="1606"/>
                  <a:pt x="11207" y="36"/>
                  <a:pt x="12948" y="1"/>
                </a:cubicBezTo>
                <a:cubicBezTo>
                  <a:pt x="14848" y="-38"/>
                  <a:pt x="17097" y="1023"/>
                  <a:pt x="18752" y="2679"/>
                </a:cubicBezTo>
                <a:cubicBezTo>
                  <a:pt x="20407" y="4334"/>
                  <a:pt x="21469" y="6583"/>
                  <a:pt x="21430" y="8483"/>
                </a:cubicBezTo>
                <a:cubicBezTo>
                  <a:pt x="21395" y="10224"/>
                  <a:pt x="19825" y="10398"/>
                  <a:pt x="18259" y="10573"/>
                </a:cubicBezTo>
                <a:cubicBezTo>
                  <a:pt x="16776" y="10737"/>
                  <a:pt x="15763" y="11033"/>
                  <a:pt x="14734" y="12055"/>
                </a:cubicBezTo>
                <a:cubicBezTo>
                  <a:pt x="13889" y="12895"/>
                  <a:pt x="13394" y="14622"/>
                  <a:pt x="13394" y="16073"/>
                </a:cubicBezTo>
                <a:cubicBezTo>
                  <a:pt x="13394" y="17524"/>
                  <a:pt x="13394" y="20092"/>
                  <a:pt x="11202" y="20092"/>
                </a:cubicBezTo>
                <a:cubicBezTo>
                  <a:pt x="10272" y="20092"/>
                  <a:pt x="8334" y="18685"/>
                  <a:pt x="6420" y="16906"/>
                </a:cubicBezTo>
                <a:lnTo>
                  <a:pt x="2286" y="21039"/>
                </a:lnTo>
                <a:cubicBezTo>
                  <a:pt x="1763" y="21562"/>
                  <a:pt x="915" y="21562"/>
                  <a:pt x="392" y="21039"/>
                </a:cubicBezTo>
                <a:cubicBezTo>
                  <a:pt x="-131" y="20516"/>
                  <a:pt x="-131" y="19668"/>
                  <a:pt x="392" y="19144"/>
                </a:cubicBezTo>
                <a:lnTo>
                  <a:pt x="4525" y="15011"/>
                </a:lnTo>
                <a:cubicBezTo>
                  <a:pt x="2746" y="13097"/>
                  <a:pt x="1339" y="11159"/>
                  <a:pt x="1339" y="10229"/>
                </a:cubicBezTo>
                <a:cubicBezTo>
                  <a:pt x="1339" y="8037"/>
                  <a:pt x="3907" y="8036"/>
                  <a:pt x="5358" y="8036"/>
                </a:cubicBezTo>
                <a:cubicBezTo>
                  <a:pt x="6809" y="8036"/>
                  <a:pt x="8536" y="7542"/>
                  <a:pt x="9376" y="6697"/>
                </a:cubicBezTo>
                <a:cubicBezTo>
                  <a:pt x="10268" y="5563"/>
                  <a:pt x="10694" y="4656"/>
                  <a:pt x="10858" y="31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3"/>
          <p:cNvSpPr/>
          <p:nvPr/>
        </p:nvSpPr>
        <p:spPr>
          <a:xfrm>
            <a:off x="652462" y="3098552"/>
            <a:ext cx="8235544" cy="660897"/>
          </a:xfrm>
          <a:prstGeom prst="roundRect">
            <a:avLst>
              <a:gd fmla="val 25852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3"/>
          <p:cNvSpPr txBox="1"/>
          <p:nvPr/>
        </p:nvSpPr>
        <p:spPr>
          <a:xfrm>
            <a:off x="825220" y="3299389"/>
            <a:ext cx="8177074" cy="2592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 Кейсы из практики</a:t>
            </a:r>
            <a:endParaRPr/>
          </a:p>
        </p:txBody>
      </p:sp>
      <p:sp>
        <p:nvSpPr>
          <p:cNvPr id="815" name="Google Shape;815;p3"/>
          <p:cNvSpPr/>
          <p:nvPr/>
        </p:nvSpPr>
        <p:spPr>
          <a:xfrm>
            <a:off x="8540250" y="3243430"/>
            <a:ext cx="197383" cy="197384"/>
          </a:xfrm>
          <a:custGeom>
            <a:rect b="b" l="l" r="r" t="t"/>
            <a:pathLst>
              <a:path extrusionOk="0" h="21432" w="21432">
                <a:moveTo>
                  <a:pt x="10858" y="3172"/>
                </a:moveTo>
                <a:cubicBezTo>
                  <a:pt x="11033" y="1606"/>
                  <a:pt x="11207" y="36"/>
                  <a:pt x="12948" y="1"/>
                </a:cubicBezTo>
                <a:cubicBezTo>
                  <a:pt x="14848" y="-38"/>
                  <a:pt x="17097" y="1023"/>
                  <a:pt x="18752" y="2679"/>
                </a:cubicBezTo>
                <a:cubicBezTo>
                  <a:pt x="20407" y="4334"/>
                  <a:pt x="21469" y="6583"/>
                  <a:pt x="21430" y="8483"/>
                </a:cubicBezTo>
                <a:cubicBezTo>
                  <a:pt x="21395" y="10224"/>
                  <a:pt x="19825" y="10398"/>
                  <a:pt x="18259" y="10573"/>
                </a:cubicBezTo>
                <a:cubicBezTo>
                  <a:pt x="16776" y="10737"/>
                  <a:pt x="15763" y="11033"/>
                  <a:pt x="14734" y="12055"/>
                </a:cubicBezTo>
                <a:cubicBezTo>
                  <a:pt x="13889" y="12895"/>
                  <a:pt x="13394" y="14622"/>
                  <a:pt x="13394" y="16073"/>
                </a:cubicBezTo>
                <a:cubicBezTo>
                  <a:pt x="13394" y="17524"/>
                  <a:pt x="13394" y="20092"/>
                  <a:pt x="11202" y="20092"/>
                </a:cubicBezTo>
                <a:cubicBezTo>
                  <a:pt x="10272" y="20092"/>
                  <a:pt x="8334" y="18685"/>
                  <a:pt x="6420" y="16906"/>
                </a:cubicBezTo>
                <a:lnTo>
                  <a:pt x="2286" y="21039"/>
                </a:lnTo>
                <a:cubicBezTo>
                  <a:pt x="1763" y="21562"/>
                  <a:pt x="915" y="21562"/>
                  <a:pt x="392" y="21039"/>
                </a:cubicBezTo>
                <a:cubicBezTo>
                  <a:pt x="-131" y="20516"/>
                  <a:pt x="-131" y="19668"/>
                  <a:pt x="392" y="19144"/>
                </a:cubicBezTo>
                <a:lnTo>
                  <a:pt x="4525" y="15011"/>
                </a:lnTo>
                <a:cubicBezTo>
                  <a:pt x="2746" y="13097"/>
                  <a:pt x="1339" y="11159"/>
                  <a:pt x="1339" y="10229"/>
                </a:cubicBezTo>
                <a:cubicBezTo>
                  <a:pt x="1339" y="8037"/>
                  <a:pt x="3907" y="8036"/>
                  <a:pt x="5358" y="8036"/>
                </a:cubicBezTo>
                <a:cubicBezTo>
                  <a:pt x="6809" y="8036"/>
                  <a:pt x="8536" y="7542"/>
                  <a:pt x="9376" y="6697"/>
                </a:cubicBezTo>
                <a:cubicBezTo>
                  <a:pt x="10268" y="5563"/>
                  <a:pt x="10694" y="4656"/>
                  <a:pt x="10858" y="31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3"/>
          <p:cNvSpPr/>
          <p:nvPr/>
        </p:nvSpPr>
        <p:spPr>
          <a:xfrm>
            <a:off x="652462" y="3908509"/>
            <a:ext cx="8235544" cy="660897"/>
          </a:xfrm>
          <a:prstGeom prst="roundRect">
            <a:avLst>
              <a:gd fmla="val 25852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3"/>
          <p:cNvSpPr txBox="1"/>
          <p:nvPr/>
        </p:nvSpPr>
        <p:spPr>
          <a:xfrm>
            <a:off x="825220" y="4100458"/>
            <a:ext cx="81770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4. Сигналы, которым раньше доверяли, а теперь — нет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3"/>
          <p:cNvSpPr/>
          <p:nvPr/>
        </p:nvSpPr>
        <p:spPr>
          <a:xfrm>
            <a:off x="8540250" y="4053386"/>
            <a:ext cx="197383" cy="197384"/>
          </a:xfrm>
          <a:custGeom>
            <a:rect b="b" l="l" r="r" t="t"/>
            <a:pathLst>
              <a:path extrusionOk="0" h="21432" w="21432">
                <a:moveTo>
                  <a:pt x="10858" y="3172"/>
                </a:moveTo>
                <a:cubicBezTo>
                  <a:pt x="11033" y="1606"/>
                  <a:pt x="11207" y="36"/>
                  <a:pt x="12948" y="1"/>
                </a:cubicBezTo>
                <a:cubicBezTo>
                  <a:pt x="14848" y="-38"/>
                  <a:pt x="17097" y="1023"/>
                  <a:pt x="18752" y="2679"/>
                </a:cubicBezTo>
                <a:cubicBezTo>
                  <a:pt x="20407" y="4334"/>
                  <a:pt x="21469" y="6583"/>
                  <a:pt x="21430" y="8483"/>
                </a:cubicBezTo>
                <a:cubicBezTo>
                  <a:pt x="21395" y="10224"/>
                  <a:pt x="19825" y="10398"/>
                  <a:pt x="18259" y="10573"/>
                </a:cubicBezTo>
                <a:cubicBezTo>
                  <a:pt x="16776" y="10737"/>
                  <a:pt x="15763" y="11033"/>
                  <a:pt x="14734" y="12055"/>
                </a:cubicBezTo>
                <a:cubicBezTo>
                  <a:pt x="13889" y="12895"/>
                  <a:pt x="13394" y="14622"/>
                  <a:pt x="13394" y="16073"/>
                </a:cubicBezTo>
                <a:cubicBezTo>
                  <a:pt x="13394" y="17524"/>
                  <a:pt x="13394" y="20092"/>
                  <a:pt x="11202" y="20092"/>
                </a:cubicBezTo>
                <a:cubicBezTo>
                  <a:pt x="10272" y="20092"/>
                  <a:pt x="8334" y="18685"/>
                  <a:pt x="6420" y="16906"/>
                </a:cubicBezTo>
                <a:lnTo>
                  <a:pt x="2286" y="21039"/>
                </a:lnTo>
                <a:cubicBezTo>
                  <a:pt x="1763" y="21562"/>
                  <a:pt x="915" y="21562"/>
                  <a:pt x="392" y="21039"/>
                </a:cubicBezTo>
                <a:cubicBezTo>
                  <a:pt x="-131" y="20516"/>
                  <a:pt x="-131" y="19668"/>
                  <a:pt x="392" y="19144"/>
                </a:cubicBezTo>
                <a:lnTo>
                  <a:pt x="4525" y="15011"/>
                </a:lnTo>
                <a:cubicBezTo>
                  <a:pt x="2746" y="13097"/>
                  <a:pt x="1339" y="11159"/>
                  <a:pt x="1339" y="10229"/>
                </a:cubicBezTo>
                <a:cubicBezTo>
                  <a:pt x="1339" y="8037"/>
                  <a:pt x="3907" y="8036"/>
                  <a:pt x="5358" y="8036"/>
                </a:cubicBezTo>
                <a:cubicBezTo>
                  <a:pt x="6809" y="8036"/>
                  <a:pt x="8536" y="7542"/>
                  <a:pt x="9376" y="6697"/>
                </a:cubicBezTo>
                <a:cubicBezTo>
                  <a:pt x="10268" y="5563"/>
                  <a:pt x="10694" y="4656"/>
                  <a:pt x="10858" y="31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3"/>
          <p:cNvSpPr/>
          <p:nvPr/>
        </p:nvSpPr>
        <p:spPr>
          <a:xfrm>
            <a:off x="652462" y="4718467"/>
            <a:ext cx="8235544" cy="660897"/>
          </a:xfrm>
          <a:prstGeom prst="roundRect">
            <a:avLst>
              <a:gd fmla="val 25852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3"/>
          <p:cNvSpPr txBox="1"/>
          <p:nvPr/>
        </p:nvSpPr>
        <p:spPr>
          <a:xfrm>
            <a:off x="825220" y="4919304"/>
            <a:ext cx="8177074" cy="2592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5. Выводы</a:t>
            </a:r>
            <a:endParaRPr/>
          </a:p>
        </p:txBody>
      </p:sp>
      <p:sp>
        <p:nvSpPr>
          <p:cNvPr id="821" name="Google Shape;821;p3"/>
          <p:cNvSpPr/>
          <p:nvPr/>
        </p:nvSpPr>
        <p:spPr>
          <a:xfrm>
            <a:off x="8540250" y="4863345"/>
            <a:ext cx="197383" cy="197384"/>
          </a:xfrm>
          <a:custGeom>
            <a:rect b="b" l="l" r="r" t="t"/>
            <a:pathLst>
              <a:path extrusionOk="0" h="21432" w="21432">
                <a:moveTo>
                  <a:pt x="10858" y="3172"/>
                </a:moveTo>
                <a:cubicBezTo>
                  <a:pt x="11033" y="1606"/>
                  <a:pt x="11207" y="36"/>
                  <a:pt x="12948" y="1"/>
                </a:cubicBezTo>
                <a:cubicBezTo>
                  <a:pt x="14848" y="-38"/>
                  <a:pt x="17097" y="1023"/>
                  <a:pt x="18752" y="2679"/>
                </a:cubicBezTo>
                <a:cubicBezTo>
                  <a:pt x="20407" y="4334"/>
                  <a:pt x="21469" y="6583"/>
                  <a:pt x="21430" y="8483"/>
                </a:cubicBezTo>
                <a:cubicBezTo>
                  <a:pt x="21395" y="10224"/>
                  <a:pt x="19825" y="10398"/>
                  <a:pt x="18259" y="10573"/>
                </a:cubicBezTo>
                <a:cubicBezTo>
                  <a:pt x="16776" y="10737"/>
                  <a:pt x="15763" y="11033"/>
                  <a:pt x="14734" y="12055"/>
                </a:cubicBezTo>
                <a:cubicBezTo>
                  <a:pt x="13889" y="12895"/>
                  <a:pt x="13394" y="14622"/>
                  <a:pt x="13394" y="16073"/>
                </a:cubicBezTo>
                <a:cubicBezTo>
                  <a:pt x="13394" y="17524"/>
                  <a:pt x="13394" y="20092"/>
                  <a:pt x="11202" y="20092"/>
                </a:cubicBezTo>
                <a:cubicBezTo>
                  <a:pt x="10272" y="20092"/>
                  <a:pt x="8334" y="18685"/>
                  <a:pt x="6420" y="16906"/>
                </a:cubicBezTo>
                <a:lnTo>
                  <a:pt x="2286" y="21039"/>
                </a:lnTo>
                <a:cubicBezTo>
                  <a:pt x="1763" y="21562"/>
                  <a:pt x="915" y="21562"/>
                  <a:pt x="392" y="21039"/>
                </a:cubicBezTo>
                <a:cubicBezTo>
                  <a:pt x="-131" y="20516"/>
                  <a:pt x="-131" y="19668"/>
                  <a:pt x="392" y="19144"/>
                </a:cubicBezTo>
                <a:lnTo>
                  <a:pt x="4525" y="15011"/>
                </a:lnTo>
                <a:cubicBezTo>
                  <a:pt x="2746" y="13097"/>
                  <a:pt x="1339" y="11159"/>
                  <a:pt x="1339" y="10229"/>
                </a:cubicBezTo>
                <a:cubicBezTo>
                  <a:pt x="1339" y="8037"/>
                  <a:pt x="3907" y="8036"/>
                  <a:pt x="5358" y="8036"/>
                </a:cubicBezTo>
                <a:cubicBezTo>
                  <a:pt x="6809" y="8036"/>
                  <a:pt x="8536" y="7542"/>
                  <a:pt x="9376" y="6697"/>
                </a:cubicBezTo>
                <a:cubicBezTo>
                  <a:pt x="10268" y="5563"/>
                  <a:pt x="10694" y="4656"/>
                  <a:pt x="10858" y="31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4"/>
          <p:cNvSpPr txBox="1"/>
          <p:nvPr>
            <p:ph idx="4294967295" type="sldNum"/>
          </p:nvPr>
        </p:nvSpPr>
        <p:spPr>
          <a:xfrm>
            <a:off x="11438793" y="6451961"/>
            <a:ext cx="127001" cy="17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5DAD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D5DA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4"/>
          <p:cNvSpPr txBox="1"/>
          <p:nvPr/>
        </p:nvSpPr>
        <p:spPr>
          <a:xfrm>
            <a:off x="639762" y="281127"/>
            <a:ext cx="9685609" cy="481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C4CE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B9C4CE"/>
                </a:solidFill>
                <a:latin typeface="Arial"/>
                <a:ea typeface="Arial"/>
                <a:cs typeface="Arial"/>
                <a:sym typeface="Arial"/>
              </a:rPr>
              <a:t>Динамика hh.индекса в IT</a:t>
            </a:r>
            <a:endParaRPr/>
          </a:p>
        </p:txBody>
      </p:sp>
      <p:sp>
        <p:nvSpPr>
          <p:cNvPr id="828" name="Google Shape;828;p4"/>
          <p:cNvSpPr/>
          <p:nvPr/>
        </p:nvSpPr>
        <p:spPr>
          <a:xfrm>
            <a:off x="652462" y="1541572"/>
            <a:ext cx="5161166" cy="1619578"/>
          </a:xfrm>
          <a:prstGeom prst="roundRect">
            <a:avLst>
              <a:gd fmla="val 10549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4"/>
          <p:cNvSpPr txBox="1"/>
          <p:nvPr/>
        </p:nvSpPr>
        <p:spPr>
          <a:xfrm>
            <a:off x="811010" y="1735410"/>
            <a:ext cx="484407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📊 </a:t>
            </a:r>
            <a:r>
              <a:rPr b="1" i="0" lang="en-US" sz="1800" u="none" cap="none" strike="noStrike">
                <a:solidFill>
                  <a:srgbClr val="3ADF68"/>
                </a:solidFill>
                <a:latin typeface="Arial"/>
                <a:ea typeface="Arial"/>
                <a:cs typeface="Arial"/>
                <a:sym typeface="Arial"/>
              </a:rPr>
              <a:t>hh.индекс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— соотношение количества активных резюме к количеству активных вакансий на рынке в выбранной профобласти.</a:t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4"/>
          <p:cNvSpPr/>
          <p:nvPr/>
        </p:nvSpPr>
        <p:spPr>
          <a:xfrm>
            <a:off x="6016073" y="1541571"/>
            <a:ext cx="5389286" cy="3774858"/>
          </a:xfrm>
          <a:prstGeom prst="roundRect">
            <a:avLst>
              <a:gd fmla="val 4526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4"/>
          <p:cNvSpPr/>
          <p:nvPr/>
        </p:nvSpPr>
        <p:spPr>
          <a:xfrm>
            <a:off x="6287398" y="1904859"/>
            <a:ext cx="304801" cy="304801"/>
          </a:xfrm>
          <a:prstGeom prst="ellipse">
            <a:avLst/>
          </a:prstGeom>
          <a:solidFill>
            <a:srgbClr val="DC262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4"/>
          <p:cNvSpPr txBox="1"/>
          <p:nvPr/>
        </p:nvSpPr>
        <p:spPr>
          <a:xfrm>
            <a:off x="6775079" y="1927647"/>
            <a:ext cx="1463041" cy="259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≤ 1.9</a:t>
            </a:r>
            <a:endParaRPr/>
          </a:p>
        </p:txBody>
      </p:sp>
      <p:sp>
        <p:nvSpPr>
          <p:cNvPr id="833" name="Google Shape;833;p4"/>
          <p:cNvSpPr txBox="1"/>
          <p:nvPr/>
        </p:nvSpPr>
        <p:spPr>
          <a:xfrm>
            <a:off x="7911294" y="1958567"/>
            <a:ext cx="3109536" cy="197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A4B5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87A4B5"/>
                </a:solidFill>
                <a:latin typeface="Arial"/>
                <a:ea typeface="Arial"/>
                <a:cs typeface="Arial"/>
                <a:sym typeface="Arial"/>
              </a:rPr>
              <a:t>острый дефицит соискателей</a:t>
            </a:r>
            <a:endParaRPr/>
          </a:p>
        </p:txBody>
      </p:sp>
      <p:sp>
        <p:nvSpPr>
          <p:cNvPr id="834" name="Google Shape;834;p4"/>
          <p:cNvSpPr/>
          <p:nvPr/>
        </p:nvSpPr>
        <p:spPr>
          <a:xfrm>
            <a:off x="6287398" y="2575419"/>
            <a:ext cx="304801" cy="304801"/>
          </a:xfrm>
          <a:prstGeom prst="ellipse">
            <a:avLst/>
          </a:prstGeom>
          <a:solidFill>
            <a:srgbClr val="EA580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4"/>
          <p:cNvSpPr txBox="1"/>
          <p:nvPr/>
        </p:nvSpPr>
        <p:spPr>
          <a:xfrm>
            <a:off x="6775079" y="2598207"/>
            <a:ext cx="1463041" cy="259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2.0–3.9</a:t>
            </a:r>
            <a:endParaRPr/>
          </a:p>
        </p:txBody>
      </p:sp>
      <p:sp>
        <p:nvSpPr>
          <p:cNvPr id="836" name="Google Shape;836;p4"/>
          <p:cNvSpPr txBox="1"/>
          <p:nvPr/>
        </p:nvSpPr>
        <p:spPr>
          <a:xfrm>
            <a:off x="7911294" y="2629126"/>
            <a:ext cx="2438401" cy="19738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A4B5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87A4B5"/>
                </a:solidFill>
                <a:latin typeface="Arial"/>
                <a:ea typeface="Arial"/>
                <a:cs typeface="Arial"/>
                <a:sym typeface="Arial"/>
              </a:rPr>
              <a:t>дефицит соискателей</a:t>
            </a:r>
            <a:endParaRPr/>
          </a:p>
        </p:txBody>
      </p:sp>
      <p:sp>
        <p:nvSpPr>
          <p:cNvPr id="837" name="Google Shape;837;p4"/>
          <p:cNvSpPr/>
          <p:nvPr/>
        </p:nvSpPr>
        <p:spPr>
          <a:xfrm>
            <a:off x="6287398" y="3245979"/>
            <a:ext cx="304801" cy="304801"/>
          </a:xfrm>
          <a:prstGeom prst="ellipse">
            <a:avLst/>
          </a:prstGeom>
          <a:solidFill>
            <a:srgbClr val="CA8A0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4"/>
          <p:cNvSpPr txBox="1"/>
          <p:nvPr/>
        </p:nvSpPr>
        <p:spPr>
          <a:xfrm>
            <a:off x="6775079" y="3268768"/>
            <a:ext cx="1463041" cy="2592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4.0–7.9</a:t>
            </a:r>
            <a:endParaRPr/>
          </a:p>
        </p:txBody>
      </p:sp>
      <p:sp>
        <p:nvSpPr>
          <p:cNvPr id="839" name="Google Shape;839;p4"/>
          <p:cNvSpPr txBox="1"/>
          <p:nvPr/>
        </p:nvSpPr>
        <p:spPr>
          <a:xfrm>
            <a:off x="7911294" y="3299687"/>
            <a:ext cx="2887785" cy="197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A4B5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87A4B5"/>
                </a:solidFill>
                <a:latin typeface="Arial"/>
                <a:ea typeface="Arial"/>
                <a:cs typeface="Arial"/>
                <a:sym typeface="Arial"/>
              </a:rPr>
              <a:t>умеренный уровень конкуренции</a:t>
            </a:r>
            <a:endParaRPr/>
          </a:p>
        </p:txBody>
      </p:sp>
      <p:sp>
        <p:nvSpPr>
          <p:cNvPr id="840" name="Google Shape;840;p4"/>
          <p:cNvSpPr/>
          <p:nvPr/>
        </p:nvSpPr>
        <p:spPr>
          <a:xfrm>
            <a:off x="6287398" y="3916539"/>
            <a:ext cx="304801" cy="304801"/>
          </a:xfrm>
          <a:prstGeom prst="ellipse">
            <a:avLst/>
          </a:prstGeom>
          <a:solidFill>
            <a:srgbClr val="16A34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4"/>
          <p:cNvSpPr txBox="1"/>
          <p:nvPr/>
        </p:nvSpPr>
        <p:spPr>
          <a:xfrm>
            <a:off x="6775079" y="3939327"/>
            <a:ext cx="1463041" cy="259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8.0–11.9</a:t>
            </a:r>
            <a:endParaRPr/>
          </a:p>
        </p:txBody>
      </p:sp>
      <p:sp>
        <p:nvSpPr>
          <p:cNvPr id="842" name="Google Shape;842;p4"/>
          <p:cNvSpPr txBox="1"/>
          <p:nvPr/>
        </p:nvSpPr>
        <p:spPr>
          <a:xfrm>
            <a:off x="7911294" y="3970246"/>
            <a:ext cx="3109536" cy="19738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A4B5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87A4B5"/>
                </a:solidFill>
                <a:latin typeface="Arial"/>
                <a:ea typeface="Arial"/>
                <a:cs typeface="Arial"/>
                <a:sym typeface="Arial"/>
              </a:rPr>
              <a:t>высокий уровень конкуренции</a:t>
            </a:r>
            <a:endParaRPr/>
          </a:p>
        </p:txBody>
      </p:sp>
      <p:sp>
        <p:nvSpPr>
          <p:cNvPr id="843" name="Google Shape;843;p4"/>
          <p:cNvSpPr/>
          <p:nvPr/>
        </p:nvSpPr>
        <p:spPr>
          <a:xfrm>
            <a:off x="6287398" y="4587099"/>
            <a:ext cx="304801" cy="304801"/>
          </a:xfrm>
          <a:prstGeom prst="ellipse">
            <a:avLst/>
          </a:prstGeom>
          <a:solidFill>
            <a:srgbClr val="2563E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114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4"/>
          <p:cNvSpPr txBox="1"/>
          <p:nvPr/>
        </p:nvSpPr>
        <p:spPr>
          <a:xfrm>
            <a:off x="6775079" y="4609887"/>
            <a:ext cx="1463041" cy="25922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≥ 12</a:t>
            </a:r>
            <a:endParaRPr/>
          </a:p>
        </p:txBody>
      </p:sp>
      <p:sp>
        <p:nvSpPr>
          <p:cNvPr id="845" name="Google Shape;845;p4"/>
          <p:cNvSpPr txBox="1"/>
          <p:nvPr/>
        </p:nvSpPr>
        <p:spPr>
          <a:xfrm>
            <a:off x="7911294" y="4640806"/>
            <a:ext cx="3541824" cy="19738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A4B5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87A4B5"/>
                </a:solidFill>
                <a:latin typeface="Arial"/>
                <a:ea typeface="Arial"/>
                <a:cs typeface="Arial"/>
                <a:sym typeface="Arial"/>
              </a:rPr>
              <a:t>крайне высокий уровень конкуренции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5"/>
          <p:cNvSpPr txBox="1"/>
          <p:nvPr>
            <p:ph idx="4294967295" type="sldNum"/>
          </p:nvPr>
        </p:nvSpPr>
        <p:spPr>
          <a:xfrm>
            <a:off x="11438793" y="6451961"/>
            <a:ext cx="127001" cy="17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5DAD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D5DA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5"/>
          <p:cNvSpPr/>
          <p:nvPr/>
        </p:nvSpPr>
        <p:spPr>
          <a:xfrm>
            <a:off x="652462" y="1007531"/>
            <a:ext cx="10887076" cy="4466088"/>
          </a:xfrm>
          <a:prstGeom prst="roundRect">
            <a:avLst>
              <a:gd fmla="val 3826" name="adj"/>
            </a:avLst>
          </a:prstGeom>
          <a:solidFill>
            <a:srgbClr val="FFFFFF"/>
          </a:solidFill>
          <a:ln cap="flat" cmpd="sng" w="12700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5"/>
          <p:cNvSpPr txBox="1"/>
          <p:nvPr/>
        </p:nvSpPr>
        <p:spPr>
          <a:xfrm>
            <a:off x="1989106" y="6455500"/>
            <a:ext cx="2545569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Ссылка на источник: https://stats.hh.ru/ </a:t>
            </a:r>
            <a:endParaRPr/>
          </a:p>
        </p:txBody>
      </p:sp>
      <p:pic>
        <p:nvPicPr>
          <p:cNvPr id="853" name="Google Shape;85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3262" y="1128975"/>
            <a:ext cx="10802001" cy="419232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854" name="Google Shape;854;p5"/>
          <p:cNvSpPr/>
          <p:nvPr/>
        </p:nvSpPr>
        <p:spPr>
          <a:xfrm>
            <a:off x="206006" y="2186225"/>
            <a:ext cx="1872176" cy="66401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lay"/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Количество соискателей на 1 вакансию в 2026 году</a:t>
            </a:r>
            <a:endParaRPr/>
          </a:p>
        </p:txBody>
      </p:sp>
      <p:sp>
        <p:nvSpPr>
          <p:cNvPr id="855" name="Google Shape;855;p5"/>
          <p:cNvSpPr/>
          <p:nvPr/>
        </p:nvSpPr>
        <p:spPr>
          <a:xfrm>
            <a:off x="206006" y="4028931"/>
            <a:ext cx="1872176" cy="664012"/>
          </a:xfrm>
          <a:prstGeom prst="roundRect">
            <a:avLst>
              <a:gd fmla="val 16667" name="adj"/>
            </a:avLst>
          </a:prstGeom>
          <a:solidFill>
            <a:srgbClr val="005AFF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lay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Количество соискателей на 1 вакансию в 2025 году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6"/>
          <p:cNvSpPr txBox="1"/>
          <p:nvPr>
            <p:ph idx="4294967295" type="sldNum"/>
          </p:nvPr>
        </p:nvSpPr>
        <p:spPr>
          <a:xfrm>
            <a:off x="11438793" y="6451961"/>
            <a:ext cx="127001" cy="17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5DAD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D5DA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6"/>
          <p:cNvSpPr/>
          <p:nvPr/>
        </p:nvSpPr>
        <p:spPr>
          <a:xfrm>
            <a:off x="652462" y="1007531"/>
            <a:ext cx="10887076" cy="4466088"/>
          </a:xfrm>
          <a:prstGeom prst="roundRect">
            <a:avLst>
              <a:gd fmla="val 3826" name="adj"/>
            </a:avLst>
          </a:prstGeom>
          <a:solidFill>
            <a:srgbClr val="FFFFFF"/>
          </a:solidFill>
          <a:ln cap="flat" cmpd="sng" w="12700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6"/>
          <p:cNvSpPr txBox="1"/>
          <p:nvPr/>
        </p:nvSpPr>
        <p:spPr>
          <a:xfrm>
            <a:off x="1989106" y="6455500"/>
            <a:ext cx="4106894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Ссылка на источник: </a:t>
            </a:r>
            <a:r>
              <a:rPr b="0" i="0" lang="en-US" sz="1100" u="sng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https://www.avito.ru/employer/labor-market</a:t>
            </a:r>
            <a:r>
              <a:rPr b="0" i="0" lang="en-US" sz="11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863" name="Google Shape;86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125" y="1159931"/>
            <a:ext cx="10532950" cy="4186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7"/>
          <p:cNvSpPr txBox="1"/>
          <p:nvPr>
            <p:ph idx="2" type="body"/>
          </p:nvPr>
        </p:nvSpPr>
        <p:spPr>
          <a:xfrm>
            <a:off x="3858321" y="2634325"/>
            <a:ext cx="5438079" cy="1589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Красный </a:t>
            </a: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Флаг?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descr="вмпцуп.png" id="869" name="Google Shape;86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1608" y="548076"/>
            <a:ext cx="5761849" cy="5761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8"/>
          <p:cNvSpPr txBox="1"/>
          <p:nvPr>
            <p:ph idx="4294967295" type="sldNum"/>
          </p:nvPr>
        </p:nvSpPr>
        <p:spPr>
          <a:xfrm>
            <a:off x="11383579" y="6451962"/>
            <a:ext cx="182216" cy="17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5DAD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D5DA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5" name="Google Shape;875;p8"/>
          <p:cNvGrpSpPr/>
          <p:nvPr/>
        </p:nvGrpSpPr>
        <p:grpSpPr>
          <a:xfrm>
            <a:off x="666671" y="2305450"/>
            <a:ext cx="8340775" cy="2247101"/>
            <a:chOff x="0" y="0"/>
            <a:chExt cx="8340773" cy="2247100"/>
          </a:xfrm>
        </p:grpSpPr>
        <p:sp>
          <p:nvSpPr>
            <p:cNvPr id="876" name="Google Shape;876;p8"/>
            <p:cNvSpPr/>
            <p:nvPr/>
          </p:nvSpPr>
          <p:spPr>
            <a:xfrm>
              <a:off x="0" y="0"/>
              <a:ext cx="8340773" cy="2247100"/>
            </a:xfrm>
            <a:prstGeom prst="roundRect">
              <a:avLst>
                <a:gd fmla="val 7603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F9DD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8"/>
            <p:cNvSpPr txBox="1"/>
            <p:nvPr/>
          </p:nvSpPr>
          <p:spPr>
            <a:xfrm>
              <a:off x="158548" y="593888"/>
              <a:ext cx="6359800" cy="1059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9DD4B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9DD4B"/>
                  </a:solidFill>
                  <a:latin typeface="Arial"/>
                  <a:ea typeface="Arial"/>
                  <a:cs typeface="Arial"/>
                  <a:sym typeface="Arial"/>
                </a:rPr>
                <a:t>Управляемый риск</a:t>
              </a: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— это сигнал, который выглядит </a:t>
              </a:r>
              <a:b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как красный флаг, но может быть объяснён контекстом </a:t>
              </a:r>
              <a:b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и минимизирован дополнительными действиями (референсы, вопросы на интервью, испытательный срок).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9"/>
          <p:cNvSpPr txBox="1"/>
          <p:nvPr>
            <p:ph idx="4294967295" type="sldNum"/>
          </p:nvPr>
        </p:nvSpPr>
        <p:spPr>
          <a:xfrm>
            <a:off x="11394890" y="6451962"/>
            <a:ext cx="170905" cy="17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DADF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5DAD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D5DA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9"/>
          <p:cNvSpPr txBox="1"/>
          <p:nvPr/>
        </p:nvSpPr>
        <p:spPr>
          <a:xfrm>
            <a:off x="639762" y="281127"/>
            <a:ext cx="10754785" cy="10668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C4CE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B9C4CE"/>
                </a:solidFill>
                <a:latin typeface="Arial"/>
                <a:ea typeface="Arial"/>
                <a:cs typeface="Arial"/>
                <a:sym typeface="Arial"/>
              </a:rPr>
              <a:t>Кейс 1: Публичные высказывания </a:t>
            </a:r>
            <a:br>
              <a:rPr b="0" i="0" lang="en-US" sz="3400" u="none" cap="none" strike="noStrike">
                <a:solidFill>
                  <a:srgbClr val="B9C4C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400" u="none" cap="none" strike="noStrike">
                <a:solidFill>
                  <a:srgbClr val="B9C4CE"/>
                </a:solidFill>
                <a:latin typeface="Arial"/>
                <a:ea typeface="Arial"/>
                <a:cs typeface="Arial"/>
                <a:sym typeface="Arial"/>
              </a:rPr>
              <a:t>о бывшем руководителе</a:t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9"/>
          <p:cNvSpPr/>
          <p:nvPr/>
        </p:nvSpPr>
        <p:spPr>
          <a:xfrm>
            <a:off x="652462" y="1896195"/>
            <a:ext cx="5209402" cy="3335466"/>
          </a:xfrm>
          <a:prstGeom prst="roundRect">
            <a:avLst>
              <a:gd fmla="val 5122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9"/>
          <p:cNvSpPr txBox="1"/>
          <p:nvPr/>
        </p:nvSpPr>
        <p:spPr>
          <a:xfrm>
            <a:off x="811010" y="2090033"/>
            <a:ext cx="4844070" cy="2831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Ситуация</a:t>
            </a:r>
            <a:b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Кандидат сам написал рекрутеру </a:t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 мессенджер. Проактивный, сильный специалист, произвёл хорошее впечатление на интервью.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Но ведёт Telegram-канал, где написал нецензурную обратную связь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 своём руководителе.</a:t>
            </a:r>
            <a:endParaRPr b="0" i="0" sz="1800" u="none" cap="none" strike="noStrike">
              <a:solidFill>
                <a:srgbClr val="0E1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9"/>
          <p:cNvSpPr txBox="1"/>
          <p:nvPr/>
        </p:nvSpPr>
        <p:spPr>
          <a:xfrm>
            <a:off x="625738" y="1419330"/>
            <a:ext cx="3945484" cy="2960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A4B5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87A4B5"/>
                </a:solidFill>
                <a:latin typeface="Arial"/>
                <a:ea typeface="Arial"/>
                <a:cs typeface="Arial"/>
                <a:sym typeface="Arial"/>
              </a:rPr>
              <a:t>Кандидат сам нашёл рекрутера</a:t>
            </a:r>
            <a:endParaRPr/>
          </a:p>
        </p:txBody>
      </p:sp>
      <p:grpSp>
        <p:nvGrpSpPr>
          <p:cNvPr id="887" name="Google Shape;887;p9"/>
          <p:cNvGrpSpPr/>
          <p:nvPr/>
        </p:nvGrpSpPr>
        <p:grpSpPr>
          <a:xfrm>
            <a:off x="652462" y="5417275"/>
            <a:ext cx="10511541" cy="718535"/>
            <a:chOff x="0" y="0"/>
            <a:chExt cx="10511540" cy="718533"/>
          </a:xfrm>
        </p:grpSpPr>
        <p:sp>
          <p:nvSpPr>
            <p:cNvPr id="888" name="Google Shape;888;p9"/>
            <p:cNvSpPr/>
            <p:nvPr/>
          </p:nvSpPr>
          <p:spPr>
            <a:xfrm>
              <a:off x="0" y="0"/>
              <a:ext cx="10511540" cy="718533"/>
            </a:xfrm>
            <a:prstGeom prst="roundRect">
              <a:avLst>
                <a:gd fmla="val 23778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FF437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9"/>
            <p:cNvSpPr txBox="1"/>
            <p:nvPr/>
          </p:nvSpPr>
          <p:spPr>
            <a:xfrm>
              <a:off x="3567128" y="160273"/>
              <a:ext cx="3377283" cy="3556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4372"/>
                </a:buClr>
                <a:buSzPts val="2200"/>
                <a:buFont typeface="Arial"/>
                <a:buNone/>
              </a:pPr>
              <a:r>
                <a:rPr b="1" i="0" lang="en-US" sz="2200" u="none" cap="none" strike="noStrike">
                  <a:solidFill>
                    <a:srgbClr val="FF4372"/>
                  </a:solidFill>
                  <a:latin typeface="Arial"/>
                  <a:ea typeface="Arial"/>
                  <a:cs typeface="Arial"/>
                  <a:sym typeface="Arial"/>
                </a:rPr>
                <a:t>Первая реакция:</a:t>
              </a: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долой ❌</a:t>
              </a:r>
              <a:endParaRPr/>
            </a:p>
          </p:txBody>
        </p:sp>
      </p:grpSp>
      <p:grpSp>
        <p:nvGrpSpPr>
          <p:cNvPr id="890" name="Google Shape;890;p9"/>
          <p:cNvGrpSpPr/>
          <p:nvPr/>
        </p:nvGrpSpPr>
        <p:grpSpPr>
          <a:xfrm>
            <a:off x="6023763" y="900390"/>
            <a:ext cx="5744137" cy="4337622"/>
            <a:chOff x="0" y="0"/>
            <a:chExt cx="5744136" cy="4337621"/>
          </a:xfrm>
        </p:grpSpPr>
        <p:sp>
          <p:nvSpPr>
            <p:cNvPr id="891" name="Google Shape;891;p9"/>
            <p:cNvSpPr/>
            <p:nvPr/>
          </p:nvSpPr>
          <p:spPr>
            <a:xfrm>
              <a:off x="0" y="1002154"/>
              <a:ext cx="5161166" cy="3335467"/>
            </a:xfrm>
            <a:prstGeom prst="roundRect">
              <a:avLst>
                <a:gd fmla="val 5122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FF437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9"/>
            <p:cNvSpPr txBox="1"/>
            <p:nvPr/>
          </p:nvSpPr>
          <p:spPr>
            <a:xfrm>
              <a:off x="158548" y="1195993"/>
              <a:ext cx="4844070" cy="1922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4372"/>
                </a:buClr>
                <a:buSzPts val="2200"/>
                <a:buFont typeface="Arial"/>
                <a:buNone/>
              </a:pPr>
              <a:r>
                <a:rPr b="1" i="0" lang="en-US" sz="2200" u="none" cap="none" strike="noStrike">
                  <a:solidFill>
                    <a:srgbClr val="FF4372"/>
                  </a:solidFill>
                  <a:latin typeface="Arial"/>
                  <a:ea typeface="Arial"/>
                  <a:cs typeface="Arial"/>
                  <a:sym typeface="Arial"/>
                </a:rPr>
                <a:t>Сигналы</a:t>
              </a:r>
              <a:b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66700" lvl="0" marL="266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Публичное высказывание </a:t>
              </a:r>
              <a:b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о бывшем руководителе</a:t>
              </a:r>
              <a:b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i="0" sz="1800" u="none" cap="none" strike="noStrike">
                <a:solidFill>
                  <a:srgbClr val="0E111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66700" lvl="0" marL="266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Эмоциональная незрелость? </a:t>
              </a:r>
              <a:b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Или объективная реальность?</a:t>
              </a:r>
              <a:endParaRPr/>
            </a:p>
          </p:txBody>
        </p:sp>
        <p:pic>
          <p:nvPicPr>
            <p:cNvPr descr="gosha_serious (1).png" id="893" name="Google Shape;893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3365688" y="0"/>
              <a:ext cx="2378448" cy="237844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zon_official_v1">
  <a:themeElements>
    <a:clrScheme name="Ozon_official_v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5AFF"/>
      </a:accent1>
      <a:accent2>
        <a:srgbClr val="3ADE68"/>
      </a:accent2>
      <a:accent3>
        <a:srgbClr val="124C6D"/>
      </a:accent3>
      <a:accent4>
        <a:srgbClr val="5895FF"/>
      </a:accent4>
      <a:accent5>
        <a:srgbClr val="CBDEFF"/>
      </a:accent5>
      <a:accent6>
        <a:srgbClr val="96A3AE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zon_official_v1">
  <a:themeElements>
    <a:clrScheme name="Ozon_official_v1">
      <a:dk1>
        <a:srgbClr val="0E1114"/>
      </a:dk1>
      <a:lt1>
        <a:srgbClr val="FFFFFF"/>
      </a:lt1>
      <a:dk2>
        <a:srgbClr val="A7A7A7"/>
      </a:dk2>
      <a:lt2>
        <a:srgbClr val="535353"/>
      </a:lt2>
      <a:accent1>
        <a:srgbClr val="005AFF"/>
      </a:accent1>
      <a:accent2>
        <a:srgbClr val="3ADE68"/>
      </a:accent2>
      <a:accent3>
        <a:srgbClr val="124C6D"/>
      </a:accent3>
      <a:accent4>
        <a:srgbClr val="5895FF"/>
      </a:accent4>
      <a:accent5>
        <a:srgbClr val="CBDEFF"/>
      </a:accent5>
      <a:accent6>
        <a:srgbClr val="96A3AE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