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6" r:id="rId2"/>
    <p:sldId id="308" r:id="rId3"/>
    <p:sldId id="309" r:id="rId4"/>
    <p:sldId id="280" r:id="rId5"/>
    <p:sldId id="313" r:id="rId6"/>
    <p:sldId id="310" r:id="rId7"/>
    <p:sldId id="311" r:id="rId8"/>
    <p:sldId id="312" r:id="rId9"/>
    <p:sldId id="263" r:id="rId10"/>
    <p:sldId id="314" r:id="rId11"/>
    <p:sldId id="315" r:id="rId12"/>
    <p:sldId id="316" r:id="rId13"/>
    <p:sldId id="317" r:id="rId14"/>
    <p:sldId id="267" r:id="rId15"/>
    <p:sldId id="318" r:id="rId16"/>
    <p:sldId id="319" r:id="rId17"/>
    <p:sldId id="297" r:id="rId18"/>
    <p:sldId id="320" r:id="rId19"/>
    <p:sldId id="269" r:id="rId20"/>
    <p:sldId id="270" r:id="rId21"/>
    <p:sldId id="32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4679"/>
  </p:normalViewPr>
  <p:slideViewPr>
    <p:cSldViewPr snapToGrid="0">
      <p:cViewPr varScale="1">
        <p:scale>
          <a:sx n="93" d="100"/>
          <a:sy n="93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арья" userId="68ef404d6dd36e91" providerId="LiveId" clId="{03AC6B38-34D7-4B2B-8335-5D2189E5BE4C}"/>
    <pc:docChg chg="undo custSel addSld delSld modSld sldOrd">
      <pc:chgData name="Дарья" userId="68ef404d6dd36e91" providerId="LiveId" clId="{03AC6B38-34D7-4B2B-8335-5D2189E5BE4C}" dt="2026-06-16T15:05:52.785" v="5753" actId="20577"/>
      <pc:docMkLst>
        <pc:docMk/>
      </pc:docMkLst>
      <pc:sldChg chg="addSp delSp modSp new del mod chgLayout">
        <pc:chgData name="Дарья" userId="68ef404d6dd36e91" providerId="LiveId" clId="{03AC6B38-34D7-4B2B-8335-5D2189E5BE4C}" dt="2026-06-16T12:47:30.276" v="2597" actId="47"/>
        <pc:sldMkLst>
          <pc:docMk/>
          <pc:sldMk cId="3995438433" sldId="256"/>
        </pc:sldMkLst>
        <pc:spChg chg="del">
          <ac:chgData name="Дарья" userId="68ef404d6dd36e91" providerId="LiveId" clId="{03AC6B38-34D7-4B2B-8335-5D2189E5BE4C}" dt="2026-06-15T07:56:48.332" v="58" actId="700"/>
          <ac:spMkLst>
            <pc:docMk/>
            <pc:sldMk cId="3995438433" sldId="256"/>
            <ac:spMk id="2" creationId="{CCB03703-428C-4E94-88FD-7D7DE4AE5DFD}"/>
          </ac:spMkLst>
        </pc:spChg>
        <pc:spChg chg="del">
          <ac:chgData name="Дарья" userId="68ef404d6dd36e91" providerId="LiveId" clId="{03AC6B38-34D7-4B2B-8335-5D2189E5BE4C}" dt="2026-06-15T07:56:48.332" v="58" actId="700"/>
          <ac:spMkLst>
            <pc:docMk/>
            <pc:sldMk cId="3995438433" sldId="256"/>
            <ac:spMk id="3" creationId="{960766F0-B281-439F-9FA3-C70AB1A774E9}"/>
          </ac:spMkLst>
        </pc:spChg>
        <pc:spChg chg="add mod ord">
          <ac:chgData name="Дарья" userId="68ef404d6dd36e91" providerId="LiveId" clId="{03AC6B38-34D7-4B2B-8335-5D2189E5BE4C}" dt="2026-06-16T12:39:12.777" v="2475" actId="2711"/>
          <ac:spMkLst>
            <pc:docMk/>
            <pc:sldMk cId="3995438433" sldId="256"/>
            <ac:spMk id="4" creationId="{FA3FA1A4-336B-48ED-A1C5-3F015E7EF3E4}"/>
          </ac:spMkLst>
        </pc:spChg>
        <pc:spChg chg="add mod ord">
          <ac:chgData name="Дарья" userId="68ef404d6dd36e91" providerId="LiveId" clId="{03AC6B38-34D7-4B2B-8335-5D2189E5BE4C}" dt="2026-06-15T07:56:48.332" v="58" actId="700"/>
          <ac:spMkLst>
            <pc:docMk/>
            <pc:sldMk cId="3995438433" sldId="256"/>
            <ac:spMk id="5" creationId="{055E7424-F59C-493C-89FF-F9FD0CD320EE}"/>
          </ac:spMkLst>
        </pc:spChg>
      </pc:sldChg>
      <pc:sldChg chg="addSp delSp modSp new del mod">
        <pc:chgData name="Дарья" userId="68ef404d6dd36e91" providerId="LiveId" clId="{03AC6B38-34D7-4B2B-8335-5D2189E5BE4C}" dt="2026-06-16T12:53:12.030" v="2689" actId="47"/>
        <pc:sldMkLst>
          <pc:docMk/>
          <pc:sldMk cId="1060283408" sldId="257"/>
        </pc:sldMkLst>
        <pc:spChg chg="del">
          <ac:chgData name="Дарья" userId="68ef404d6dd36e91" providerId="LiveId" clId="{03AC6B38-34D7-4B2B-8335-5D2189E5BE4C}" dt="2026-06-15T07:49:24.356" v="5" actId="478"/>
          <ac:spMkLst>
            <pc:docMk/>
            <pc:sldMk cId="1060283408" sldId="257"/>
            <ac:spMk id="2" creationId="{A8BC8438-8822-4F7A-BAE6-4DD9E56A4E1D}"/>
          </ac:spMkLst>
        </pc:spChg>
        <pc:spChg chg="del">
          <ac:chgData name="Дарья" userId="68ef404d6dd36e91" providerId="LiveId" clId="{03AC6B38-34D7-4B2B-8335-5D2189E5BE4C}" dt="2026-06-15T07:49:23.083" v="4" actId="478"/>
          <ac:spMkLst>
            <pc:docMk/>
            <pc:sldMk cId="1060283408" sldId="257"/>
            <ac:spMk id="3" creationId="{4F7D725C-43AE-4674-8EB2-AC654F813213}"/>
          </ac:spMkLst>
        </pc:spChg>
        <pc:spChg chg="add mod">
          <ac:chgData name="Дарья" userId="68ef404d6dd36e91" providerId="LiveId" clId="{03AC6B38-34D7-4B2B-8335-5D2189E5BE4C}" dt="2026-06-15T07:49:44.799" v="13" actId="1076"/>
          <ac:spMkLst>
            <pc:docMk/>
            <pc:sldMk cId="1060283408" sldId="257"/>
            <ac:spMk id="5" creationId="{1035B5E9-6F58-4FE6-AFEC-99B60082D9C2}"/>
          </ac:spMkLst>
        </pc:spChg>
        <pc:spChg chg="add mod">
          <ac:chgData name="Дарья" userId="68ef404d6dd36e91" providerId="LiveId" clId="{03AC6B38-34D7-4B2B-8335-5D2189E5BE4C}" dt="2026-06-15T07:49:32.256" v="8" actId="1076"/>
          <ac:spMkLst>
            <pc:docMk/>
            <pc:sldMk cId="1060283408" sldId="257"/>
            <ac:spMk id="6" creationId="{4A629103-CCE9-4062-A6E1-4181B7C64C79}"/>
          </ac:spMkLst>
        </pc:spChg>
        <pc:spChg chg="add mod">
          <ac:chgData name="Дарья" userId="68ef404d6dd36e91" providerId="LiveId" clId="{03AC6B38-34D7-4B2B-8335-5D2189E5BE4C}" dt="2026-06-15T07:51:01.641" v="26" actId="20577"/>
          <ac:spMkLst>
            <pc:docMk/>
            <pc:sldMk cId="1060283408" sldId="257"/>
            <ac:spMk id="7" creationId="{E8F95743-14C0-4F51-BF0D-6C97CBF50C49}"/>
          </ac:spMkLst>
        </pc:spChg>
        <pc:picChg chg="add mod">
          <ac:chgData name="Дарья" userId="68ef404d6dd36e91" providerId="LiveId" clId="{03AC6B38-34D7-4B2B-8335-5D2189E5BE4C}" dt="2026-06-15T07:49:17.721" v="3" actId="14100"/>
          <ac:picMkLst>
            <pc:docMk/>
            <pc:sldMk cId="1060283408" sldId="257"/>
            <ac:picMk id="4" creationId="{EDD7E6D9-E8B2-41F4-A56A-B7AB62234267}"/>
          </ac:picMkLst>
        </pc:picChg>
      </pc:sldChg>
      <pc:sldChg chg="addSp delSp modSp new del mod">
        <pc:chgData name="Дарья" userId="68ef404d6dd36e91" providerId="LiveId" clId="{03AC6B38-34D7-4B2B-8335-5D2189E5BE4C}" dt="2026-06-16T12:56:14.674" v="2756" actId="47"/>
        <pc:sldMkLst>
          <pc:docMk/>
          <pc:sldMk cId="2399417416" sldId="258"/>
        </pc:sldMkLst>
        <pc:spChg chg="del">
          <ac:chgData name="Дарья" userId="68ef404d6dd36e91" providerId="LiveId" clId="{03AC6B38-34D7-4B2B-8335-5D2189E5BE4C}" dt="2026-06-15T07:53:34.146" v="30"/>
          <ac:spMkLst>
            <pc:docMk/>
            <pc:sldMk cId="2399417416" sldId="258"/>
            <ac:spMk id="2" creationId="{74D1C920-27FF-4052-A53B-0C5F86544F43}"/>
          </ac:spMkLst>
        </pc:spChg>
        <pc:spChg chg="del">
          <ac:chgData name="Дарья" userId="68ef404d6dd36e91" providerId="LiveId" clId="{03AC6B38-34D7-4B2B-8335-5D2189E5BE4C}" dt="2026-06-15T07:53:37.604" v="31" actId="478"/>
          <ac:spMkLst>
            <pc:docMk/>
            <pc:sldMk cId="2399417416" sldId="258"/>
            <ac:spMk id="3" creationId="{70365FE7-80A6-4031-8D54-34B8FAC97076}"/>
          </ac:spMkLst>
        </pc:spChg>
        <pc:spChg chg="add del">
          <ac:chgData name="Дарья" userId="68ef404d6dd36e91" providerId="LiveId" clId="{03AC6B38-34D7-4B2B-8335-5D2189E5BE4C}" dt="2026-06-15T07:53:28.708" v="29" actId="22"/>
          <ac:spMkLst>
            <pc:docMk/>
            <pc:sldMk cId="2399417416" sldId="258"/>
            <ac:spMk id="5" creationId="{B6FE4797-CDA3-4B39-83B1-3384D488CC08}"/>
          </ac:spMkLst>
        </pc:spChg>
        <pc:spChg chg="add mod">
          <ac:chgData name="Дарья" userId="68ef404d6dd36e91" providerId="LiveId" clId="{03AC6B38-34D7-4B2B-8335-5D2189E5BE4C}" dt="2026-06-15T07:53:34.146" v="30"/>
          <ac:spMkLst>
            <pc:docMk/>
            <pc:sldMk cId="2399417416" sldId="258"/>
            <ac:spMk id="6" creationId="{3DAD2AA0-1F73-4D39-896C-DB38A76CD62B}"/>
          </ac:spMkLst>
        </pc:spChg>
      </pc:sldChg>
      <pc:sldChg chg="addSp delSp modSp new del mod ord">
        <pc:chgData name="Дарья" userId="68ef404d6dd36e91" providerId="LiveId" clId="{03AC6B38-34D7-4B2B-8335-5D2189E5BE4C}" dt="2026-06-16T13:10:17.738" v="3143" actId="47"/>
        <pc:sldMkLst>
          <pc:docMk/>
          <pc:sldMk cId="3884933980" sldId="259"/>
        </pc:sldMkLst>
        <pc:spChg chg="del">
          <ac:chgData name="Дарья" userId="68ef404d6dd36e91" providerId="LiveId" clId="{03AC6B38-34D7-4B2B-8335-5D2189E5BE4C}" dt="2026-06-15T07:54:03.182" v="35" actId="478"/>
          <ac:spMkLst>
            <pc:docMk/>
            <pc:sldMk cId="3884933980" sldId="259"/>
            <ac:spMk id="2" creationId="{3C5F4CC0-BA65-43F7-B0D7-10D422426421}"/>
          </ac:spMkLst>
        </pc:spChg>
        <pc:spChg chg="del">
          <ac:chgData name="Дарья" userId="68ef404d6dd36e91" providerId="LiveId" clId="{03AC6B38-34D7-4B2B-8335-5D2189E5BE4C}" dt="2026-06-15T07:54:35.496" v="37" actId="478"/>
          <ac:spMkLst>
            <pc:docMk/>
            <pc:sldMk cId="3884933980" sldId="259"/>
            <ac:spMk id="3" creationId="{49509AC8-267F-443E-8DD6-7F9BB3FBBB7B}"/>
          </ac:spMkLst>
        </pc:spChg>
        <pc:spChg chg="add mod">
          <ac:chgData name="Дарья" userId="68ef404d6dd36e91" providerId="LiveId" clId="{03AC6B38-34D7-4B2B-8335-5D2189E5BE4C}" dt="2026-06-15T07:58:09.699" v="105" actId="20577"/>
          <ac:spMkLst>
            <pc:docMk/>
            <pc:sldMk cId="3884933980" sldId="259"/>
            <ac:spMk id="5" creationId="{BD54E062-2CAB-439A-8F33-70E7BA4AC5A6}"/>
          </ac:spMkLst>
        </pc:spChg>
        <pc:spChg chg="add mod">
          <ac:chgData name="Дарья" userId="68ef404d6dd36e91" providerId="LiveId" clId="{03AC6B38-34D7-4B2B-8335-5D2189E5BE4C}" dt="2026-06-15T07:54:53.988" v="42"/>
          <ac:spMkLst>
            <pc:docMk/>
            <pc:sldMk cId="3884933980" sldId="259"/>
            <ac:spMk id="6" creationId="{F0F2C967-239C-4A16-B3A6-224C9A32AC6B}"/>
          </ac:spMkLst>
        </pc:spChg>
        <pc:spChg chg="add mod">
          <ac:chgData name="Дарья" userId="68ef404d6dd36e91" providerId="LiveId" clId="{03AC6B38-34D7-4B2B-8335-5D2189E5BE4C}" dt="2026-06-15T07:54:58.204" v="45" actId="20577"/>
          <ac:spMkLst>
            <pc:docMk/>
            <pc:sldMk cId="3884933980" sldId="259"/>
            <ac:spMk id="7" creationId="{4683562E-B63F-4C80-BB23-B9BAC8CE768F}"/>
          </ac:spMkLst>
        </pc:spChg>
        <pc:picChg chg="add del mod">
          <ac:chgData name="Дарья" userId="68ef404d6dd36e91" providerId="LiveId" clId="{03AC6B38-34D7-4B2B-8335-5D2189E5BE4C}" dt="2026-06-15T07:54:00.846" v="34" actId="478"/>
          <ac:picMkLst>
            <pc:docMk/>
            <pc:sldMk cId="3884933980" sldId="259"/>
            <ac:picMk id="4" creationId="{EEF96C53-3D7C-4ACD-B7CB-35EE05C0F498}"/>
          </ac:picMkLst>
        </pc:picChg>
      </pc:sldChg>
      <pc:sldChg chg="modSp new del mod">
        <pc:chgData name="Дарья" userId="68ef404d6dd36e91" providerId="LiveId" clId="{03AC6B38-34D7-4B2B-8335-5D2189E5BE4C}" dt="2026-06-16T13:17:52.710" v="3256" actId="47"/>
        <pc:sldMkLst>
          <pc:docMk/>
          <pc:sldMk cId="3705373125" sldId="260"/>
        </pc:sldMkLst>
        <pc:spChg chg="mod">
          <ac:chgData name="Дарья" userId="68ef404d6dd36e91" providerId="LiveId" clId="{03AC6B38-34D7-4B2B-8335-5D2189E5BE4C}" dt="2026-06-15T08:05:39.774" v="215" actId="1076"/>
          <ac:spMkLst>
            <pc:docMk/>
            <pc:sldMk cId="3705373125" sldId="260"/>
            <ac:spMk id="2" creationId="{3A5191AF-AEDD-445C-A0A6-5C7080594D69}"/>
          </ac:spMkLst>
        </pc:spChg>
        <pc:spChg chg="mod">
          <ac:chgData name="Дарья" userId="68ef404d6dd36e91" providerId="LiveId" clId="{03AC6B38-34D7-4B2B-8335-5D2189E5BE4C}" dt="2026-06-15T08:05:22.022" v="200" actId="1076"/>
          <ac:spMkLst>
            <pc:docMk/>
            <pc:sldMk cId="3705373125" sldId="260"/>
            <ac:spMk id="3" creationId="{4799EAB0-02B1-490B-BE57-70AD88533E7E}"/>
          </ac:spMkLst>
        </pc:spChg>
      </pc:sldChg>
      <pc:sldChg chg="modSp new del mod">
        <pc:chgData name="Дарья" userId="68ef404d6dd36e91" providerId="LiveId" clId="{03AC6B38-34D7-4B2B-8335-5D2189E5BE4C}" dt="2026-06-16T13:18:46.394" v="3283" actId="47"/>
        <pc:sldMkLst>
          <pc:docMk/>
          <pc:sldMk cId="2822292876" sldId="261"/>
        </pc:sldMkLst>
        <pc:spChg chg="mod">
          <ac:chgData name="Дарья" userId="68ef404d6dd36e91" providerId="LiveId" clId="{03AC6B38-34D7-4B2B-8335-5D2189E5BE4C}" dt="2026-06-15T08:05:53.525" v="245" actId="20577"/>
          <ac:spMkLst>
            <pc:docMk/>
            <pc:sldMk cId="2822292876" sldId="261"/>
            <ac:spMk id="2" creationId="{CC8A2708-602D-4E67-B12E-41A774BD760F}"/>
          </ac:spMkLst>
        </pc:spChg>
      </pc:sldChg>
      <pc:sldChg chg="delSp modSp new del mod">
        <pc:chgData name="Дарья" userId="68ef404d6dd36e91" providerId="LiveId" clId="{03AC6B38-34D7-4B2B-8335-5D2189E5BE4C}" dt="2026-06-16T13:47:31.848" v="3605" actId="47"/>
        <pc:sldMkLst>
          <pc:docMk/>
          <pc:sldMk cId="683343871" sldId="262"/>
        </pc:sldMkLst>
        <pc:spChg chg="mod">
          <ac:chgData name="Дарья" userId="68ef404d6dd36e91" providerId="LiveId" clId="{03AC6B38-34D7-4B2B-8335-5D2189E5BE4C}" dt="2026-06-15T08:07:19.072" v="339" actId="20577"/>
          <ac:spMkLst>
            <pc:docMk/>
            <pc:sldMk cId="683343871" sldId="262"/>
            <ac:spMk id="2" creationId="{7AB5AF9D-D49A-4CBE-A12B-64C7A1806D67}"/>
          </ac:spMkLst>
        </pc:spChg>
        <pc:spChg chg="del">
          <ac:chgData name="Дарья" userId="68ef404d6dd36e91" providerId="LiveId" clId="{03AC6B38-34D7-4B2B-8335-5D2189E5BE4C}" dt="2026-06-15T08:08:51.543" v="356" actId="478"/>
          <ac:spMkLst>
            <pc:docMk/>
            <pc:sldMk cId="683343871" sldId="262"/>
            <ac:spMk id="3" creationId="{9A90C30A-A6B3-48E9-BC00-A5332E1B6BDF}"/>
          </ac:spMkLst>
        </pc:spChg>
      </pc:sldChg>
      <pc:sldChg chg="addSp delSp modSp new mod">
        <pc:chgData name="Дарья" userId="68ef404d6dd36e91" providerId="LiveId" clId="{03AC6B38-34D7-4B2B-8335-5D2189E5BE4C}" dt="2026-06-16T13:52:05.763" v="3664" actId="1076"/>
        <pc:sldMkLst>
          <pc:docMk/>
          <pc:sldMk cId="91185126" sldId="263"/>
        </pc:sldMkLst>
        <pc:spChg chg="del">
          <ac:chgData name="Дарья" userId="68ef404d6dd36e91" providerId="LiveId" clId="{03AC6B38-34D7-4B2B-8335-5D2189E5BE4C}" dt="2026-06-16T13:50:02.560" v="3621" actId="478"/>
          <ac:spMkLst>
            <pc:docMk/>
            <pc:sldMk cId="91185126" sldId="263"/>
            <ac:spMk id="2" creationId="{30B1CAA2-C302-4D14-83E1-E03972D306FF}"/>
          </ac:spMkLst>
        </pc:spChg>
        <pc:spChg chg="del">
          <ac:chgData name="Дарья" userId="68ef404d6dd36e91" providerId="LiveId" clId="{03AC6B38-34D7-4B2B-8335-5D2189E5BE4C}" dt="2026-06-16T13:50:04.871" v="3622" actId="478"/>
          <ac:spMkLst>
            <pc:docMk/>
            <pc:sldMk cId="91185126" sldId="263"/>
            <ac:spMk id="3" creationId="{E47D5D2C-7427-4960-B3CF-B84E63784252}"/>
          </ac:spMkLst>
        </pc:spChg>
        <pc:spChg chg="add del mod">
          <ac:chgData name="Дарья" userId="68ef404d6dd36e91" providerId="LiveId" clId="{03AC6B38-34D7-4B2B-8335-5D2189E5BE4C}" dt="2026-06-16T13:50:41.747" v="3649" actId="478"/>
          <ac:spMkLst>
            <pc:docMk/>
            <pc:sldMk cId="91185126" sldId="263"/>
            <ac:spMk id="5" creationId="{F3ACCFDA-53C0-4C3B-90CD-EBD26ED62C55}"/>
          </ac:spMkLst>
        </pc:spChg>
        <pc:spChg chg="add mod">
          <ac:chgData name="Дарья" userId="68ef404d6dd36e91" providerId="LiveId" clId="{03AC6B38-34D7-4B2B-8335-5D2189E5BE4C}" dt="2026-06-16T13:50:52.523" v="3652" actId="1076"/>
          <ac:spMkLst>
            <pc:docMk/>
            <pc:sldMk cId="91185126" sldId="263"/>
            <ac:spMk id="6" creationId="{5F2E5BB6-8F0F-4397-B93A-1EFB07E6D9BA}"/>
          </ac:spMkLst>
        </pc:spChg>
        <pc:graphicFrameChg chg="add mod">
          <ac:chgData name="Дарья" userId="68ef404d6dd36e91" providerId="LiveId" clId="{03AC6B38-34D7-4B2B-8335-5D2189E5BE4C}" dt="2026-06-16T13:51:55.338" v="3663" actId="14100"/>
          <ac:graphicFrameMkLst>
            <pc:docMk/>
            <pc:sldMk cId="91185126" sldId="263"/>
            <ac:graphicFrameMk id="4" creationId="{D5AF345E-E0FD-482B-B8B5-91A27520EF52}"/>
          </ac:graphicFrameMkLst>
        </pc:graphicFrameChg>
        <pc:picChg chg="add mod">
          <ac:chgData name="Дарья" userId="68ef404d6dd36e91" providerId="LiveId" clId="{03AC6B38-34D7-4B2B-8335-5D2189E5BE4C}" dt="2026-06-16T13:52:05.763" v="3664" actId="1076"/>
          <ac:picMkLst>
            <pc:docMk/>
            <pc:sldMk cId="91185126" sldId="263"/>
            <ac:picMk id="7" creationId="{C33D0700-93C5-420F-B70B-0B2F75B6DB41}"/>
          </ac:picMkLst>
        </pc:picChg>
      </pc:sldChg>
      <pc:sldChg chg="modSp new del mod">
        <pc:chgData name="Дарья" userId="68ef404d6dd36e91" providerId="LiveId" clId="{03AC6B38-34D7-4B2B-8335-5D2189E5BE4C}" dt="2026-06-16T13:57:35.463" v="3807" actId="47"/>
        <pc:sldMkLst>
          <pc:docMk/>
          <pc:sldMk cId="24016542" sldId="264"/>
        </pc:sldMkLst>
        <pc:spChg chg="mod">
          <ac:chgData name="Дарья" userId="68ef404d6dd36e91" providerId="LiveId" clId="{03AC6B38-34D7-4B2B-8335-5D2189E5BE4C}" dt="2026-06-15T08:11:05.363" v="461" actId="20577"/>
          <ac:spMkLst>
            <pc:docMk/>
            <pc:sldMk cId="24016542" sldId="264"/>
            <ac:spMk id="2" creationId="{38079EF5-161C-46D6-8FCB-956953AEFEC3}"/>
          </ac:spMkLst>
        </pc:spChg>
      </pc:sldChg>
      <pc:sldChg chg="modSp new del mod">
        <pc:chgData name="Дарья" userId="68ef404d6dd36e91" providerId="LiveId" clId="{03AC6B38-34D7-4B2B-8335-5D2189E5BE4C}" dt="2026-06-16T14:30:59.472" v="4016" actId="47"/>
        <pc:sldMkLst>
          <pc:docMk/>
          <pc:sldMk cId="2013202489" sldId="265"/>
        </pc:sldMkLst>
        <pc:spChg chg="mod">
          <ac:chgData name="Дарья" userId="68ef404d6dd36e91" providerId="LiveId" clId="{03AC6B38-34D7-4B2B-8335-5D2189E5BE4C}" dt="2026-06-15T08:14:01.806" v="792" actId="404"/>
          <ac:spMkLst>
            <pc:docMk/>
            <pc:sldMk cId="2013202489" sldId="265"/>
            <ac:spMk id="2" creationId="{036D5009-F19C-4A2D-9A12-252C9C5D0A40}"/>
          </ac:spMkLst>
        </pc:spChg>
        <pc:spChg chg="mod">
          <ac:chgData name="Дарья" userId="68ef404d6dd36e91" providerId="LiveId" clId="{03AC6B38-34D7-4B2B-8335-5D2189E5BE4C}" dt="2026-06-15T08:13:06.479" v="655" actId="20577"/>
          <ac:spMkLst>
            <pc:docMk/>
            <pc:sldMk cId="2013202489" sldId="265"/>
            <ac:spMk id="3" creationId="{60F445EB-7FBE-47F2-A803-D2CDA649D84A}"/>
          </ac:spMkLst>
        </pc:spChg>
      </pc:sldChg>
      <pc:sldChg chg="modSp new del mod">
        <pc:chgData name="Дарья" userId="68ef404d6dd36e91" providerId="LiveId" clId="{03AC6B38-34D7-4B2B-8335-5D2189E5BE4C}" dt="2026-06-16T14:35:47.724" v="4158" actId="47"/>
        <pc:sldMkLst>
          <pc:docMk/>
          <pc:sldMk cId="1392028286" sldId="266"/>
        </pc:sldMkLst>
        <pc:spChg chg="mod">
          <ac:chgData name="Дарья" userId="68ef404d6dd36e91" providerId="LiveId" clId="{03AC6B38-34D7-4B2B-8335-5D2189E5BE4C}" dt="2026-06-15T08:14:39.698" v="866" actId="20577"/>
          <ac:spMkLst>
            <pc:docMk/>
            <pc:sldMk cId="1392028286" sldId="266"/>
            <ac:spMk id="2" creationId="{9E3D17FD-B2BB-4499-852D-4FC42704E22D}"/>
          </ac:spMkLst>
        </pc:spChg>
      </pc:sldChg>
      <pc:sldChg chg="addSp delSp modSp add mod">
        <pc:chgData name="Дарья" userId="68ef404d6dd36e91" providerId="LiveId" clId="{03AC6B38-34D7-4B2B-8335-5D2189E5BE4C}" dt="2026-06-16T14:41:53.621" v="4414" actId="1076"/>
        <pc:sldMkLst>
          <pc:docMk/>
          <pc:sldMk cId="0" sldId="267"/>
        </pc:sldMkLst>
        <pc:spChg chg="mod">
          <ac:chgData name="Дарья" userId="68ef404d6dd36e91" providerId="LiveId" clId="{03AC6B38-34D7-4B2B-8335-5D2189E5BE4C}" dt="2026-06-16T14:40:57.985" v="4406" actId="404"/>
          <ac:spMkLst>
            <pc:docMk/>
            <pc:sldMk cId="0" sldId="267"/>
            <ac:spMk id="147" creationId="{00000000-0000-0000-0000-000000000000}"/>
          </ac:spMkLst>
        </pc:spChg>
        <pc:spChg chg="del">
          <ac:chgData name="Дарья" userId="68ef404d6dd36e91" providerId="LiveId" clId="{03AC6B38-34D7-4B2B-8335-5D2189E5BE4C}" dt="2026-06-16T14:40:25.638" v="4305" actId="478"/>
          <ac:spMkLst>
            <pc:docMk/>
            <pc:sldMk cId="0" sldId="267"/>
            <ac:spMk id="151" creationId="{00000000-0000-0000-0000-000000000000}"/>
          </ac:spMkLst>
        </pc:spChg>
        <pc:picChg chg="add mod">
          <ac:chgData name="Дарья" userId="68ef404d6dd36e91" providerId="LiveId" clId="{03AC6B38-34D7-4B2B-8335-5D2189E5BE4C}" dt="2026-06-16T14:41:24.107" v="4409" actId="1076"/>
          <ac:picMkLst>
            <pc:docMk/>
            <pc:sldMk cId="0" sldId="267"/>
            <ac:picMk id="8" creationId="{1350DDAA-4AFA-4867-8141-5D787E0C9052}"/>
          </ac:picMkLst>
        </pc:picChg>
        <pc:picChg chg="add del mod">
          <ac:chgData name="Дарья" userId="68ef404d6dd36e91" providerId="LiveId" clId="{03AC6B38-34D7-4B2B-8335-5D2189E5BE4C}" dt="2026-06-16T14:41:47.034" v="4412" actId="478"/>
          <ac:picMkLst>
            <pc:docMk/>
            <pc:sldMk cId="0" sldId="267"/>
            <ac:picMk id="9" creationId="{4826FFFF-8F53-410A-B7F7-1A8708929513}"/>
          </ac:picMkLst>
        </pc:picChg>
        <pc:picChg chg="add mod">
          <ac:chgData name="Дарья" userId="68ef404d6dd36e91" providerId="LiveId" clId="{03AC6B38-34D7-4B2B-8335-5D2189E5BE4C}" dt="2026-06-16T14:41:53.621" v="4414" actId="1076"/>
          <ac:picMkLst>
            <pc:docMk/>
            <pc:sldMk cId="0" sldId="267"/>
            <ac:picMk id="10" creationId="{03874451-1056-4586-834E-C084EE452741}"/>
          </ac:picMkLst>
        </pc:picChg>
      </pc:sldChg>
      <pc:sldChg chg="modSp new del mod">
        <pc:chgData name="Дарья" userId="68ef404d6dd36e91" providerId="LiveId" clId="{03AC6B38-34D7-4B2B-8335-5D2189E5BE4C}" dt="2026-06-16T14:39:49.287" v="4302" actId="47"/>
        <pc:sldMkLst>
          <pc:docMk/>
          <pc:sldMk cId="1401419128" sldId="267"/>
        </pc:sldMkLst>
        <pc:spChg chg="mod">
          <ac:chgData name="Дарья" userId="68ef404d6dd36e91" providerId="LiveId" clId="{03AC6B38-34D7-4B2B-8335-5D2189E5BE4C}" dt="2026-06-15T08:15:05.131" v="932" actId="20577"/>
          <ac:spMkLst>
            <pc:docMk/>
            <pc:sldMk cId="1401419128" sldId="267"/>
            <ac:spMk id="2" creationId="{2459A4E3-E1AA-4D76-BDA4-7DA47A58F955}"/>
          </ac:spMkLst>
        </pc:spChg>
        <pc:spChg chg="mod">
          <ac:chgData name="Дарья" userId="68ef404d6dd36e91" providerId="LiveId" clId="{03AC6B38-34D7-4B2B-8335-5D2189E5BE4C}" dt="2026-06-15T08:37:28.280" v="2473" actId="20577"/>
          <ac:spMkLst>
            <pc:docMk/>
            <pc:sldMk cId="1401419128" sldId="267"/>
            <ac:spMk id="3" creationId="{E0052B73-3F5B-4699-AD42-D254061096BC}"/>
          </ac:spMkLst>
        </pc:spChg>
      </pc:sldChg>
      <pc:sldChg chg="modSp new del mod">
        <pc:chgData name="Дарья" userId="68ef404d6dd36e91" providerId="LiveId" clId="{03AC6B38-34D7-4B2B-8335-5D2189E5BE4C}" dt="2026-06-16T14:39:57.008" v="4303" actId="47"/>
        <pc:sldMkLst>
          <pc:docMk/>
          <pc:sldMk cId="798745043" sldId="268"/>
        </pc:sldMkLst>
        <pc:spChg chg="mod">
          <ac:chgData name="Дарья" userId="68ef404d6dd36e91" providerId="LiveId" clId="{03AC6B38-34D7-4B2B-8335-5D2189E5BE4C}" dt="2026-06-15T08:16:27.237" v="1014" actId="20577"/>
          <ac:spMkLst>
            <pc:docMk/>
            <pc:sldMk cId="798745043" sldId="268"/>
            <ac:spMk id="2" creationId="{A084D2BF-24EF-47E4-A016-B2EDBB85A102}"/>
          </ac:spMkLst>
        </pc:spChg>
      </pc:sldChg>
      <pc:sldChg chg="addSp delSp modSp add mod">
        <pc:chgData name="Дарья" userId="68ef404d6dd36e91" providerId="LiveId" clId="{03AC6B38-34D7-4B2B-8335-5D2189E5BE4C}" dt="2026-06-16T15:00:25.057" v="5557" actId="20577"/>
        <pc:sldMkLst>
          <pc:docMk/>
          <pc:sldMk cId="0" sldId="269"/>
        </pc:sldMkLst>
        <pc:spChg chg="mod">
          <ac:chgData name="Дарья" userId="68ef404d6dd36e91" providerId="LiveId" clId="{03AC6B38-34D7-4B2B-8335-5D2189E5BE4C}" dt="2026-06-16T15:00:25.057" v="5557" actId="20577"/>
          <ac:spMkLst>
            <pc:docMk/>
            <pc:sldMk cId="0" sldId="269"/>
            <ac:spMk id="164" creationId="{00000000-0000-0000-0000-000000000000}"/>
          </ac:spMkLst>
        </pc:spChg>
        <pc:spChg chg="del">
          <ac:chgData name="Дарья" userId="68ef404d6dd36e91" providerId="LiveId" clId="{03AC6B38-34D7-4B2B-8335-5D2189E5BE4C}" dt="2026-06-16T14:56:26.982" v="5163" actId="478"/>
          <ac:spMkLst>
            <pc:docMk/>
            <pc:sldMk cId="0" sldId="269"/>
            <ac:spMk id="166" creationId="{00000000-0000-0000-0000-000000000000}"/>
          </ac:spMkLst>
        </pc:spChg>
        <pc:picChg chg="add mod">
          <ac:chgData name="Дарья" userId="68ef404d6dd36e91" providerId="LiveId" clId="{03AC6B38-34D7-4B2B-8335-5D2189E5BE4C}" dt="2026-06-16T14:56:49.106" v="5165"/>
          <ac:picMkLst>
            <pc:docMk/>
            <pc:sldMk cId="0" sldId="269"/>
            <ac:picMk id="6" creationId="{E977E11A-868F-4FE1-8BFC-E6B25D9D9A26}"/>
          </ac:picMkLst>
        </pc:picChg>
        <pc:picChg chg="add mod">
          <ac:chgData name="Дарья" userId="68ef404d6dd36e91" providerId="LiveId" clId="{03AC6B38-34D7-4B2B-8335-5D2189E5BE4C}" dt="2026-06-16T14:56:57.958" v="5167" actId="1076"/>
          <ac:picMkLst>
            <pc:docMk/>
            <pc:sldMk cId="0" sldId="269"/>
            <ac:picMk id="7" creationId="{4B086BA4-DC38-4663-A29D-62D53555D303}"/>
          </ac:picMkLst>
        </pc:picChg>
        <pc:picChg chg="add mod">
          <ac:chgData name="Дарья" userId="68ef404d6dd36e91" providerId="LiveId" clId="{03AC6B38-34D7-4B2B-8335-5D2189E5BE4C}" dt="2026-06-16T14:57:11.533" v="5171" actId="14100"/>
          <ac:picMkLst>
            <pc:docMk/>
            <pc:sldMk cId="0" sldId="269"/>
            <ac:picMk id="8" creationId="{D8B4E03D-EBDC-4FC7-83D5-54F0320AE3BC}"/>
          </ac:picMkLst>
        </pc:picChg>
        <pc:picChg chg="add del">
          <ac:chgData name="Дарья" userId="68ef404d6dd36e91" providerId="LiveId" clId="{03AC6B38-34D7-4B2B-8335-5D2189E5BE4C}" dt="2026-06-16T14:56:24.966" v="5162" actId="478"/>
          <ac:picMkLst>
            <pc:docMk/>
            <pc:sldMk cId="0" sldId="269"/>
            <ac:picMk id="163" creationId="{00000000-0000-0000-0000-000000000000}"/>
          </ac:picMkLst>
        </pc:picChg>
        <pc:picChg chg="del">
          <ac:chgData name="Дарья" userId="68ef404d6dd36e91" providerId="LiveId" clId="{03AC6B38-34D7-4B2B-8335-5D2189E5BE4C}" dt="2026-06-16T14:56:29.726" v="5164" actId="478"/>
          <ac:picMkLst>
            <pc:docMk/>
            <pc:sldMk cId="0" sldId="269"/>
            <ac:picMk id="165" creationId="{00000000-0000-0000-0000-000000000000}"/>
          </ac:picMkLst>
        </pc:picChg>
      </pc:sldChg>
      <pc:sldChg chg="modSp new del mod">
        <pc:chgData name="Дарья" userId="68ef404d6dd36e91" providerId="LiveId" clId="{03AC6B38-34D7-4B2B-8335-5D2189E5BE4C}" dt="2026-06-16T14:41:02.122" v="4407" actId="47"/>
        <pc:sldMkLst>
          <pc:docMk/>
          <pc:sldMk cId="3609842574" sldId="269"/>
        </pc:sldMkLst>
        <pc:spChg chg="mod">
          <ac:chgData name="Дарья" userId="68ef404d6dd36e91" providerId="LiveId" clId="{03AC6B38-34D7-4B2B-8335-5D2189E5BE4C}" dt="2026-06-15T08:25:04.621" v="1131" actId="20577"/>
          <ac:spMkLst>
            <pc:docMk/>
            <pc:sldMk cId="3609842574" sldId="269"/>
            <ac:spMk id="2" creationId="{FFFAE427-B54D-4822-A1B8-305F830C780A}"/>
          </ac:spMkLst>
        </pc:spChg>
      </pc:sldChg>
      <pc:sldChg chg="addSp delSp modSp add mod">
        <pc:chgData name="Дарья" userId="68ef404d6dd36e91" providerId="LiveId" clId="{03AC6B38-34D7-4B2B-8335-5D2189E5BE4C}" dt="2026-06-16T15:05:23.965" v="5751" actId="20577"/>
        <pc:sldMkLst>
          <pc:docMk/>
          <pc:sldMk cId="0" sldId="270"/>
        </pc:sldMkLst>
        <pc:spChg chg="mod">
          <ac:chgData name="Дарья" userId="68ef404d6dd36e91" providerId="LiveId" clId="{03AC6B38-34D7-4B2B-8335-5D2189E5BE4C}" dt="2026-06-16T15:05:23.965" v="5751" actId="20577"/>
          <ac:spMkLst>
            <pc:docMk/>
            <pc:sldMk cId="0" sldId="270"/>
            <ac:spMk id="176" creationId="{00000000-0000-0000-0000-000000000000}"/>
          </ac:spMkLst>
        </pc:spChg>
        <pc:picChg chg="add mod ord">
          <ac:chgData name="Дарья" userId="68ef404d6dd36e91" providerId="LiveId" clId="{03AC6B38-34D7-4B2B-8335-5D2189E5BE4C}" dt="2026-06-16T15:03:23.093" v="5709" actId="167"/>
          <ac:picMkLst>
            <pc:docMk/>
            <pc:sldMk cId="0" sldId="270"/>
            <ac:picMk id="3" creationId="{EBC2E559-FDCC-40A4-9C16-CC8696722297}"/>
          </ac:picMkLst>
        </pc:picChg>
        <pc:picChg chg="del">
          <ac:chgData name="Дарья" userId="68ef404d6dd36e91" providerId="LiveId" clId="{03AC6B38-34D7-4B2B-8335-5D2189E5BE4C}" dt="2026-06-16T15:03:36.603" v="5714" actId="478"/>
          <ac:picMkLst>
            <pc:docMk/>
            <pc:sldMk cId="0" sldId="270"/>
            <ac:picMk id="173" creationId="{00000000-0000-0000-0000-000000000000}"/>
          </ac:picMkLst>
        </pc:picChg>
        <pc:picChg chg="mod">
          <ac:chgData name="Дарья" userId="68ef404d6dd36e91" providerId="LiveId" clId="{03AC6B38-34D7-4B2B-8335-5D2189E5BE4C}" dt="2026-06-16T15:03:41.104" v="5715" actId="1076"/>
          <ac:picMkLst>
            <pc:docMk/>
            <pc:sldMk cId="0" sldId="270"/>
            <ac:picMk id="174" creationId="{00000000-0000-0000-0000-000000000000}"/>
          </ac:picMkLst>
        </pc:picChg>
        <pc:picChg chg="mod">
          <ac:chgData name="Дарья" userId="68ef404d6dd36e91" providerId="LiveId" clId="{03AC6B38-34D7-4B2B-8335-5D2189E5BE4C}" dt="2026-06-16T15:03:41.104" v="5715" actId="1076"/>
          <ac:picMkLst>
            <pc:docMk/>
            <pc:sldMk cId="0" sldId="270"/>
            <ac:picMk id="175" creationId="{00000000-0000-0000-0000-000000000000}"/>
          </ac:picMkLst>
        </pc:picChg>
        <pc:picChg chg="del">
          <ac:chgData name="Дарья" userId="68ef404d6dd36e91" providerId="LiveId" clId="{03AC6B38-34D7-4B2B-8335-5D2189E5BE4C}" dt="2026-06-16T15:02:18.170" v="5697" actId="478"/>
          <ac:picMkLst>
            <pc:docMk/>
            <pc:sldMk cId="0" sldId="270"/>
            <ac:picMk id="177" creationId="{00000000-0000-0000-0000-000000000000}"/>
          </ac:picMkLst>
        </pc:picChg>
        <pc:cxnChg chg="mod">
          <ac:chgData name="Дарья" userId="68ef404d6dd36e91" providerId="LiveId" clId="{03AC6B38-34D7-4B2B-8335-5D2189E5BE4C}" dt="2026-06-16T15:03:34.321" v="5713" actId="1076"/>
          <ac:cxnSpMkLst>
            <pc:docMk/>
            <pc:sldMk cId="0" sldId="270"/>
            <ac:cxnSpMk id="171" creationId="{00000000-0000-0000-0000-000000000000}"/>
          </ac:cxnSpMkLst>
        </pc:cxnChg>
        <pc:cxnChg chg="mod">
          <ac:chgData name="Дарья" userId="68ef404d6dd36e91" providerId="LiveId" clId="{03AC6B38-34D7-4B2B-8335-5D2189E5BE4C}" dt="2026-06-16T15:03:30.706" v="5712" actId="1076"/>
          <ac:cxnSpMkLst>
            <pc:docMk/>
            <pc:sldMk cId="0" sldId="270"/>
            <ac:cxnSpMk id="172" creationId="{00000000-0000-0000-0000-000000000000}"/>
          </ac:cxnSpMkLst>
        </pc:cxnChg>
      </pc:sldChg>
      <pc:sldChg chg="delSp modSp new del mod">
        <pc:chgData name="Дарья" userId="68ef404d6dd36e91" providerId="LiveId" clId="{03AC6B38-34D7-4B2B-8335-5D2189E5BE4C}" dt="2026-06-16T14:44:49.476" v="4562" actId="47"/>
        <pc:sldMkLst>
          <pc:docMk/>
          <pc:sldMk cId="1688328457" sldId="270"/>
        </pc:sldMkLst>
        <pc:spChg chg="del">
          <ac:chgData name="Дарья" userId="68ef404d6dd36e91" providerId="LiveId" clId="{03AC6B38-34D7-4B2B-8335-5D2189E5BE4C}" dt="2026-06-15T08:25:10.747" v="1133" actId="478"/>
          <ac:spMkLst>
            <pc:docMk/>
            <pc:sldMk cId="1688328457" sldId="270"/>
            <ac:spMk id="2" creationId="{521E404E-B061-45B7-AFAF-E1C0653A1E84}"/>
          </ac:spMkLst>
        </pc:spChg>
        <pc:spChg chg="mod">
          <ac:chgData name="Дарья" userId="68ef404d6dd36e91" providerId="LiveId" clId="{03AC6B38-34D7-4B2B-8335-5D2189E5BE4C}" dt="2026-06-15T08:27:15.305" v="1496" actId="20577"/>
          <ac:spMkLst>
            <pc:docMk/>
            <pc:sldMk cId="1688328457" sldId="270"/>
            <ac:spMk id="3" creationId="{5FD4996A-B21A-4DE8-B781-DDC906A6579B}"/>
          </ac:spMkLst>
        </pc:spChg>
      </pc:sldChg>
      <pc:sldChg chg="modSp new del mod">
        <pc:chgData name="Дарья" userId="68ef404d6dd36e91" providerId="LiveId" clId="{03AC6B38-34D7-4B2B-8335-5D2189E5BE4C}" dt="2026-06-16T14:46:03.728" v="4592" actId="47"/>
        <pc:sldMkLst>
          <pc:docMk/>
          <pc:sldMk cId="966187836" sldId="271"/>
        </pc:sldMkLst>
        <pc:spChg chg="mod">
          <ac:chgData name="Дарья" userId="68ef404d6dd36e91" providerId="LiveId" clId="{03AC6B38-34D7-4B2B-8335-5D2189E5BE4C}" dt="2026-06-15T08:27:28.166" v="1512" actId="20577"/>
          <ac:spMkLst>
            <pc:docMk/>
            <pc:sldMk cId="966187836" sldId="271"/>
            <ac:spMk id="2" creationId="{95E94065-65E1-40E1-9E0B-435D72292D01}"/>
          </ac:spMkLst>
        </pc:spChg>
      </pc:sldChg>
      <pc:sldChg chg="modSp new del mod">
        <pc:chgData name="Дарья" userId="68ef404d6dd36e91" providerId="LiveId" clId="{03AC6B38-34D7-4B2B-8335-5D2189E5BE4C}" dt="2026-06-16T14:47:56.220" v="4661" actId="47"/>
        <pc:sldMkLst>
          <pc:docMk/>
          <pc:sldMk cId="1308243719" sldId="272"/>
        </pc:sldMkLst>
        <pc:spChg chg="mod">
          <ac:chgData name="Дарья" userId="68ef404d6dd36e91" providerId="LiveId" clId="{03AC6B38-34D7-4B2B-8335-5D2189E5BE4C}" dt="2026-06-15T08:28:35.224" v="1641" actId="20577"/>
          <ac:spMkLst>
            <pc:docMk/>
            <pc:sldMk cId="1308243719" sldId="272"/>
            <ac:spMk id="2" creationId="{A8927BBF-2291-4CA9-9A98-E9FC69C78929}"/>
          </ac:spMkLst>
        </pc:spChg>
        <pc:spChg chg="mod">
          <ac:chgData name="Дарья" userId="68ef404d6dd36e91" providerId="LiveId" clId="{03AC6B38-34D7-4B2B-8335-5D2189E5BE4C}" dt="2026-06-15T08:28:52.284" v="1642" actId="6549"/>
          <ac:spMkLst>
            <pc:docMk/>
            <pc:sldMk cId="1308243719" sldId="272"/>
            <ac:spMk id="3" creationId="{A20CB3C5-2A92-4CFD-B563-20753B6B05B4}"/>
          </ac:spMkLst>
        </pc:spChg>
      </pc:sldChg>
      <pc:sldChg chg="modSp new del mod">
        <pc:chgData name="Дарья" userId="68ef404d6dd36e91" providerId="LiveId" clId="{03AC6B38-34D7-4B2B-8335-5D2189E5BE4C}" dt="2026-06-16T14:48:49.579" v="4762" actId="47"/>
        <pc:sldMkLst>
          <pc:docMk/>
          <pc:sldMk cId="1009493750" sldId="273"/>
        </pc:sldMkLst>
        <pc:spChg chg="mod">
          <ac:chgData name="Дарья" userId="68ef404d6dd36e91" providerId="LiveId" clId="{03AC6B38-34D7-4B2B-8335-5D2189E5BE4C}" dt="2026-06-15T08:29:00.931" v="1651" actId="20577"/>
          <ac:spMkLst>
            <pc:docMk/>
            <pc:sldMk cId="1009493750" sldId="273"/>
            <ac:spMk id="2" creationId="{E28C8E4A-B126-4A28-9917-51D66EF5D9E4}"/>
          </ac:spMkLst>
        </pc:spChg>
        <pc:spChg chg="mod">
          <ac:chgData name="Дарья" userId="68ef404d6dd36e91" providerId="LiveId" clId="{03AC6B38-34D7-4B2B-8335-5D2189E5BE4C}" dt="2026-06-15T08:29:58.836" v="1861" actId="20577"/>
          <ac:spMkLst>
            <pc:docMk/>
            <pc:sldMk cId="1009493750" sldId="273"/>
            <ac:spMk id="3" creationId="{59C30B10-4DC5-4898-B13B-C28292CC7C27}"/>
          </ac:spMkLst>
        </pc:spChg>
      </pc:sldChg>
      <pc:sldChg chg="modSp new del mod">
        <pc:chgData name="Дарья" userId="68ef404d6dd36e91" providerId="LiveId" clId="{03AC6B38-34D7-4B2B-8335-5D2189E5BE4C}" dt="2026-06-16T14:49:22.600" v="4835" actId="47"/>
        <pc:sldMkLst>
          <pc:docMk/>
          <pc:sldMk cId="694011896" sldId="274"/>
        </pc:sldMkLst>
        <pc:spChg chg="mod">
          <ac:chgData name="Дарья" userId="68ef404d6dd36e91" providerId="LiveId" clId="{03AC6B38-34D7-4B2B-8335-5D2189E5BE4C}" dt="2026-06-15T08:30:34.014" v="1885" actId="20577"/>
          <ac:spMkLst>
            <pc:docMk/>
            <pc:sldMk cId="694011896" sldId="274"/>
            <ac:spMk id="2" creationId="{0DA6F2AF-5474-4A2D-B0C6-AB00FFD7F183}"/>
          </ac:spMkLst>
        </pc:spChg>
        <pc:spChg chg="mod">
          <ac:chgData name="Дарья" userId="68ef404d6dd36e91" providerId="LiveId" clId="{03AC6B38-34D7-4B2B-8335-5D2189E5BE4C}" dt="2026-06-15T08:31:03.348" v="1946" actId="20577"/>
          <ac:spMkLst>
            <pc:docMk/>
            <pc:sldMk cId="694011896" sldId="274"/>
            <ac:spMk id="3" creationId="{720F75BB-7E3F-43D1-A23B-910AD40CEFFD}"/>
          </ac:spMkLst>
        </pc:spChg>
      </pc:sldChg>
      <pc:sldChg chg="modSp new del mod">
        <pc:chgData name="Дарья" userId="68ef404d6dd36e91" providerId="LiveId" clId="{03AC6B38-34D7-4B2B-8335-5D2189E5BE4C}" dt="2026-06-15T08:54:52.850" v="2474" actId="47"/>
        <pc:sldMkLst>
          <pc:docMk/>
          <pc:sldMk cId="3541577119" sldId="275"/>
        </pc:sldMkLst>
        <pc:spChg chg="mod">
          <ac:chgData name="Дарья" userId="68ef404d6dd36e91" providerId="LiveId" clId="{03AC6B38-34D7-4B2B-8335-5D2189E5BE4C}" dt="2026-06-15T08:31:14.559" v="1963" actId="20577"/>
          <ac:spMkLst>
            <pc:docMk/>
            <pc:sldMk cId="3541577119" sldId="275"/>
            <ac:spMk id="2" creationId="{90518441-E05E-4991-8A8C-126C877156E5}"/>
          </ac:spMkLst>
        </pc:spChg>
        <pc:spChg chg="mod">
          <ac:chgData name="Дарья" userId="68ef404d6dd36e91" providerId="LiveId" clId="{03AC6B38-34D7-4B2B-8335-5D2189E5BE4C}" dt="2026-06-15T08:31:39.213" v="1994" actId="20577"/>
          <ac:spMkLst>
            <pc:docMk/>
            <pc:sldMk cId="3541577119" sldId="275"/>
            <ac:spMk id="3" creationId="{FF7CF426-F21D-48F9-815E-78EB63843DA6}"/>
          </ac:spMkLst>
        </pc:spChg>
      </pc:sldChg>
      <pc:sldChg chg="modSp new del mod">
        <pc:chgData name="Дарья" userId="68ef404d6dd36e91" providerId="LiveId" clId="{03AC6B38-34D7-4B2B-8335-5D2189E5BE4C}" dt="2026-06-16T14:53:15.789" v="5106" actId="47"/>
        <pc:sldMkLst>
          <pc:docMk/>
          <pc:sldMk cId="3619412817" sldId="276"/>
        </pc:sldMkLst>
        <pc:spChg chg="mod">
          <ac:chgData name="Дарья" userId="68ef404d6dd36e91" providerId="LiveId" clId="{03AC6B38-34D7-4B2B-8335-5D2189E5BE4C}" dt="2026-06-15T08:32:29.271" v="2088" actId="20577"/>
          <ac:spMkLst>
            <pc:docMk/>
            <pc:sldMk cId="3619412817" sldId="276"/>
            <ac:spMk id="2" creationId="{07DCA538-7AE8-4737-B896-99E98DCD970B}"/>
          </ac:spMkLst>
        </pc:spChg>
      </pc:sldChg>
      <pc:sldChg chg="modSp new del mod">
        <pc:chgData name="Дарья" userId="68ef404d6dd36e91" providerId="LiveId" clId="{03AC6B38-34D7-4B2B-8335-5D2189E5BE4C}" dt="2026-06-16T14:59:01.246" v="5393" actId="47"/>
        <pc:sldMkLst>
          <pc:docMk/>
          <pc:sldMk cId="4167656381" sldId="277"/>
        </pc:sldMkLst>
        <pc:spChg chg="mod">
          <ac:chgData name="Дарья" userId="68ef404d6dd36e91" providerId="LiveId" clId="{03AC6B38-34D7-4B2B-8335-5D2189E5BE4C}" dt="2026-06-15T08:32:57.620" v="2131" actId="6549"/>
          <ac:spMkLst>
            <pc:docMk/>
            <pc:sldMk cId="4167656381" sldId="277"/>
            <ac:spMk id="2" creationId="{A4F9492A-482E-4FE1-8CE2-BC86996675C9}"/>
          </ac:spMkLst>
        </pc:spChg>
        <pc:spChg chg="mod">
          <ac:chgData name="Дарья" userId="68ef404d6dd36e91" providerId="LiveId" clId="{03AC6B38-34D7-4B2B-8335-5D2189E5BE4C}" dt="2026-06-15T08:33:20.211" v="2181" actId="20577"/>
          <ac:spMkLst>
            <pc:docMk/>
            <pc:sldMk cId="4167656381" sldId="277"/>
            <ac:spMk id="3" creationId="{8933E5F7-21A9-4E30-888C-C2CA1C5B2738}"/>
          </ac:spMkLst>
        </pc:spChg>
      </pc:sldChg>
      <pc:sldChg chg="delSp modSp new del mod">
        <pc:chgData name="Дарья" userId="68ef404d6dd36e91" providerId="LiveId" clId="{03AC6B38-34D7-4B2B-8335-5D2189E5BE4C}" dt="2026-06-16T15:00:30.255" v="5558" actId="47"/>
        <pc:sldMkLst>
          <pc:docMk/>
          <pc:sldMk cId="1274649712" sldId="278"/>
        </pc:sldMkLst>
        <pc:spChg chg="mod">
          <ac:chgData name="Дарья" userId="68ef404d6dd36e91" providerId="LiveId" clId="{03AC6B38-34D7-4B2B-8335-5D2189E5BE4C}" dt="2026-06-15T08:34:52.328" v="2314" actId="20577"/>
          <ac:spMkLst>
            <pc:docMk/>
            <pc:sldMk cId="1274649712" sldId="278"/>
            <ac:spMk id="2" creationId="{4FC0B394-9297-41DB-9B02-E07BF3F5FBA4}"/>
          </ac:spMkLst>
        </pc:spChg>
        <pc:spChg chg="del">
          <ac:chgData name="Дарья" userId="68ef404d6dd36e91" providerId="LiveId" clId="{03AC6B38-34D7-4B2B-8335-5D2189E5BE4C}" dt="2026-06-15T08:34:20.106" v="2287" actId="478"/>
          <ac:spMkLst>
            <pc:docMk/>
            <pc:sldMk cId="1274649712" sldId="278"/>
            <ac:spMk id="3" creationId="{E67600C3-3DB3-4EB5-A041-5A73825FB949}"/>
          </ac:spMkLst>
        </pc:spChg>
      </pc:sldChg>
      <pc:sldChg chg="delSp modSp new del mod">
        <pc:chgData name="Дарья" userId="68ef404d6dd36e91" providerId="LiveId" clId="{03AC6B38-34D7-4B2B-8335-5D2189E5BE4C}" dt="2026-06-16T15:02:20.331" v="5698" actId="47"/>
        <pc:sldMkLst>
          <pc:docMk/>
          <pc:sldMk cId="568062595" sldId="279"/>
        </pc:sldMkLst>
        <pc:spChg chg="mod">
          <ac:chgData name="Дарья" userId="68ef404d6dd36e91" providerId="LiveId" clId="{03AC6B38-34D7-4B2B-8335-5D2189E5BE4C}" dt="2026-06-16T14:55:25.671" v="5155" actId="20577"/>
          <ac:spMkLst>
            <pc:docMk/>
            <pc:sldMk cId="568062595" sldId="279"/>
            <ac:spMk id="2" creationId="{74541554-DBF9-4A9B-BEE3-FDF340FA626C}"/>
          </ac:spMkLst>
        </pc:spChg>
        <pc:spChg chg="del">
          <ac:chgData name="Дарья" userId="68ef404d6dd36e91" providerId="LiveId" clId="{03AC6B38-34D7-4B2B-8335-5D2189E5BE4C}" dt="2026-06-15T08:36:18.762" v="2461" actId="478"/>
          <ac:spMkLst>
            <pc:docMk/>
            <pc:sldMk cId="568062595" sldId="279"/>
            <ac:spMk id="3" creationId="{F673D004-EF99-4B1D-8822-64B3FEA06F23}"/>
          </ac:spMkLst>
        </pc:spChg>
      </pc:sldChg>
      <pc:sldChg chg="addSp delSp modSp add mod">
        <pc:chgData name="Дарья" userId="68ef404d6dd36e91" providerId="LiveId" clId="{03AC6B38-34D7-4B2B-8335-5D2189E5BE4C}" dt="2026-06-16T13:37:28.114" v="3501" actId="207"/>
        <pc:sldMkLst>
          <pc:docMk/>
          <pc:sldMk cId="0" sldId="280"/>
        </pc:sldMkLst>
        <pc:spChg chg="del mod">
          <ac:chgData name="Дарья" userId="68ef404d6dd36e91" providerId="LiveId" clId="{03AC6B38-34D7-4B2B-8335-5D2189E5BE4C}" dt="2026-06-16T13:35:53.401" v="3486" actId="478"/>
          <ac:spMkLst>
            <pc:docMk/>
            <pc:sldMk cId="0" sldId="280"/>
            <ac:spMk id="326" creationId="{00000000-0000-0000-0000-000000000000}"/>
          </ac:spMkLst>
        </pc:spChg>
        <pc:spChg chg="mod ord">
          <ac:chgData name="Дарья" userId="68ef404d6dd36e91" providerId="LiveId" clId="{03AC6B38-34D7-4B2B-8335-5D2189E5BE4C}" dt="2026-06-16T13:37:28.114" v="3501" actId="207"/>
          <ac:spMkLst>
            <pc:docMk/>
            <pc:sldMk cId="0" sldId="280"/>
            <ac:spMk id="328" creationId="{00000000-0000-0000-0000-000000000000}"/>
          </ac:spMkLst>
        </pc:spChg>
        <pc:spChg chg="mod ord">
          <ac:chgData name="Дарья" userId="68ef404d6dd36e91" providerId="LiveId" clId="{03AC6B38-34D7-4B2B-8335-5D2189E5BE4C}" dt="2026-06-16T13:37:28.114" v="3501" actId="207"/>
          <ac:spMkLst>
            <pc:docMk/>
            <pc:sldMk cId="0" sldId="280"/>
            <ac:spMk id="330" creationId="{00000000-0000-0000-0000-000000000000}"/>
          </ac:spMkLst>
        </pc:spChg>
        <pc:spChg chg="mod ord">
          <ac:chgData name="Дарья" userId="68ef404d6dd36e91" providerId="LiveId" clId="{03AC6B38-34D7-4B2B-8335-5D2189E5BE4C}" dt="2026-06-16T13:37:28.114" v="3501" actId="207"/>
          <ac:spMkLst>
            <pc:docMk/>
            <pc:sldMk cId="0" sldId="280"/>
            <ac:spMk id="332" creationId="{00000000-0000-0000-0000-000000000000}"/>
          </ac:spMkLst>
        </pc:spChg>
        <pc:spChg chg="mod ord">
          <ac:chgData name="Дарья" userId="68ef404d6dd36e91" providerId="LiveId" clId="{03AC6B38-34D7-4B2B-8335-5D2189E5BE4C}" dt="2026-06-16T13:37:28.114" v="3501" actId="207"/>
          <ac:spMkLst>
            <pc:docMk/>
            <pc:sldMk cId="0" sldId="280"/>
            <ac:spMk id="334" creationId="{00000000-0000-0000-0000-000000000000}"/>
          </ac:spMkLst>
        </pc:spChg>
        <pc:spChg chg="mod ord">
          <ac:chgData name="Дарья" userId="68ef404d6dd36e91" providerId="LiveId" clId="{03AC6B38-34D7-4B2B-8335-5D2189E5BE4C}" dt="2026-06-16T13:37:28.114" v="3501" actId="207"/>
          <ac:spMkLst>
            <pc:docMk/>
            <pc:sldMk cId="0" sldId="280"/>
            <ac:spMk id="336" creationId="{00000000-0000-0000-0000-000000000000}"/>
          </ac:spMkLst>
        </pc:spChg>
        <pc:spChg chg="mod ord">
          <ac:chgData name="Дарья" userId="68ef404d6dd36e91" providerId="LiveId" clId="{03AC6B38-34D7-4B2B-8335-5D2189E5BE4C}" dt="2026-06-16T13:37:28.114" v="3501" actId="207"/>
          <ac:spMkLst>
            <pc:docMk/>
            <pc:sldMk cId="0" sldId="280"/>
            <ac:spMk id="338" creationId="{00000000-0000-0000-0000-000000000000}"/>
          </ac:spMkLst>
        </pc:spChg>
        <pc:spChg chg="mod ord">
          <ac:chgData name="Дарья" userId="68ef404d6dd36e91" providerId="LiveId" clId="{03AC6B38-34D7-4B2B-8335-5D2189E5BE4C}" dt="2026-06-16T13:37:28.114" v="3501" actId="207"/>
          <ac:spMkLst>
            <pc:docMk/>
            <pc:sldMk cId="0" sldId="280"/>
            <ac:spMk id="340" creationId="{00000000-0000-0000-0000-000000000000}"/>
          </ac:spMkLst>
        </pc:spChg>
        <pc:spChg chg="mod ord">
          <ac:chgData name="Дарья" userId="68ef404d6dd36e91" providerId="LiveId" clId="{03AC6B38-34D7-4B2B-8335-5D2189E5BE4C}" dt="2026-06-16T13:37:28.114" v="3501" actId="207"/>
          <ac:spMkLst>
            <pc:docMk/>
            <pc:sldMk cId="0" sldId="280"/>
            <ac:spMk id="342" creationId="{00000000-0000-0000-0000-000000000000}"/>
          </ac:spMkLst>
        </pc:spChg>
        <pc:spChg chg="mod ord">
          <ac:chgData name="Дарья" userId="68ef404d6dd36e91" providerId="LiveId" clId="{03AC6B38-34D7-4B2B-8335-5D2189E5BE4C}" dt="2026-06-16T13:37:28.114" v="3501" actId="207"/>
          <ac:spMkLst>
            <pc:docMk/>
            <pc:sldMk cId="0" sldId="280"/>
            <ac:spMk id="344" creationId="{00000000-0000-0000-0000-000000000000}"/>
          </ac:spMkLst>
        </pc:spChg>
        <pc:spChg chg="mod ord">
          <ac:chgData name="Дарья" userId="68ef404d6dd36e91" providerId="LiveId" clId="{03AC6B38-34D7-4B2B-8335-5D2189E5BE4C}" dt="2026-06-16T13:37:28.114" v="3501" actId="207"/>
          <ac:spMkLst>
            <pc:docMk/>
            <pc:sldMk cId="0" sldId="280"/>
            <ac:spMk id="346" creationId="{00000000-0000-0000-0000-000000000000}"/>
          </ac:spMkLst>
        </pc:spChg>
        <pc:spChg chg="mod ord">
          <ac:chgData name="Дарья" userId="68ef404d6dd36e91" providerId="LiveId" clId="{03AC6B38-34D7-4B2B-8335-5D2189E5BE4C}" dt="2026-06-16T13:37:28.114" v="3501" actId="207"/>
          <ac:spMkLst>
            <pc:docMk/>
            <pc:sldMk cId="0" sldId="280"/>
            <ac:spMk id="348" creationId="{00000000-0000-0000-0000-000000000000}"/>
          </ac:spMkLst>
        </pc:spChg>
        <pc:spChg chg="mod ord">
          <ac:chgData name="Дарья" userId="68ef404d6dd36e91" providerId="LiveId" clId="{03AC6B38-34D7-4B2B-8335-5D2189E5BE4C}" dt="2026-06-16T13:37:28.114" v="3501" actId="207"/>
          <ac:spMkLst>
            <pc:docMk/>
            <pc:sldMk cId="0" sldId="280"/>
            <ac:spMk id="350" creationId="{00000000-0000-0000-0000-000000000000}"/>
          </ac:spMkLst>
        </pc:spChg>
        <pc:spChg chg="mod ord">
          <ac:chgData name="Дарья" userId="68ef404d6dd36e91" providerId="LiveId" clId="{03AC6B38-34D7-4B2B-8335-5D2189E5BE4C}" dt="2026-06-16T13:37:28.114" v="3501" actId="207"/>
          <ac:spMkLst>
            <pc:docMk/>
            <pc:sldMk cId="0" sldId="280"/>
            <ac:spMk id="352" creationId="{00000000-0000-0000-0000-000000000000}"/>
          </ac:spMkLst>
        </pc:spChg>
        <pc:spChg chg="del">
          <ac:chgData name="Дарья" userId="68ef404d6dd36e91" providerId="LiveId" clId="{03AC6B38-34D7-4B2B-8335-5D2189E5BE4C}" dt="2026-06-16T13:09:22.218" v="3079" actId="478"/>
          <ac:spMkLst>
            <pc:docMk/>
            <pc:sldMk cId="0" sldId="280"/>
            <ac:spMk id="354" creationId="{00000000-0000-0000-0000-000000000000}"/>
          </ac:spMkLst>
        </pc:spChg>
        <pc:picChg chg="add mod ord">
          <ac:chgData name="Дарья" userId="68ef404d6dd36e91" providerId="LiveId" clId="{03AC6B38-34D7-4B2B-8335-5D2189E5BE4C}" dt="2026-06-16T13:37:15.679" v="3499" actId="167"/>
          <ac:picMkLst>
            <pc:docMk/>
            <pc:sldMk cId="0" sldId="280"/>
            <ac:picMk id="3" creationId="{2ACBB03A-D779-40F3-A86B-52C6B38DC1A1}"/>
          </ac:picMkLst>
        </pc:picChg>
        <pc:picChg chg="add del mod">
          <ac:chgData name="Дарья" userId="68ef404d6dd36e91" providerId="LiveId" clId="{03AC6B38-34D7-4B2B-8335-5D2189E5BE4C}" dt="2026-06-16T13:34:47.310" v="3480" actId="478"/>
          <ac:picMkLst>
            <pc:docMk/>
            <pc:sldMk cId="0" sldId="280"/>
            <ac:picMk id="31" creationId="{928BBE24-A32D-4949-988E-2FA44D90031C}"/>
          </ac:picMkLst>
        </pc:picChg>
        <pc:picChg chg="del">
          <ac:chgData name="Дарья" userId="68ef404d6dd36e91" providerId="LiveId" clId="{03AC6B38-34D7-4B2B-8335-5D2189E5BE4C}" dt="2026-06-16T13:09:46.084" v="3095" actId="478"/>
          <ac:picMkLst>
            <pc:docMk/>
            <pc:sldMk cId="0" sldId="280"/>
            <ac:picMk id="353" creationId="{00000000-0000-0000-0000-000000000000}"/>
          </ac:picMkLst>
        </pc:picChg>
      </pc:sldChg>
      <pc:sldChg chg="addSp modSp add mod modNotes">
        <pc:chgData name="Дарья" userId="68ef404d6dd36e91" providerId="LiveId" clId="{03AC6B38-34D7-4B2B-8335-5D2189E5BE4C}" dt="2026-06-16T14:52:01.065" v="5014" actId="108"/>
        <pc:sldMkLst>
          <pc:docMk/>
          <pc:sldMk cId="0" sldId="297"/>
        </pc:sldMkLst>
        <pc:spChg chg="mod">
          <ac:chgData name="Дарья" userId="68ef404d6dd36e91" providerId="LiveId" clId="{03AC6B38-34D7-4B2B-8335-5D2189E5BE4C}" dt="2026-06-16T14:50:15.113" v="4851" actId="20577"/>
          <ac:spMkLst>
            <pc:docMk/>
            <pc:sldMk cId="0" sldId="297"/>
            <ac:spMk id="577" creationId="{00000000-0000-0000-0000-000000000000}"/>
          </ac:spMkLst>
        </pc:spChg>
        <pc:spChg chg="mod">
          <ac:chgData name="Дарья" userId="68ef404d6dd36e91" providerId="LiveId" clId="{03AC6B38-34D7-4B2B-8335-5D2189E5BE4C}" dt="2026-06-16T14:52:01.065" v="5014" actId="108"/>
          <ac:spMkLst>
            <pc:docMk/>
            <pc:sldMk cId="0" sldId="297"/>
            <ac:spMk id="578" creationId="{00000000-0000-0000-0000-000000000000}"/>
          </ac:spMkLst>
        </pc:spChg>
        <pc:spChg chg="mod">
          <ac:chgData name="Дарья" userId="68ef404d6dd36e91" providerId="LiveId" clId="{03AC6B38-34D7-4B2B-8335-5D2189E5BE4C}" dt="2026-06-16T14:50:58.192" v="4872" actId="20577"/>
          <ac:spMkLst>
            <pc:docMk/>
            <pc:sldMk cId="0" sldId="297"/>
            <ac:spMk id="579" creationId="{00000000-0000-0000-0000-000000000000}"/>
          </ac:spMkLst>
        </pc:spChg>
        <pc:spChg chg="mod">
          <ac:chgData name="Дарья" userId="68ef404d6dd36e91" providerId="LiveId" clId="{03AC6B38-34D7-4B2B-8335-5D2189E5BE4C}" dt="2026-06-16T14:51:32.794" v="4963" actId="20577"/>
          <ac:spMkLst>
            <pc:docMk/>
            <pc:sldMk cId="0" sldId="297"/>
            <ac:spMk id="580" creationId="{00000000-0000-0000-0000-000000000000}"/>
          </ac:spMkLst>
        </pc:spChg>
        <pc:spChg chg="mod">
          <ac:chgData name="Дарья" userId="68ef404d6dd36e91" providerId="LiveId" clId="{03AC6B38-34D7-4B2B-8335-5D2189E5BE4C}" dt="2026-06-16T14:51:52.352" v="5013" actId="207"/>
          <ac:spMkLst>
            <pc:docMk/>
            <pc:sldMk cId="0" sldId="297"/>
            <ac:spMk id="581" creationId="{00000000-0000-0000-0000-000000000000}"/>
          </ac:spMkLst>
        </pc:spChg>
        <pc:spChg chg="mod">
          <ac:chgData name="Дарья" userId="68ef404d6dd36e91" providerId="LiveId" clId="{03AC6B38-34D7-4B2B-8335-5D2189E5BE4C}" dt="2026-06-16T14:51:52.352" v="5013" actId="207"/>
          <ac:spMkLst>
            <pc:docMk/>
            <pc:sldMk cId="0" sldId="297"/>
            <ac:spMk id="582" creationId="{00000000-0000-0000-0000-000000000000}"/>
          </ac:spMkLst>
        </pc:spChg>
        <pc:picChg chg="add mod">
          <ac:chgData name="Дарья" userId="68ef404d6dd36e91" providerId="LiveId" clId="{03AC6B38-34D7-4B2B-8335-5D2189E5BE4C}" dt="2026-06-16T14:50:40.953" v="4861" actId="1076"/>
          <ac:picMkLst>
            <pc:docMk/>
            <pc:sldMk cId="0" sldId="297"/>
            <ac:picMk id="9" creationId="{05074B42-1920-4401-BC78-F18ABACDBC59}"/>
          </ac:picMkLst>
        </pc:picChg>
        <pc:picChg chg="add mod">
          <ac:chgData name="Дарья" userId="68ef404d6dd36e91" providerId="LiveId" clId="{03AC6B38-34D7-4B2B-8335-5D2189E5BE4C}" dt="2026-06-16T14:50:36.650" v="4860" actId="1076"/>
          <ac:picMkLst>
            <pc:docMk/>
            <pc:sldMk cId="0" sldId="297"/>
            <ac:picMk id="10" creationId="{05A3C3D2-CBBA-4DC6-97E0-9E35FB97DF1E}"/>
          </ac:picMkLst>
        </pc:picChg>
        <pc:picChg chg="add mod">
          <ac:chgData name="Дарья" userId="68ef404d6dd36e91" providerId="LiveId" clId="{03AC6B38-34D7-4B2B-8335-5D2189E5BE4C}" dt="2026-06-16T14:50:44.209" v="4862" actId="1076"/>
          <ac:picMkLst>
            <pc:docMk/>
            <pc:sldMk cId="0" sldId="297"/>
            <ac:picMk id="11" creationId="{546EB9AC-D6F8-4731-A0F5-8ADC1D78EC5F}"/>
          </ac:picMkLst>
        </pc:picChg>
      </pc:sldChg>
      <pc:sldChg chg="add del">
        <pc:chgData name="Дарья" userId="68ef404d6dd36e91" providerId="LiveId" clId="{03AC6B38-34D7-4B2B-8335-5D2189E5BE4C}" dt="2026-06-16T13:49:30.618" v="3618" actId="47"/>
        <pc:sldMkLst>
          <pc:docMk/>
          <pc:sldMk cId="0" sldId="299"/>
        </pc:sldMkLst>
      </pc:sldChg>
      <pc:sldChg chg="addSp delSp modSp add mod">
        <pc:chgData name="Дарья" userId="68ef404d6dd36e91" providerId="LiveId" clId="{03AC6B38-34D7-4B2B-8335-5D2189E5BE4C}" dt="2026-06-16T13:36:48.773" v="3495" actId="207"/>
        <pc:sldMkLst>
          <pc:docMk/>
          <pc:sldMk cId="2712275956" sldId="306"/>
        </pc:sldMkLst>
        <pc:spChg chg="mod ord">
          <ac:chgData name="Дарья" userId="68ef404d6dd36e91" providerId="LiveId" clId="{03AC6B38-34D7-4B2B-8335-5D2189E5BE4C}" dt="2026-06-16T13:36:48.773" v="3495" actId="207"/>
          <ac:spMkLst>
            <pc:docMk/>
            <pc:sldMk cId="2712275956" sldId="306"/>
            <ac:spMk id="109" creationId="{00000000-0000-0000-0000-000000000000}"/>
          </ac:spMkLst>
        </pc:spChg>
        <pc:spChg chg="del mod">
          <ac:chgData name="Дарья" userId="68ef404d6dd36e91" providerId="LiveId" clId="{03AC6B38-34D7-4B2B-8335-5D2189E5BE4C}" dt="2026-06-16T13:31:20.708" v="3398" actId="478"/>
          <ac:spMkLst>
            <pc:docMk/>
            <pc:sldMk cId="2712275956" sldId="306"/>
            <ac:spMk id="111" creationId="{00000000-0000-0000-0000-000000000000}"/>
          </ac:spMkLst>
        </pc:spChg>
        <pc:picChg chg="add mod ord">
          <ac:chgData name="Дарья" userId="68ef404d6dd36e91" providerId="LiveId" clId="{03AC6B38-34D7-4B2B-8335-5D2189E5BE4C}" dt="2026-06-16T13:31:37.012" v="3405" actId="1076"/>
          <ac:picMkLst>
            <pc:docMk/>
            <pc:sldMk cId="2712275956" sldId="306"/>
            <ac:picMk id="3" creationId="{6C8B3B12-4052-46C0-A3D8-A850B9453A98}"/>
          </ac:picMkLst>
        </pc:picChg>
        <pc:picChg chg="add mod ord">
          <ac:chgData name="Дарья" userId="68ef404d6dd36e91" providerId="LiveId" clId="{03AC6B38-34D7-4B2B-8335-5D2189E5BE4C}" dt="2026-06-16T13:31:29.225" v="3403" actId="167"/>
          <ac:picMkLst>
            <pc:docMk/>
            <pc:sldMk cId="2712275956" sldId="306"/>
            <ac:picMk id="5" creationId="{5339A8E1-25DF-41DE-8537-9E2657752FED}"/>
          </ac:picMkLst>
        </pc:picChg>
        <pc:picChg chg="add mod">
          <ac:chgData name="Дарья" userId="68ef404d6dd36e91" providerId="LiveId" clId="{03AC6B38-34D7-4B2B-8335-5D2189E5BE4C}" dt="2026-06-16T12:42:19.393" v="2552" actId="1076"/>
          <ac:picMkLst>
            <pc:docMk/>
            <pc:sldMk cId="2712275956" sldId="306"/>
            <ac:picMk id="6" creationId="{9C876CF6-336C-4AFE-B334-DF0252A18725}"/>
          </ac:picMkLst>
        </pc:picChg>
        <pc:picChg chg="add mod">
          <ac:chgData name="Дарья" userId="68ef404d6dd36e91" providerId="LiveId" clId="{03AC6B38-34D7-4B2B-8335-5D2189E5BE4C}" dt="2026-06-16T12:42:37.793" v="2554" actId="1076"/>
          <ac:picMkLst>
            <pc:docMk/>
            <pc:sldMk cId="2712275956" sldId="306"/>
            <ac:picMk id="7" creationId="{5B17D8EB-952C-4B1C-A951-1982A55033D3}"/>
          </ac:picMkLst>
        </pc:picChg>
        <pc:picChg chg="add mod">
          <ac:chgData name="Дарья" userId="68ef404d6dd36e91" providerId="LiveId" clId="{03AC6B38-34D7-4B2B-8335-5D2189E5BE4C}" dt="2026-06-16T12:45:49.239" v="2594" actId="1076"/>
          <ac:picMkLst>
            <pc:docMk/>
            <pc:sldMk cId="2712275956" sldId="306"/>
            <ac:picMk id="8" creationId="{AC9CCCF1-A0C3-4E5B-B6CD-0E790B805CBB}"/>
          </ac:picMkLst>
        </pc:picChg>
        <pc:picChg chg="add del mod">
          <ac:chgData name="Дарья" userId="68ef404d6dd36e91" providerId="LiveId" clId="{03AC6B38-34D7-4B2B-8335-5D2189E5BE4C}" dt="2026-06-16T12:43:48.957" v="2563" actId="478"/>
          <ac:picMkLst>
            <pc:docMk/>
            <pc:sldMk cId="2712275956" sldId="306"/>
            <ac:picMk id="9" creationId="{FFC29FE5-9805-4C99-A0D7-7572F42DDF4E}"/>
          </ac:picMkLst>
        </pc:picChg>
        <pc:picChg chg="add mod">
          <ac:chgData name="Дарья" userId="68ef404d6dd36e91" providerId="LiveId" clId="{03AC6B38-34D7-4B2B-8335-5D2189E5BE4C}" dt="2026-06-16T12:43:24.353" v="2560" actId="1076"/>
          <ac:picMkLst>
            <pc:docMk/>
            <pc:sldMk cId="2712275956" sldId="306"/>
            <ac:picMk id="10" creationId="{AF837FCC-9EB7-42E2-BC83-4D9D264558C5}"/>
          </ac:picMkLst>
        </pc:picChg>
        <pc:picChg chg="add mod">
          <ac:chgData name="Дарья" userId="68ef404d6dd36e91" providerId="LiveId" clId="{03AC6B38-34D7-4B2B-8335-5D2189E5BE4C}" dt="2026-06-16T12:43:35.297" v="2562" actId="1076"/>
          <ac:picMkLst>
            <pc:docMk/>
            <pc:sldMk cId="2712275956" sldId="306"/>
            <ac:picMk id="11" creationId="{D720E73D-78FB-412F-825D-2777A49A8958}"/>
          </ac:picMkLst>
        </pc:picChg>
        <pc:picChg chg="add mod">
          <ac:chgData name="Дарья" userId="68ef404d6dd36e91" providerId="LiveId" clId="{03AC6B38-34D7-4B2B-8335-5D2189E5BE4C}" dt="2026-06-16T12:43:56.297" v="2565" actId="1076"/>
          <ac:picMkLst>
            <pc:docMk/>
            <pc:sldMk cId="2712275956" sldId="306"/>
            <ac:picMk id="12" creationId="{300050E8-F024-435B-A2FE-65C7DC0EF1F7}"/>
          </ac:picMkLst>
        </pc:picChg>
        <pc:picChg chg="add mod">
          <ac:chgData name="Дарья" userId="68ef404d6dd36e91" providerId="LiveId" clId="{03AC6B38-34D7-4B2B-8335-5D2189E5BE4C}" dt="2026-06-16T12:44:15.441" v="2567" actId="1076"/>
          <ac:picMkLst>
            <pc:docMk/>
            <pc:sldMk cId="2712275956" sldId="306"/>
            <ac:picMk id="13" creationId="{9160CA17-5552-40A5-BD68-B7A189A7D480}"/>
          </ac:picMkLst>
        </pc:picChg>
        <pc:picChg chg="add mod">
          <ac:chgData name="Дарья" userId="68ef404d6dd36e91" providerId="LiveId" clId="{03AC6B38-34D7-4B2B-8335-5D2189E5BE4C}" dt="2026-06-16T12:45:44.796" v="2593" actId="1035"/>
          <ac:picMkLst>
            <pc:docMk/>
            <pc:sldMk cId="2712275956" sldId="306"/>
            <ac:picMk id="14" creationId="{E558C389-675A-422A-88B8-483D666C076E}"/>
          </ac:picMkLst>
        </pc:picChg>
        <pc:picChg chg="add mod">
          <ac:chgData name="Дарья" userId="68ef404d6dd36e91" providerId="LiveId" clId="{03AC6B38-34D7-4B2B-8335-5D2189E5BE4C}" dt="2026-06-16T12:45:23.320" v="2572" actId="1076"/>
          <ac:picMkLst>
            <pc:docMk/>
            <pc:sldMk cId="2712275956" sldId="306"/>
            <ac:picMk id="15" creationId="{5AE598E2-0ABD-4EAC-BC1E-6872F21A099A}"/>
          </ac:picMkLst>
        </pc:picChg>
        <pc:picChg chg="add del mod">
          <ac:chgData name="Дарья" userId="68ef404d6dd36e91" providerId="LiveId" clId="{03AC6B38-34D7-4B2B-8335-5D2189E5BE4C}" dt="2026-06-16T13:34:32.484" v="3479" actId="478"/>
          <ac:picMkLst>
            <pc:docMk/>
            <pc:sldMk cId="2712275956" sldId="306"/>
            <ac:picMk id="16" creationId="{8E08B915-452F-4779-BC63-70FBC86B3C8D}"/>
          </ac:picMkLst>
        </pc:picChg>
        <pc:picChg chg="add mod">
          <ac:chgData name="Дарья" userId="68ef404d6dd36e91" providerId="LiveId" clId="{03AC6B38-34D7-4B2B-8335-5D2189E5BE4C}" dt="2026-06-16T12:48:06.976" v="2599" actId="1076"/>
          <ac:picMkLst>
            <pc:docMk/>
            <pc:sldMk cId="2712275956" sldId="306"/>
            <ac:picMk id="17" creationId="{7AC0B93F-91EE-4062-84A3-C217DA300DA5}"/>
          </ac:picMkLst>
        </pc:picChg>
        <pc:picChg chg="add mod">
          <ac:chgData name="Дарья" userId="68ef404d6dd36e91" providerId="LiveId" clId="{03AC6B38-34D7-4B2B-8335-5D2189E5BE4C}" dt="2026-06-16T12:48:20.705" v="2601" actId="1076"/>
          <ac:picMkLst>
            <pc:docMk/>
            <pc:sldMk cId="2712275956" sldId="306"/>
            <ac:picMk id="18" creationId="{597BD3C2-577A-48B2-B7AD-886A05B8BBCA}"/>
          </ac:picMkLst>
        </pc:picChg>
        <pc:picChg chg="del mod">
          <ac:chgData name="Дарья" userId="68ef404d6dd36e91" providerId="LiveId" clId="{03AC6B38-34D7-4B2B-8335-5D2189E5BE4C}" dt="2026-06-16T12:41:05.523" v="2539" actId="478"/>
          <ac:picMkLst>
            <pc:docMk/>
            <pc:sldMk cId="2712275956" sldId="306"/>
            <ac:picMk id="110" creationId="{00000000-0000-0000-0000-000000000000}"/>
          </ac:picMkLst>
        </pc:picChg>
      </pc:sldChg>
      <pc:sldChg chg="new del">
        <pc:chgData name="Дарья" userId="68ef404d6dd36e91" providerId="LiveId" clId="{03AC6B38-34D7-4B2B-8335-5D2189E5BE4C}" dt="2026-06-16T12:49:05.906" v="2604" actId="47"/>
        <pc:sldMkLst>
          <pc:docMk/>
          <pc:sldMk cId="2184493374" sldId="307"/>
        </pc:sldMkLst>
      </pc:sldChg>
      <pc:sldChg chg="addSp delSp modSp add mod">
        <pc:chgData name="Дарья" userId="68ef404d6dd36e91" providerId="LiveId" clId="{03AC6B38-34D7-4B2B-8335-5D2189E5BE4C}" dt="2026-06-16T14:28:15.894" v="3892" actId="1038"/>
        <pc:sldMkLst>
          <pc:docMk/>
          <pc:sldMk cId="1790592286" sldId="308"/>
        </pc:sldMkLst>
        <pc:spChg chg="mod">
          <ac:chgData name="Дарья" userId="68ef404d6dd36e91" providerId="LiveId" clId="{03AC6B38-34D7-4B2B-8335-5D2189E5BE4C}" dt="2026-06-16T12:49:12.628" v="2620" actId="20577"/>
          <ac:spMkLst>
            <pc:docMk/>
            <pc:sldMk cId="1790592286" sldId="308"/>
            <ac:spMk id="131" creationId="{00000000-0000-0000-0000-000000000000}"/>
          </ac:spMkLst>
        </pc:spChg>
        <pc:spChg chg="mod">
          <ac:chgData name="Дарья" userId="68ef404d6dd36e91" providerId="LiveId" clId="{03AC6B38-34D7-4B2B-8335-5D2189E5BE4C}" dt="2026-06-16T14:27:14.196" v="3881" actId="20577"/>
          <ac:spMkLst>
            <pc:docMk/>
            <pc:sldMk cId="1790592286" sldId="308"/>
            <ac:spMk id="132" creationId="{00000000-0000-0000-0000-000000000000}"/>
          </ac:spMkLst>
        </pc:spChg>
        <pc:picChg chg="add del mod">
          <ac:chgData name="Дарья" userId="68ef404d6dd36e91" providerId="LiveId" clId="{03AC6B38-34D7-4B2B-8335-5D2189E5BE4C}" dt="2026-06-16T13:34:29.107" v="3478" actId="478"/>
          <ac:picMkLst>
            <pc:docMk/>
            <pc:sldMk cId="1790592286" sldId="308"/>
            <ac:picMk id="3" creationId="{20968EC5-2868-4D7F-9E31-2848E948879F}"/>
          </ac:picMkLst>
        </pc:picChg>
        <pc:picChg chg="add mod ord">
          <ac:chgData name="Дарья" userId="68ef404d6dd36e91" providerId="LiveId" clId="{03AC6B38-34D7-4B2B-8335-5D2189E5BE4C}" dt="2026-06-16T14:27:55.487" v="3884" actId="1076"/>
          <ac:picMkLst>
            <pc:docMk/>
            <pc:sldMk cId="1790592286" sldId="308"/>
            <ac:picMk id="5" creationId="{238933EB-B5EB-408E-8FD2-391CBBBDAEFC}"/>
          </ac:picMkLst>
        </pc:picChg>
        <pc:picChg chg="add del mod modCrop">
          <ac:chgData name="Дарья" userId="68ef404d6dd36e91" providerId="LiveId" clId="{03AC6B38-34D7-4B2B-8335-5D2189E5BE4C}" dt="2026-06-16T13:32:46.527" v="3416" actId="478"/>
          <ac:picMkLst>
            <pc:docMk/>
            <pc:sldMk cId="1790592286" sldId="308"/>
            <ac:picMk id="6" creationId="{BF361EDD-6AA4-4A75-9367-F57C557F9682}"/>
          </ac:picMkLst>
        </pc:picChg>
        <pc:picChg chg="add del mod">
          <ac:chgData name="Дарья" userId="68ef404d6dd36e91" providerId="LiveId" clId="{03AC6B38-34D7-4B2B-8335-5D2189E5BE4C}" dt="2026-06-16T13:32:34.336" v="3414" actId="478"/>
          <ac:picMkLst>
            <pc:docMk/>
            <pc:sldMk cId="1790592286" sldId="308"/>
            <ac:picMk id="7" creationId="{244D28C1-CDD2-4A5D-A3FE-87A1407102E5}"/>
          </ac:picMkLst>
        </pc:picChg>
        <pc:picChg chg="add mod">
          <ac:chgData name="Дарья" userId="68ef404d6dd36e91" providerId="LiveId" clId="{03AC6B38-34D7-4B2B-8335-5D2189E5BE4C}" dt="2026-06-16T14:28:14.671" v="3891" actId="1037"/>
          <ac:picMkLst>
            <pc:docMk/>
            <pc:sldMk cId="1790592286" sldId="308"/>
            <ac:picMk id="12" creationId="{12319ABE-4AE7-4BB5-87FE-0905E2817DB5}"/>
          </ac:picMkLst>
        </pc:picChg>
        <pc:picChg chg="add mod">
          <ac:chgData name="Дарья" userId="68ef404d6dd36e91" providerId="LiveId" clId="{03AC6B38-34D7-4B2B-8335-5D2189E5BE4C}" dt="2026-06-16T14:28:15.894" v="3892" actId="1038"/>
          <ac:picMkLst>
            <pc:docMk/>
            <pc:sldMk cId="1790592286" sldId="308"/>
            <ac:picMk id="13" creationId="{A6DAAD41-0765-4EA0-B798-D9F691005E3B}"/>
          </ac:picMkLst>
        </pc:picChg>
        <pc:picChg chg="del">
          <ac:chgData name="Дарья" userId="68ef404d6dd36e91" providerId="LiveId" clId="{03AC6B38-34D7-4B2B-8335-5D2189E5BE4C}" dt="2026-06-16T13:32:47.421" v="3417" actId="478"/>
          <ac:picMkLst>
            <pc:docMk/>
            <pc:sldMk cId="1790592286" sldId="308"/>
            <ac:picMk id="130" creationId="{00000000-0000-0000-0000-000000000000}"/>
          </ac:picMkLst>
        </pc:picChg>
      </pc:sldChg>
      <pc:sldChg chg="addSp delSp modSp add mod modNotes">
        <pc:chgData name="Дарья" userId="68ef404d6dd36e91" providerId="LiveId" clId="{03AC6B38-34D7-4B2B-8335-5D2189E5BE4C}" dt="2026-06-16T13:37:03.844" v="3498" actId="207"/>
        <pc:sldMkLst>
          <pc:docMk/>
          <pc:sldMk cId="0" sldId="309"/>
        </pc:sldMkLst>
        <pc:spChg chg="mod">
          <ac:chgData name="Дарья" userId="68ef404d6dd36e91" providerId="LiveId" clId="{03AC6B38-34D7-4B2B-8335-5D2189E5BE4C}" dt="2026-06-16T13:37:03.844" v="3498" actId="207"/>
          <ac:spMkLst>
            <pc:docMk/>
            <pc:sldMk cId="0" sldId="309"/>
            <ac:spMk id="147" creationId="{00000000-0000-0000-0000-000000000000}"/>
          </ac:spMkLst>
        </pc:spChg>
        <pc:spChg chg="del">
          <ac:chgData name="Дарья" userId="68ef404d6dd36e91" providerId="LiveId" clId="{03AC6B38-34D7-4B2B-8335-5D2189E5BE4C}" dt="2026-06-16T12:55:01.193" v="2743" actId="478"/>
          <ac:spMkLst>
            <pc:docMk/>
            <pc:sldMk cId="0" sldId="309"/>
            <ac:spMk id="151" creationId="{00000000-0000-0000-0000-000000000000}"/>
          </ac:spMkLst>
        </pc:spChg>
        <pc:picChg chg="add mod ord">
          <ac:chgData name="Дарья" userId="68ef404d6dd36e91" providerId="LiveId" clId="{03AC6B38-34D7-4B2B-8335-5D2189E5BE4C}" dt="2026-06-16T13:37:01.431" v="3497" actId="167"/>
          <ac:picMkLst>
            <pc:docMk/>
            <pc:sldMk cId="0" sldId="309"/>
            <ac:picMk id="3" creationId="{8FD89DC4-1A1A-47B8-A912-70FF5E46BF8F}"/>
          </ac:picMkLst>
        </pc:picChg>
        <pc:picChg chg="add del mod">
          <ac:chgData name="Дарья" userId="68ef404d6dd36e91" providerId="LiveId" clId="{03AC6B38-34D7-4B2B-8335-5D2189E5BE4C}" dt="2026-06-16T13:34:18.032" v="3474" actId="478"/>
          <ac:picMkLst>
            <pc:docMk/>
            <pc:sldMk cId="0" sldId="309"/>
            <ac:picMk id="8" creationId="{D92B30DF-239B-4DD9-9B85-A6E5885FF4DC}"/>
          </ac:picMkLst>
        </pc:picChg>
        <pc:picChg chg="add del mod">
          <ac:chgData name="Дарья" userId="68ef404d6dd36e91" providerId="LiveId" clId="{03AC6B38-34D7-4B2B-8335-5D2189E5BE4C}" dt="2026-06-16T12:55:34.209" v="2749" actId="478"/>
          <ac:picMkLst>
            <pc:docMk/>
            <pc:sldMk cId="0" sldId="309"/>
            <ac:picMk id="9" creationId="{3B3A6864-5B3C-4F2D-B2D6-214B75FE5515}"/>
          </ac:picMkLst>
        </pc:picChg>
        <pc:picChg chg="add mod">
          <ac:chgData name="Дарья" userId="68ef404d6dd36e91" providerId="LiveId" clId="{03AC6B38-34D7-4B2B-8335-5D2189E5BE4C}" dt="2026-06-16T12:55:44.200" v="2751" actId="1076"/>
          <ac:picMkLst>
            <pc:docMk/>
            <pc:sldMk cId="0" sldId="309"/>
            <ac:picMk id="10" creationId="{B49B3B70-E227-42A8-AB01-21B4AA008D79}"/>
          </ac:picMkLst>
        </pc:picChg>
        <pc:picChg chg="add mod">
          <ac:chgData name="Дарья" userId="68ef404d6dd36e91" providerId="LiveId" clId="{03AC6B38-34D7-4B2B-8335-5D2189E5BE4C}" dt="2026-06-16T12:55:53.039" v="2753" actId="1076"/>
          <ac:picMkLst>
            <pc:docMk/>
            <pc:sldMk cId="0" sldId="309"/>
            <ac:picMk id="11" creationId="{311CA9D6-C7E8-4BCF-B544-7469FA7788A6}"/>
          </ac:picMkLst>
        </pc:picChg>
        <pc:picChg chg="add mod">
          <ac:chgData name="Дарья" userId="68ef404d6dd36e91" providerId="LiveId" clId="{03AC6B38-34D7-4B2B-8335-5D2189E5BE4C}" dt="2026-06-16T12:56:03.136" v="2755" actId="1076"/>
          <ac:picMkLst>
            <pc:docMk/>
            <pc:sldMk cId="0" sldId="309"/>
            <ac:picMk id="12" creationId="{F3A7C606-27C1-4B3E-ADB3-0C524B6B2DE1}"/>
          </ac:picMkLst>
        </pc:picChg>
        <pc:picChg chg="add del mod">
          <ac:chgData name="Дарья" userId="68ef404d6dd36e91" providerId="LiveId" clId="{03AC6B38-34D7-4B2B-8335-5D2189E5BE4C}" dt="2026-06-16T13:12:44.896" v="3146" actId="478"/>
          <ac:picMkLst>
            <pc:docMk/>
            <pc:sldMk cId="0" sldId="309"/>
            <ac:picMk id="13" creationId="{45527271-9960-4064-A667-F1CE4A5E2372}"/>
          </ac:picMkLst>
        </pc:picChg>
        <pc:picChg chg="add del mod">
          <ac:chgData name="Дарья" userId="68ef404d6dd36e91" providerId="LiveId" clId="{03AC6B38-34D7-4B2B-8335-5D2189E5BE4C}" dt="2026-06-16T13:34:19.599" v="3475" actId="478"/>
          <ac:picMkLst>
            <pc:docMk/>
            <pc:sldMk cId="0" sldId="309"/>
            <ac:picMk id="14" creationId="{B7317424-7FBA-4CF3-92A4-BFFBB1DE4848}"/>
          </ac:picMkLst>
        </pc:picChg>
        <pc:picChg chg="add del mod">
          <ac:chgData name="Дарья" userId="68ef404d6dd36e91" providerId="LiveId" clId="{03AC6B38-34D7-4B2B-8335-5D2189E5BE4C}" dt="2026-06-16T13:34:26.700" v="3477" actId="478"/>
          <ac:picMkLst>
            <pc:docMk/>
            <pc:sldMk cId="0" sldId="309"/>
            <ac:picMk id="15" creationId="{BB05D5AE-25AF-4D4E-AB2D-ED1AA1AE790F}"/>
          </ac:picMkLst>
        </pc:picChg>
        <pc:picChg chg="del">
          <ac:chgData name="Дарья" userId="68ef404d6dd36e91" providerId="LiveId" clId="{03AC6B38-34D7-4B2B-8335-5D2189E5BE4C}" dt="2026-06-16T12:55:08.237" v="2745" actId="478"/>
          <ac:picMkLst>
            <pc:docMk/>
            <pc:sldMk cId="0" sldId="309"/>
            <ac:picMk id="148" creationId="{00000000-0000-0000-0000-000000000000}"/>
          </ac:picMkLst>
        </pc:picChg>
      </pc:sldChg>
      <pc:sldChg chg="addSp delSp modSp add mod">
        <pc:chgData name="Дарья" userId="68ef404d6dd36e91" providerId="LiveId" clId="{03AC6B38-34D7-4B2B-8335-5D2189E5BE4C}" dt="2026-06-16T13:37:35.574" v="3502" actId="478"/>
        <pc:sldMkLst>
          <pc:docMk/>
          <pc:sldMk cId="0" sldId="310"/>
        </pc:sldMkLst>
        <pc:spChg chg="mod">
          <ac:chgData name="Дарья" userId="68ef404d6dd36e91" providerId="LiveId" clId="{03AC6B38-34D7-4B2B-8335-5D2189E5BE4C}" dt="2026-06-16T13:14:02.927" v="3203" actId="404"/>
          <ac:spMkLst>
            <pc:docMk/>
            <pc:sldMk cId="0" sldId="310"/>
            <ac:spMk id="138" creationId="{00000000-0000-0000-0000-000000000000}"/>
          </ac:spMkLst>
        </pc:spChg>
        <pc:spChg chg="del">
          <ac:chgData name="Дарья" userId="68ef404d6dd36e91" providerId="LiveId" clId="{03AC6B38-34D7-4B2B-8335-5D2189E5BE4C}" dt="2026-06-16T13:13:26.640" v="3148" actId="478"/>
          <ac:spMkLst>
            <pc:docMk/>
            <pc:sldMk cId="0" sldId="310"/>
            <ac:spMk id="139" creationId="{00000000-0000-0000-0000-000000000000}"/>
          </ac:spMkLst>
        </pc:spChg>
        <pc:picChg chg="add mod">
          <ac:chgData name="Дарья" userId="68ef404d6dd36e91" providerId="LiveId" clId="{03AC6B38-34D7-4B2B-8335-5D2189E5BE4C}" dt="2026-06-16T13:15:16.661" v="3216" actId="1076"/>
          <ac:picMkLst>
            <pc:docMk/>
            <pc:sldMk cId="0" sldId="310"/>
            <ac:picMk id="6" creationId="{12BFDB31-9A77-4F68-B9E1-037FBCCCFCD2}"/>
          </ac:picMkLst>
        </pc:picChg>
        <pc:picChg chg="add del mod">
          <ac:chgData name="Дарья" userId="68ef404d6dd36e91" providerId="LiveId" clId="{03AC6B38-34D7-4B2B-8335-5D2189E5BE4C}" dt="2026-06-16T13:16:52.020" v="3244" actId="478"/>
          <ac:picMkLst>
            <pc:docMk/>
            <pc:sldMk cId="0" sldId="310"/>
            <ac:picMk id="7" creationId="{50EDB6BC-B121-4C53-B049-1226E9299BE6}"/>
          </ac:picMkLst>
        </pc:picChg>
        <pc:picChg chg="add mod">
          <ac:chgData name="Дарья" userId="68ef404d6dd36e91" providerId="LiveId" clId="{03AC6B38-34D7-4B2B-8335-5D2189E5BE4C}" dt="2026-06-16T13:15:25.245" v="3220" actId="1076"/>
          <ac:picMkLst>
            <pc:docMk/>
            <pc:sldMk cId="0" sldId="310"/>
            <ac:picMk id="8" creationId="{7898343E-184B-4B7E-87C3-FE54F485B901}"/>
          </ac:picMkLst>
        </pc:picChg>
        <pc:picChg chg="add mod ord">
          <ac:chgData name="Дарья" userId="68ef404d6dd36e91" providerId="LiveId" clId="{03AC6B38-34D7-4B2B-8335-5D2189E5BE4C}" dt="2026-06-16T13:17:24.445" v="3252" actId="14100"/>
          <ac:picMkLst>
            <pc:docMk/>
            <pc:sldMk cId="0" sldId="310"/>
            <ac:picMk id="9" creationId="{F3136E9D-DDAF-4F2A-AEB2-B913631C799D}"/>
          </ac:picMkLst>
        </pc:picChg>
        <pc:picChg chg="add del mod">
          <ac:chgData name="Дарья" userId="68ef404d6dd36e91" providerId="LiveId" clId="{03AC6B38-34D7-4B2B-8335-5D2189E5BE4C}" dt="2026-06-16T13:37:35.574" v="3502" actId="478"/>
          <ac:picMkLst>
            <pc:docMk/>
            <pc:sldMk cId="0" sldId="310"/>
            <ac:picMk id="10" creationId="{1FA60706-9E4B-4E74-B70F-E57269A5B889}"/>
          </ac:picMkLst>
        </pc:picChg>
        <pc:picChg chg="del">
          <ac:chgData name="Дарья" userId="68ef404d6dd36e91" providerId="LiveId" clId="{03AC6B38-34D7-4B2B-8335-5D2189E5BE4C}" dt="2026-06-16T13:15:23.934" v="3219" actId="478"/>
          <ac:picMkLst>
            <pc:docMk/>
            <pc:sldMk cId="0" sldId="310"/>
            <ac:picMk id="140" creationId="{00000000-0000-0000-0000-000000000000}"/>
          </ac:picMkLst>
        </pc:picChg>
        <pc:picChg chg="del">
          <ac:chgData name="Дарья" userId="68ef404d6dd36e91" providerId="LiveId" clId="{03AC6B38-34D7-4B2B-8335-5D2189E5BE4C}" dt="2026-06-16T13:15:14.860" v="3215" actId="478"/>
          <ac:picMkLst>
            <pc:docMk/>
            <pc:sldMk cId="0" sldId="310"/>
            <ac:picMk id="141" creationId="{00000000-0000-0000-0000-000000000000}"/>
          </ac:picMkLst>
        </pc:picChg>
      </pc:sldChg>
      <pc:sldChg chg="addSp delSp modSp add mod">
        <pc:chgData name="Дарья" userId="68ef404d6dd36e91" providerId="LiveId" clId="{03AC6B38-34D7-4B2B-8335-5D2189E5BE4C}" dt="2026-06-16T13:37:48.017" v="3504" actId="478"/>
        <pc:sldMkLst>
          <pc:docMk/>
          <pc:sldMk cId="0" sldId="311"/>
        </pc:sldMkLst>
        <pc:spChg chg="mod">
          <ac:chgData name="Дарья" userId="68ef404d6dd36e91" providerId="LiveId" clId="{03AC6B38-34D7-4B2B-8335-5D2189E5BE4C}" dt="2026-06-16T13:37:43.101" v="3503" actId="207"/>
          <ac:spMkLst>
            <pc:docMk/>
            <pc:sldMk cId="0" sldId="311"/>
            <ac:spMk id="157" creationId="{00000000-0000-0000-0000-000000000000}"/>
          </ac:spMkLst>
        </pc:spChg>
        <pc:picChg chg="add del">
          <ac:chgData name="Дарья" userId="68ef404d6dd36e91" providerId="LiveId" clId="{03AC6B38-34D7-4B2B-8335-5D2189E5BE4C}" dt="2026-06-16T13:21:49.836" v="3298" actId="478"/>
          <ac:picMkLst>
            <pc:docMk/>
            <pc:sldMk cId="0" sldId="311"/>
            <ac:picMk id="3" creationId="{E97434E8-8053-402A-9E27-717DEEA4EE64}"/>
          </ac:picMkLst>
        </pc:picChg>
        <pc:picChg chg="add del mod">
          <ac:chgData name="Дарья" userId="68ef404d6dd36e91" providerId="LiveId" clId="{03AC6B38-34D7-4B2B-8335-5D2189E5BE4C}" dt="2026-06-16T13:37:48.017" v="3504" actId="478"/>
          <ac:picMkLst>
            <pc:docMk/>
            <pc:sldMk cId="0" sldId="311"/>
            <ac:picMk id="5" creationId="{E091D4BD-888B-4FD8-BDA1-C229C838398E}"/>
          </ac:picMkLst>
        </pc:picChg>
        <pc:picChg chg="add mod">
          <ac:chgData name="Дарья" userId="68ef404d6dd36e91" providerId="LiveId" clId="{03AC6B38-34D7-4B2B-8335-5D2189E5BE4C}" dt="2026-06-16T13:22:47.517" v="3313" actId="1076"/>
          <ac:picMkLst>
            <pc:docMk/>
            <pc:sldMk cId="0" sldId="311"/>
            <ac:picMk id="6" creationId="{DAEA3882-5775-4F21-8C9E-E881FDBE6FFA}"/>
          </ac:picMkLst>
        </pc:picChg>
        <pc:picChg chg="add mod">
          <ac:chgData name="Дарья" userId="68ef404d6dd36e91" providerId="LiveId" clId="{03AC6B38-34D7-4B2B-8335-5D2189E5BE4C}" dt="2026-06-16T13:22:44.765" v="3312" actId="1076"/>
          <ac:picMkLst>
            <pc:docMk/>
            <pc:sldMk cId="0" sldId="311"/>
            <ac:picMk id="7" creationId="{EDB53693-353A-4019-8900-BB424637CB1C}"/>
          </ac:picMkLst>
        </pc:picChg>
        <pc:picChg chg="add mod">
          <ac:chgData name="Дарья" userId="68ef404d6dd36e91" providerId="LiveId" clId="{03AC6B38-34D7-4B2B-8335-5D2189E5BE4C}" dt="2026-06-16T13:22:24.157" v="3308" actId="1076"/>
          <ac:picMkLst>
            <pc:docMk/>
            <pc:sldMk cId="0" sldId="311"/>
            <ac:picMk id="8" creationId="{F313CF8A-7256-4028-8C64-49B225BFEB14}"/>
          </ac:picMkLst>
        </pc:picChg>
        <pc:picChg chg="add del mod">
          <ac:chgData name="Дарья" userId="68ef404d6dd36e91" providerId="LiveId" clId="{03AC6B38-34D7-4B2B-8335-5D2189E5BE4C}" dt="2026-06-16T13:22:06.191" v="3304" actId="478"/>
          <ac:picMkLst>
            <pc:docMk/>
            <pc:sldMk cId="0" sldId="311"/>
            <ac:picMk id="11" creationId="{3CFEECB4-51C8-4E6A-8F89-20A0137A8DF3}"/>
          </ac:picMkLst>
        </pc:picChg>
        <pc:picChg chg="add mod ord">
          <ac:chgData name="Дарья" userId="68ef404d6dd36e91" providerId="LiveId" clId="{03AC6B38-34D7-4B2B-8335-5D2189E5BE4C}" dt="2026-06-16T13:24:25.497" v="3320" actId="1037"/>
          <ac:picMkLst>
            <pc:docMk/>
            <pc:sldMk cId="0" sldId="311"/>
            <ac:picMk id="12" creationId="{794D7683-6FE5-4566-9C09-8A31C0BF18BF}"/>
          </ac:picMkLst>
        </pc:picChg>
        <pc:picChg chg="add mod">
          <ac:chgData name="Дарья" userId="68ef404d6dd36e91" providerId="LiveId" clId="{03AC6B38-34D7-4B2B-8335-5D2189E5BE4C}" dt="2026-06-16T13:27:28.588" v="3323" actId="14100"/>
          <ac:picMkLst>
            <pc:docMk/>
            <pc:sldMk cId="0" sldId="311"/>
            <ac:picMk id="13" creationId="{68787627-FF8F-43E7-AD45-2370E5D58150}"/>
          </ac:picMkLst>
        </pc:picChg>
        <pc:picChg chg="add mod">
          <ac:chgData name="Дарья" userId="68ef404d6dd36e91" providerId="LiveId" clId="{03AC6B38-34D7-4B2B-8335-5D2189E5BE4C}" dt="2026-06-16T13:27:39.260" v="3328" actId="1076"/>
          <ac:picMkLst>
            <pc:docMk/>
            <pc:sldMk cId="0" sldId="311"/>
            <ac:picMk id="14" creationId="{F899B7ED-C0BE-4F0B-A861-4D62A9E5704F}"/>
          </ac:picMkLst>
        </pc:picChg>
        <pc:picChg chg="del mod">
          <ac:chgData name="Дарья" userId="68ef404d6dd36e91" providerId="LiveId" clId="{03AC6B38-34D7-4B2B-8335-5D2189E5BE4C}" dt="2026-06-16T13:18:44.429" v="3282" actId="478"/>
          <ac:picMkLst>
            <pc:docMk/>
            <pc:sldMk cId="0" sldId="311"/>
            <ac:picMk id="158" creationId="{00000000-0000-0000-0000-000000000000}"/>
          </ac:picMkLst>
        </pc:picChg>
      </pc:sldChg>
      <pc:sldChg chg="addSp delSp modSp add mod">
        <pc:chgData name="Дарья" userId="68ef404d6dd36e91" providerId="LiveId" clId="{03AC6B38-34D7-4B2B-8335-5D2189E5BE4C}" dt="2026-06-16T13:47:29.412" v="3604" actId="207"/>
        <pc:sldMkLst>
          <pc:docMk/>
          <pc:sldMk cId="2163631632" sldId="312"/>
        </pc:sldMkLst>
        <pc:spChg chg="mod">
          <ac:chgData name="Дарья" userId="68ef404d6dd36e91" providerId="LiveId" clId="{03AC6B38-34D7-4B2B-8335-5D2189E5BE4C}" dt="2026-06-16T13:47:29.412" v="3604" actId="207"/>
          <ac:spMkLst>
            <pc:docMk/>
            <pc:sldMk cId="2163631632" sldId="312"/>
            <ac:spMk id="157" creationId="{00000000-0000-0000-0000-000000000000}"/>
          </ac:spMkLst>
        </pc:spChg>
        <pc:picChg chg="del">
          <ac:chgData name="Дарья" userId="68ef404d6dd36e91" providerId="LiveId" clId="{03AC6B38-34D7-4B2B-8335-5D2189E5BE4C}" dt="2026-06-16T13:37:50.704" v="3505" actId="478"/>
          <ac:picMkLst>
            <pc:docMk/>
            <pc:sldMk cId="2163631632" sldId="312"/>
            <ac:picMk id="5" creationId="{E091D4BD-888B-4FD8-BDA1-C229C838398E}"/>
          </ac:picMkLst>
        </pc:picChg>
        <pc:picChg chg="del">
          <ac:chgData name="Дарья" userId="68ef404d6dd36e91" providerId="LiveId" clId="{03AC6B38-34D7-4B2B-8335-5D2189E5BE4C}" dt="2026-06-16T13:46:35.976" v="3588" actId="478"/>
          <ac:picMkLst>
            <pc:docMk/>
            <pc:sldMk cId="2163631632" sldId="312"/>
            <ac:picMk id="6" creationId="{DAEA3882-5775-4F21-8C9E-E881FDBE6FFA}"/>
          </ac:picMkLst>
        </pc:picChg>
        <pc:picChg chg="del">
          <ac:chgData name="Дарья" userId="68ef404d6dd36e91" providerId="LiveId" clId="{03AC6B38-34D7-4B2B-8335-5D2189E5BE4C}" dt="2026-06-16T13:46:35.976" v="3588" actId="478"/>
          <ac:picMkLst>
            <pc:docMk/>
            <pc:sldMk cId="2163631632" sldId="312"/>
            <ac:picMk id="7" creationId="{EDB53693-353A-4019-8900-BB424637CB1C}"/>
          </ac:picMkLst>
        </pc:picChg>
        <pc:picChg chg="del">
          <ac:chgData name="Дарья" userId="68ef404d6dd36e91" providerId="LiveId" clId="{03AC6B38-34D7-4B2B-8335-5D2189E5BE4C}" dt="2026-06-16T13:46:35.976" v="3588" actId="478"/>
          <ac:picMkLst>
            <pc:docMk/>
            <pc:sldMk cId="2163631632" sldId="312"/>
            <ac:picMk id="8" creationId="{F313CF8A-7256-4028-8C64-49B225BFEB14}"/>
          </ac:picMkLst>
        </pc:picChg>
        <pc:picChg chg="add mod">
          <ac:chgData name="Дарья" userId="68ef404d6dd36e91" providerId="LiveId" clId="{03AC6B38-34D7-4B2B-8335-5D2189E5BE4C}" dt="2026-06-16T13:46:54.464" v="3596" actId="1035"/>
          <ac:picMkLst>
            <pc:docMk/>
            <pc:sldMk cId="2163631632" sldId="312"/>
            <ac:picMk id="11" creationId="{5E22B243-1E25-4A8B-B32E-832874127F6D}"/>
          </ac:picMkLst>
        </pc:picChg>
        <pc:picChg chg="del">
          <ac:chgData name="Дарья" userId="68ef404d6dd36e91" providerId="LiveId" clId="{03AC6B38-34D7-4B2B-8335-5D2189E5BE4C}" dt="2026-06-16T13:46:59.502" v="3597" actId="478"/>
          <ac:picMkLst>
            <pc:docMk/>
            <pc:sldMk cId="2163631632" sldId="312"/>
            <ac:picMk id="13" creationId="{68787627-FF8F-43E7-AD45-2370E5D58150}"/>
          </ac:picMkLst>
        </pc:picChg>
        <pc:picChg chg="del">
          <ac:chgData name="Дарья" userId="68ef404d6dd36e91" providerId="LiveId" clId="{03AC6B38-34D7-4B2B-8335-5D2189E5BE4C}" dt="2026-06-16T13:46:59.502" v="3597" actId="478"/>
          <ac:picMkLst>
            <pc:docMk/>
            <pc:sldMk cId="2163631632" sldId="312"/>
            <ac:picMk id="14" creationId="{F899B7ED-C0BE-4F0B-A861-4D62A9E5704F}"/>
          </ac:picMkLst>
        </pc:picChg>
        <pc:picChg chg="add mod">
          <ac:chgData name="Дарья" userId="68ef404d6dd36e91" providerId="LiveId" clId="{03AC6B38-34D7-4B2B-8335-5D2189E5BE4C}" dt="2026-06-16T13:47:15.155" v="3603" actId="1076"/>
          <ac:picMkLst>
            <pc:docMk/>
            <pc:sldMk cId="2163631632" sldId="312"/>
            <ac:picMk id="15" creationId="{17288DA7-E464-4569-8932-EC103E993003}"/>
          </ac:picMkLst>
        </pc:picChg>
        <pc:picChg chg="add mod">
          <ac:chgData name="Дарья" userId="68ef404d6dd36e91" providerId="LiveId" clId="{03AC6B38-34D7-4B2B-8335-5D2189E5BE4C}" dt="2026-06-16T13:47:10.915" v="3602" actId="14100"/>
          <ac:picMkLst>
            <pc:docMk/>
            <pc:sldMk cId="2163631632" sldId="312"/>
            <ac:picMk id="16" creationId="{31AD0B4B-5D08-44DD-9483-F8FFC4BF3AC5}"/>
          </ac:picMkLst>
        </pc:picChg>
        <pc:picChg chg="mod">
          <ac:chgData name="Дарья" userId="68ef404d6dd36e91" providerId="LiveId" clId="{03AC6B38-34D7-4B2B-8335-5D2189E5BE4C}" dt="2026-06-16T13:46:27.045" v="3586" actId="688"/>
          <ac:picMkLst>
            <pc:docMk/>
            <pc:sldMk cId="2163631632" sldId="312"/>
            <ac:picMk id="156" creationId="{00000000-0000-0000-0000-000000000000}"/>
          </ac:picMkLst>
        </pc:picChg>
      </pc:sldChg>
      <pc:sldChg chg="addSp delSp modSp add mod">
        <pc:chgData name="Дарья" userId="68ef404d6dd36e91" providerId="LiveId" clId="{03AC6B38-34D7-4B2B-8335-5D2189E5BE4C}" dt="2026-06-16T13:45:39.883" v="3584" actId="1076"/>
        <pc:sldMkLst>
          <pc:docMk/>
          <pc:sldMk cId="269797634" sldId="313"/>
        </pc:sldMkLst>
        <pc:spChg chg="mod">
          <ac:chgData name="Дарья" userId="68ef404d6dd36e91" providerId="LiveId" clId="{03AC6B38-34D7-4B2B-8335-5D2189E5BE4C}" dt="2026-06-16T13:45:28.603" v="3582" actId="1076"/>
          <ac:spMkLst>
            <pc:docMk/>
            <pc:sldMk cId="269797634" sldId="313"/>
            <ac:spMk id="328" creationId="{00000000-0000-0000-0000-000000000000}"/>
          </ac:spMkLst>
        </pc:spChg>
        <pc:spChg chg="mod">
          <ac:chgData name="Дарья" userId="68ef404d6dd36e91" providerId="LiveId" clId="{03AC6B38-34D7-4B2B-8335-5D2189E5BE4C}" dt="2026-06-16T13:45:39.883" v="3584" actId="1076"/>
          <ac:spMkLst>
            <pc:docMk/>
            <pc:sldMk cId="269797634" sldId="313"/>
            <ac:spMk id="330" creationId="{00000000-0000-0000-0000-000000000000}"/>
          </ac:spMkLst>
        </pc:spChg>
        <pc:spChg chg="del">
          <ac:chgData name="Дарья" userId="68ef404d6dd36e91" providerId="LiveId" clId="{03AC6B38-34D7-4B2B-8335-5D2189E5BE4C}" dt="2026-06-16T13:42:04.267" v="3554" actId="478"/>
          <ac:spMkLst>
            <pc:docMk/>
            <pc:sldMk cId="269797634" sldId="313"/>
            <ac:spMk id="332" creationId="{00000000-0000-0000-0000-000000000000}"/>
          </ac:spMkLst>
        </pc:spChg>
        <pc:spChg chg="del">
          <ac:chgData name="Дарья" userId="68ef404d6dd36e91" providerId="LiveId" clId="{03AC6B38-34D7-4B2B-8335-5D2189E5BE4C}" dt="2026-06-16T13:42:05.321" v="3555" actId="478"/>
          <ac:spMkLst>
            <pc:docMk/>
            <pc:sldMk cId="269797634" sldId="313"/>
            <ac:spMk id="334" creationId="{00000000-0000-0000-0000-000000000000}"/>
          </ac:spMkLst>
        </pc:spChg>
        <pc:spChg chg="del">
          <ac:chgData name="Дарья" userId="68ef404d6dd36e91" providerId="LiveId" clId="{03AC6B38-34D7-4B2B-8335-5D2189E5BE4C}" dt="2026-06-16T13:42:08.726" v="3557" actId="478"/>
          <ac:spMkLst>
            <pc:docMk/>
            <pc:sldMk cId="269797634" sldId="313"/>
            <ac:spMk id="336" creationId="{00000000-0000-0000-0000-000000000000}"/>
          </ac:spMkLst>
        </pc:spChg>
        <pc:spChg chg="del">
          <ac:chgData name="Дарья" userId="68ef404d6dd36e91" providerId="LiveId" clId="{03AC6B38-34D7-4B2B-8335-5D2189E5BE4C}" dt="2026-06-16T13:42:07.524" v="3556" actId="478"/>
          <ac:spMkLst>
            <pc:docMk/>
            <pc:sldMk cId="269797634" sldId="313"/>
            <ac:spMk id="338" creationId="{00000000-0000-0000-0000-000000000000}"/>
          </ac:spMkLst>
        </pc:spChg>
        <pc:spChg chg="del">
          <ac:chgData name="Дарья" userId="68ef404d6dd36e91" providerId="LiveId" clId="{03AC6B38-34D7-4B2B-8335-5D2189E5BE4C}" dt="2026-06-16T13:42:09.673" v="3558" actId="478"/>
          <ac:spMkLst>
            <pc:docMk/>
            <pc:sldMk cId="269797634" sldId="313"/>
            <ac:spMk id="340" creationId="{00000000-0000-0000-0000-000000000000}"/>
          </ac:spMkLst>
        </pc:spChg>
        <pc:spChg chg="del">
          <ac:chgData name="Дарья" userId="68ef404d6dd36e91" providerId="LiveId" clId="{03AC6B38-34D7-4B2B-8335-5D2189E5BE4C}" dt="2026-06-16T13:42:14.749" v="3559" actId="478"/>
          <ac:spMkLst>
            <pc:docMk/>
            <pc:sldMk cId="269797634" sldId="313"/>
            <ac:spMk id="342" creationId="{00000000-0000-0000-0000-000000000000}"/>
          </ac:spMkLst>
        </pc:spChg>
        <pc:spChg chg="del">
          <ac:chgData name="Дарья" userId="68ef404d6dd36e91" providerId="LiveId" clId="{03AC6B38-34D7-4B2B-8335-5D2189E5BE4C}" dt="2026-06-16T13:42:14.749" v="3559" actId="478"/>
          <ac:spMkLst>
            <pc:docMk/>
            <pc:sldMk cId="269797634" sldId="313"/>
            <ac:spMk id="344" creationId="{00000000-0000-0000-0000-000000000000}"/>
          </ac:spMkLst>
        </pc:spChg>
        <pc:spChg chg="del">
          <ac:chgData name="Дарья" userId="68ef404d6dd36e91" providerId="LiveId" clId="{03AC6B38-34D7-4B2B-8335-5D2189E5BE4C}" dt="2026-06-16T13:42:14.749" v="3559" actId="478"/>
          <ac:spMkLst>
            <pc:docMk/>
            <pc:sldMk cId="269797634" sldId="313"/>
            <ac:spMk id="346" creationId="{00000000-0000-0000-0000-000000000000}"/>
          </ac:spMkLst>
        </pc:spChg>
        <pc:spChg chg="del">
          <ac:chgData name="Дарья" userId="68ef404d6dd36e91" providerId="LiveId" clId="{03AC6B38-34D7-4B2B-8335-5D2189E5BE4C}" dt="2026-06-16T13:42:14.749" v="3559" actId="478"/>
          <ac:spMkLst>
            <pc:docMk/>
            <pc:sldMk cId="269797634" sldId="313"/>
            <ac:spMk id="348" creationId="{00000000-0000-0000-0000-000000000000}"/>
          </ac:spMkLst>
        </pc:spChg>
        <pc:spChg chg="del">
          <ac:chgData name="Дарья" userId="68ef404d6dd36e91" providerId="LiveId" clId="{03AC6B38-34D7-4B2B-8335-5D2189E5BE4C}" dt="2026-06-16T13:42:14.749" v="3559" actId="478"/>
          <ac:spMkLst>
            <pc:docMk/>
            <pc:sldMk cId="269797634" sldId="313"/>
            <ac:spMk id="350" creationId="{00000000-0000-0000-0000-000000000000}"/>
          </ac:spMkLst>
        </pc:spChg>
        <pc:spChg chg="del">
          <ac:chgData name="Дарья" userId="68ef404d6dd36e91" providerId="LiveId" clId="{03AC6B38-34D7-4B2B-8335-5D2189E5BE4C}" dt="2026-06-16T13:42:14.749" v="3559" actId="478"/>
          <ac:spMkLst>
            <pc:docMk/>
            <pc:sldMk cId="269797634" sldId="313"/>
            <ac:spMk id="352" creationId="{00000000-0000-0000-0000-000000000000}"/>
          </ac:spMkLst>
        </pc:spChg>
        <pc:picChg chg="mod ord">
          <ac:chgData name="Дарья" userId="68ef404d6dd36e91" providerId="LiveId" clId="{03AC6B38-34D7-4B2B-8335-5D2189E5BE4C}" dt="2026-06-16T13:42:30.597" v="3563" actId="1076"/>
          <ac:picMkLst>
            <pc:docMk/>
            <pc:sldMk cId="269797634" sldId="313"/>
            <ac:picMk id="3" creationId="{2ACBB03A-D779-40F3-A86B-52C6B38DC1A1}"/>
          </ac:picMkLst>
        </pc:picChg>
        <pc:picChg chg="add mod">
          <ac:chgData name="Дарья" userId="68ef404d6dd36e91" providerId="LiveId" clId="{03AC6B38-34D7-4B2B-8335-5D2189E5BE4C}" dt="2026-06-16T13:45:39.883" v="3584" actId="1076"/>
          <ac:picMkLst>
            <pc:docMk/>
            <pc:sldMk cId="269797634" sldId="313"/>
            <ac:picMk id="29" creationId="{CC2A293E-E47B-4EE5-96BE-315AE911358A}"/>
          </ac:picMkLst>
        </pc:picChg>
        <pc:picChg chg="mod">
          <ac:chgData name="Дарья" userId="68ef404d6dd36e91" providerId="LiveId" clId="{03AC6B38-34D7-4B2B-8335-5D2189E5BE4C}" dt="2026-06-16T13:45:28.603" v="3582" actId="1076"/>
          <ac:picMkLst>
            <pc:docMk/>
            <pc:sldMk cId="269797634" sldId="313"/>
            <ac:picMk id="327" creationId="{00000000-0000-0000-0000-000000000000}"/>
          </ac:picMkLst>
        </pc:picChg>
        <pc:picChg chg="del mod">
          <ac:chgData name="Дарья" userId="68ef404d6dd36e91" providerId="LiveId" clId="{03AC6B38-34D7-4B2B-8335-5D2189E5BE4C}" dt="2026-06-16T13:43:15.216" v="3569" actId="478"/>
          <ac:picMkLst>
            <pc:docMk/>
            <pc:sldMk cId="269797634" sldId="313"/>
            <ac:picMk id="329" creationId="{00000000-0000-0000-0000-000000000000}"/>
          </ac:picMkLst>
        </pc:picChg>
        <pc:picChg chg="del">
          <ac:chgData name="Дарья" userId="68ef404d6dd36e91" providerId="LiveId" clId="{03AC6B38-34D7-4B2B-8335-5D2189E5BE4C}" dt="2026-06-16T13:42:22.533" v="3561" actId="478"/>
          <ac:picMkLst>
            <pc:docMk/>
            <pc:sldMk cId="269797634" sldId="313"/>
            <ac:picMk id="331" creationId="{00000000-0000-0000-0000-000000000000}"/>
          </ac:picMkLst>
        </pc:picChg>
        <pc:picChg chg="del">
          <ac:chgData name="Дарья" userId="68ef404d6dd36e91" providerId="LiveId" clId="{03AC6B38-34D7-4B2B-8335-5D2189E5BE4C}" dt="2026-06-16T13:42:22.533" v="3561" actId="478"/>
          <ac:picMkLst>
            <pc:docMk/>
            <pc:sldMk cId="269797634" sldId="313"/>
            <ac:picMk id="333" creationId="{00000000-0000-0000-0000-000000000000}"/>
          </ac:picMkLst>
        </pc:picChg>
        <pc:picChg chg="del">
          <ac:chgData name="Дарья" userId="68ef404d6dd36e91" providerId="LiveId" clId="{03AC6B38-34D7-4B2B-8335-5D2189E5BE4C}" dt="2026-06-16T13:42:22.533" v="3561" actId="478"/>
          <ac:picMkLst>
            <pc:docMk/>
            <pc:sldMk cId="269797634" sldId="313"/>
            <ac:picMk id="335" creationId="{00000000-0000-0000-0000-000000000000}"/>
          </ac:picMkLst>
        </pc:picChg>
        <pc:picChg chg="del">
          <ac:chgData name="Дарья" userId="68ef404d6dd36e91" providerId="LiveId" clId="{03AC6B38-34D7-4B2B-8335-5D2189E5BE4C}" dt="2026-06-16T13:42:22.533" v="3561" actId="478"/>
          <ac:picMkLst>
            <pc:docMk/>
            <pc:sldMk cId="269797634" sldId="313"/>
            <ac:picMk id="337" creationId="{00000000-0000-0000-0000-000000000000}"/>
          </ac:picMkLst>
        </pc:picChg>
        <pc:picChg chg="del">
          <ac:chgData name="Дарья" userId="68ef404d6dd36e91" providerId="LiveId" clId="{03AC6B38-34D7-4B2B-8335-5D2189E5BE4C}" dt="2026-06-16T13:42:22.533" v="3561" actId="478"/>
          <ac:picMkLst>
            <pc:docMk/>
            <pc:sldMk cId="269797634" sldId="313"/>
            <ac:picMk id="339" creationId="{00000000-0000-0000-0000-000000000000}"/>
          </ac:picMkLst>
        </pc:picChg>
        <pc:picChg chg="del">
          <ac:chgData name="Дарья" userId="68ef404d6dd36e91" providerId="LiveId" clId="{03AC6B38-34D7-4B2B-8335-5D2189E5BE4C}" dt="2026-06-16T13:42:19.005" v="3560" actId="478"/>
          <ac:picMkLst>
            <pc:docMk/>
            <pc:sldMk cId="269797634" sldId="313"/>
            <ac:picMk id="341" creationId="{00000000-0000-0000-0000-000000000000}"/>
          </ac:picMkLst>
        </pc:picChg>
        <pc:picChg chg="del">
          <ac:chgData name="Дарья" userId="68ef404d6dd36e91" providerId="LiveId" clId="{03AC6B38-34D7-4B2B-8335-5D2189E5BE4C}" dt="2026-06-16T13:42:19.005" v="3560" actId="478"/>
          <ac:picMkLst>
            <pc:docMk/>
            <pc:sldMk cId="269797634" sldId="313"/>
            <ac:picMk id="343" creationId="{00000000-0000-0000-0000-000000000000}"/>
          </ac:picMkLst>
        </pc:picChg>
        <pc:picChg chg="del">
          <ac:chgData name="Дарья" userId="68ef404d6dd36e91" providerId="LiveId" clId="{03AC6B38-34D7-4B2B-8335-5D2189E5BE4C}" dt="2026-06-16T13:42:19.005" v="3560" actId="478"/>
          <ac:picMkLst>
            <pc:docMk/>
            <pc:sldMk cId="269797634" sldId="313"/>
            <ac:picMk id="345" creationId="{00000000-0000-0000-0000-000000000000}"/>
          </ac:picMkLst>
        </pc:picChg>
        <pc:picChg chg="del">
          <ac:chgData name="Дарья" userId="68ef404d6dd36e91" providerId="LiveId" clId="{03AC6B38-34D7-4B2B-8335-5D2189E5BE4C}" dt="2026-06-16T13:42:19.005" v="3560" actId="478"/>
          <ac:picMkLst>
            <pc:docMk/>
            <pc:sldMk cId="269797634" sldId="313"/>
            <ac:picMk id="347" creationId="{00000000-0000-0000-0000-000000000000}"/>
          </ac:picMkLst>
        </pc:picChg>
        <pc:picChg chg="del">
          <ac:chgData name="Дарья" userId="68ef404d6dd36e91" providerId="LiveId" clId="{03AC6B38-34D7-4B2B-8335-5D2189E5BE4C}" dt="2026-06-16T13:42:19.005" v="3560" actId="478"/>
          <ac:picMkLst>
            <pc:docMk/>
            <pc:sldMk cId="269797634" sldId="313"/>
            <ac:picMk id="349" creationId="{00000000-0000-0000-0000-000000000000}"/>
          </ac:picMkLst>
        </pc:picChg>
        <pc:picChg chg="del">
          <ac:chgData name="Дарья" userId="68ef404d6dd36e91" providerId="LiveId" clId="{03AC6B38-34D7-4B2B-8335-5D2189E5BE4C}" dt="2026-06-16T13:42:19.005" v="3560" actId="478"/>
          <ac:picMkLst>
            <pc:docMk/>
            <pc:sldMk cId="269797634" sldId="313"/>
            <ac:picMk id="351" creationId="{00000000-0000-0000-0000-000000000000}"/>
          </ac:picMkLst>
        </pc:picChg>
      </pc:sldChg>
      <pc:sldChg chg="addSp delSp modSp add mod">
        <pc:chgData name="Дарья" userId="68ef404d6dd36e91" providerId="LiveId" clId="{03AC6B38-34D7-4B2B-8335-5D2189E5BE4C}" dt="2026-06-16T13:57:15.042" v="3806" actId="1076"/>
        <pc:sldMkLst>
          <pc:docMk/>
          <pc:sldMk cId="0" sldId="314"/>
        </pc:sldMkLst>
        <pc:spChg chg="mod">
          <ac:chgData name="Дарья" userId="68ef404d6dd36e91" providerId="LiveId" clId="{03AC6B38-34D7-4B2B-8335-5D2189E5BE4C}" dt="2026-06-16T13:53:43.093" v="3734" actId="207"/>
          <ac:spMkLst>
            <pc:docMk/>
            <pc:sldMk cId="0" sldId="314"/>
            <ac:spMk id="138" creationId="{00000000-0000-0000-0000-000000000000}"/>
          </ac:spMkLst>
        </pc:spChg>
        <pc:spChg chg="del">
          <ac:chgData name="Дарья" userId="68ef404d6dd36e91" providerId="LiveId" clId="{03AC6B38-34D7-4B2B-8335-5D2189E5BE4C}" dt="2026-06-16T13:52:57.415" v="3666" actId="478"/>
          <ac:spMkLst>
            <pc:docMk/>
            <pc:sldMk cId="0" sldId="314"/>
            <ac:spMk id="139" creationId="{00000000-0000-0000-0000-000000000000}"/>
          </ac:spMkLst>
        </pc:spChg>
        <pc:picChg chg="add mod">
          <ac:chgData name="Дарья" userId="68ef404d6dd36e91" providerId="LiveId" clId="{03AC6B38-34D7-4B2B-8335-5D2189E5BE4C}" dt="2026-06-16T13:56:44.522" v="3797" actId="14100"/>
          <ac:picMkLst>
            <pc:docMk/>
            <pc:sldMk cId="0" sldId="314"/>
            <ac:picMk id="6" creationId="{4A6A3AF8-14CC-4718-8990-8C2888802ED1}"/>
          </ac:picMkLst>
        </pc:picChg>
        <pc:picChg chg="add del mod">
          <ac:chgData name="Дарья" userId="68ef404d6dd36e91" providerId="LiveId" clId="{03AC6B38-34D7-4B2B-8335-5D2189E5BE4C}" dt="2026-06-16T13:57:09.217" v="3803" actId="478"/>
          <ac:picMkLst>
            <pc:docMk/>
            <pc:sldMk cId="0" sldId="314"/>
            <ac:picMk id="7" creationId="{32FF9137-54BE-453B-AF7E-3D722005E61A}"/>
          </ac:picMkLst>
        </pc:picChg>
        <pc:picChg chg="add del mod">
          <ac:chgData name="Дарья" userId="68ef404d6dd36e91" providerId="LiveId" clId="{03AC6B38-34D7-4B2B-8335-5D2189E5BE4C}" dt="2026-06-16T13:56:23.830" v="3794" actId="478"/>
          <ac:picMkLst>
            <pc:docMk/>
            <pc:sldMk cId="0" sldId="314"/>
            <ac:picMk id="8" creationId="{B8710738-34F8-40F0-81CD-CABEB4E2F2AC}"/>
          </ac:picMkLst>
        </pc:picChg>
        <pc:picChg chg="add mod">
          <ac:chgData name="Дарья" userId="68ef404d6dd36e91" providerId="LiveId" clId="{03AC6B38-34D7-4B2B-8335-5D2189E5BE4C}" dt="2026-06-16T13:56:51.858" v="3799" actId="14100"/>
          <ac:picMkLst>
            <pc:docMk/>
            <pc:sldMk cId="0" sldId="314"/>
            <ac:picMk id="9" creationId="{3B3B3B2C-0D7B-4E48-8293-33347F483333}"/>
          </ac:picMkLst>
        </pc:picChg>
        <pc:picChg chg="add mod">
          <ac:chgData name="Дарья" userId="68ef404d6dd36e91" providerId="LiveId" clId="{03AC6B38-34D7-4B2B-8335-5D2189E5BE4C}" dt="2026-06-16T13:57:15.042" v="3806" actId="1076"/>
          <ac:picMkLst>
            <pc:docMk/>
            <pc:sldMk cId="0" sldId="314"/>
            <ac:picMk id="10" creationId="{0344AD7E-3812-40EE-A040-E8FEE890747F}"/>
          </ac:picMkLst>
        </pc:picChg>
        <pc:picChg chg="del">
          <ac:chgData name="Дарья" userId="68ef404d6dd36e91" providerId="LiveId" clId="{03AC6B38-34D7-4B2B-8335-5D2189E5BE4C}" dt="2026-06-16T13:53:55.735" v="3735" actId="478"/>
          <ac:picMkLst>
            <pc:docMk/>
            <pc:sldMk cId="0" sldId="314"/>
            <ac:picMk id="140" creationId="{00000000-0000-0000-0000-000000000000}"/>
          </ac:picMkLst>
        </pc:picChg>
        <pc:picChg chg="del">
          <ac:chgData name="Дарья" userId="68ef404d6dd36e91" providerId="LiveId" clId="{03AC6B38-34D7-4B2B-8335-5D2189E5BE4C}" dt="2026-06-16T13:53:56.519" v="3736" actId="478"/>
          <ac:picMkLst>
            <pc:docMk/>
            <pc:sldMk cId="0" sldId="314"/>
            <ac:picMk id="141" creationId="{00000000-0000-0000-0000-000000000000}"/>
          </ac:picMkLst>
        </pc:picChg>
      </pc:sldChg>
      <pc:sldChg chg="addSp delSp modSp add mod">
        <pc:chgData name="Дарья" userId="68ef404d6dd36e91" providerId="LiveId" clId="{03AC6B38-34D7-4B2B-8335-5D2189E5BE4C}" dt="2026-06-16T14:32:46.395" v="4052" actId="22"/>
        <pc:sldMkLst>
          <pc:docMk/>
          <pc:sldMk cId="0" sldId="315"/>
        </pc:sldMkLst>
        <pc:spChg chg="add del">
          <ac:chgData name="Дарья" userId="68ef404d6dd36e91" providerId="LiveId" clId="{03AC6B38-34D7-4B2B-8335-5D2189E5BE4C}" dt="2026-06-16T14:32:46.395" v="4052" actId="22"/>
          <ac:spMkLst>
            <pc:docMk/>
            <pc:sldMk cId="0" sldId="315"/>
            <ac:spMk id="17" creationId="{F7A6E645-BC49-4543-9F3D-98592C14FFE4}"/>
          </ac:spMkLst>
        </pc:spChg>
        <pc:spChg chg="mod">
          <ac:chgData name="Дарья" userId="68ef404d6dd36e91" providerId="LiveId" clId="{03AC6B38-34D7-4B2B-8335-5D2189E5BE4C}" dt="2026-06-16T14:31:13.842" v="4018" actId="207"/>
          <ac:spMkLst>
            <pc:docMk/>
            <pc:sldMk cId="0" sldId="315"/>
            <ac:spMk id="201" creationId="{00000000-0000-0000-0000-000000000000}"/>
          </ac:spMkLst>
        </pc:spChg>
        <pc:spChg chg="mod">
          <ac:chgData name="Дарья" userId="68ef404d6dd36e91" providerId="LiveId" clId="{03AC6B38-34D7-4B2B-8335-5D2189E5BE4C}" dt="2026-06-16T14:31:37.975" v="4022" actId="1076"/>
          <ac:spMkLst>
            <pc:docMk/>
            <pc:sldMk cId="0" sldId="315"/>
            <ac:spMk id="202" creationId="{00000000-0000-0000-0000-000000000000}"/>
          </ac:spMkLst>
        </pc:spChg>
        <pc:spChg chg="mod">
          <ac:chgData name="Дарья" userId="68ef404d6dd36e91" providerId="LiveId" clId="{03AC6B38-34D7-4B2B-8335-5D2189E5BE4C}" dt="2026-06-16T14:31:50.620" v="4050" actId="20577"/>
          <ac:spMkLst>
            <pc:docMk/>
            <pc:sldMk cId="0" sldId="315"/>
            <ac:spMk id="203" creationId="{00000000-0000-0000-0000-000000000000}"/>
          </ac:spMkLst>
        </pc:spChg>
        <pc:spChg chg="del">
          <ac:chgData name="Дарья" userId="68ef404d6dd36e91" providerId="LiveId" clId="{03AC6B38-34D7-4B2B-8335-5D2189E5BE4C}" dt="2026-06-16T14:31:20.167" v="4019" actId="478"/>
          <ac:spMkLst>
            <pc:docMk/>
            <pc:sldMk cId="0" sldId="315"/>
            <ac:spMk id="204" creationId="{00000000-0000-0000-0000-000000000000}"/>
          </ac:spMkLst>
        </pc:spChg>
        <pc:spChg chg="del">
          <ac:chgData name="Дарья" userId="68ef404d6dd36e91" providerId="LiveId" clId="{03AC6B38-34D7-4B2B-8335-5D2189E5BE4C}" dt="2026-06-16T14:31:20.167" v="4019" actId="478"/>
          <ac:spMkLst>
            <pc:docMk/>
            <pc:sldMk cId="0" sldId="315"/>
            <ac:spMk id="205" creationId="{00000000-0000-0000-0000-000000000000}"/>
          </ac:spMkLst>
        </pc:spChg>
        <pc:spChg chg="mod">
          <ac:chgData name="Дарья" userId="68ef404d6dd36e91" providerId="LiveId" clId="{03AC6B38-34D7-4B2B-8335-5D2189E5BE4C}" dt="2026-06-16T13:59:19.234" v="3842" actId="14100"/>
          <ac:spMkLst>
            <pc:docMk/>
            <pc:sldMk cId="0" sldId="315"/>
            <ac:spMk id="206" creationId="{00000000-0000-0000-0000-000000000000}"/>
          </ac:spMkLst>
        </pc:spChg>
        <pc:picChg chg="mod">
          <ac:chgData name="Дарья" userId="68ef404d6dd36e91" providerId="LiveId" clId="{03AC6B38-34D7-4B2B-8335-5D2189E5BE4C}" dt="2026-06-16T14:31:37.975" v="4022" actId="1076"/>
          <ac:picMkLst>
            <pc:docMk/>
            <pc:sldMk cId="0" sldId="315"/>
            <ac:picMk id="209" creationId="{00000000-0000-0000-0000-000000000000}"/>
          </ac:picMkLst>
        </pc:picChg>
        <pc:picChg chg="mod">
          <ac:chgData name="Дарья" userId="68ef404d6dd36e91" providerId="LiveId" clId="{03AC6B38-34D7-4B2B-8335-5D2189E5BE4C}" dt="2026-06-16T14:31:37.975" v="4022" actId="1076"/>
          <ac:picMkLst>
            <pc:docMk/>
            <pc:sldMk cId="0" sldId="315"/>
            <ac:picMk id="210" creationId="{00000000-0000-0000-0000-000000000000}"/>
          </ac:picMkLst>
        </pc:picChg>
        <pc:picChg chg="del">
          <ac:chgData name="Дарья" userId="68ef404d6dd36e91" providerId="LiveId" clId="{03AC6B38-34D7-4B2B-8335-5D2189E5BE4C}" dt="2026-06-16T14:31:20.167" v="4019" actId="478"/>
          <ac:picMkLst>
            <pc:docMk/>
            <pc:sldMk cId="0" sldId="315"/>
            <ac:picMk id="211" creationId="{00000000-0000-0000-0000-000000000000}"/>
          </ac:picMkLst>
        </pc:picChg>
        <pc:picChg chg="del">
          <ac:chgData name="Дарья" userId="68ef404d6dd36e91" providerId="LiveId" clId="{03AC6B38-34D7-4B2B-8335-5D2189E5BE4C}" dt="2026-06-16T14:31:20.167" v="4019" actId="478"/>
          <ac:picMkLst>
            <pc:docMk/>
            <pc:sldMk cId="0" sldId="315"/>
            <ac:picMk id="212" creationId="{00000000-0000-0000-0000-000000000000}"/>
          </ac:picMkLst>
        </pc:picChg>
        <pc:picChg chg="del">
          <ac:chgData name="Дарья" userId="68ef404d6dd36e91" providerId="LiveId" clId="{03AC6B38-34D7-4B2B-8335-5D2189E5BE4C}" dt="2026-06-16T13:59:21.107" v="3843" actId="478"/>
          <ac:picMkLst>
            <pc:docMk/>
            <pc:sldMk cId="0" sldId="315"/>
            <ac:picMk id="213" creationId="{00000000-0000-0000-0000-000000000000}"/>
          </ac:picMkLst>
        </pc:picChg>
      </pc:sldChg>
      <pc:sldChg chg="addSp delSp modSp add mod ord">
        <pc:chgData name="Дарья" userId="68ef404d6dd36e91" providerId="LiveId" clId="{03AC6B38-34D7-4B2B-8335-5D2189E5BE4C}" dt="2026-06-16T14:35:46.206" v="4157" actId="478"/>
        <pc:sldMkLst>
          <pc:docMk/>
          <pc:sldMk cId="781489701" sldId="316"/>
        </pc:sldMkLst>
        <pc:spChg chg="mod">
          <ac:chgData name="Дарья" userId="68ef404d6dd36e91" providerId="LiveId" clId="{03AC6B38-34D7-4B2B-8335-5D2189E5BE4C}" dt="2026-06-16T14:33:27.565" v="4127" actId="20577"/>
          <ac:spMkLst>
            <pc:docMk/>
            <pc:sldMk cId="781489701" sldId="316"/>
            <ac:spMk id="138" creationId="{00000000-0000-0000-0000-000000000000}"/>
          </ac:spMkLst>
        </pc:spChg>
        <pc:picChg chg="del">
          <ac:chgData name="Дарья" userId="68ef404d6dd36e91" providerId="LiveId" clId="{03AC6B38-34D7-4B2B-8335-5D2189E5BE4C}" dt="2026-06-16T14:33:48.686" v="4128" actId="478"/>
          <ac:picMkLst>
            <pc:docMk/>
            <pc:sldMk cId="781489701" sldId="316"/>
            <ac:picMk id="6" creationId="{4A6A3AF8-14CC-4718-8990-8C2888802ED1}"/>
          </ac:picMkLst>
        </pc:picChg>
        <pc:picChg chg="add mod">
          <ac:chgData name="Дарья" userId="68ef404d6dd36e91" providerId="LiveId" clId="{03AC6B38-34D7-4B2B-8335-5D2189E5BE4C}" dt="2026-06-16T14:34:36.087" v="4138" actId="1076"/>
          <ac:picMkLst>
            <pc:docMk/>
            <pc:sldMk cId="781489701" sldId="316"/>
            <ac:picMk id="7" creationId="{B6719F3D-6542-48F1-BE51-5C356D6FD4DA}"/>
          </ac:picMkLst>
        </pc:picChg>
        <pc:picChg chg="add mod">
          <ac:chgData name="Дарья" userId="68ef404d6dd36e91" providerId="LiveId" clId="{03AC6B38-34D7-4B2B-8335-5D2189E5BE4C}" dt="2026-06-16T14:34:25.023" v="4136" actId="14100"/>
          <ac:picMkLst>
            <pc:docMk/>
            <pc:sldMk cId="781489701" sldId="316"/>
            <ac:picMk id="8" creationId="{829F1416-1E38-45EF-85F5-BFDF302F0370}"/>
          </ac:picMkLst>
        </pc:picChg>
        <pc:picChg chg="del">
          <ac:chgData name="Дарья" userId="68ef404d6dd36e91" providerId="LiveId" clId="{03AC6B38-34D7-4B2B-8335-5D2189E5BE4C}" dt="2026-06-16T14:33:48.686" v="4128" actId="478"/>
          <ac:picMkLst>
            <pc:docMk/>
            <pc:sldMk cId="781489701" sldId="316"/>
            <ac:picMk id="9" creationId="{3B3B3B2C-0D7B-4E48-8293-33347F483333}"/>
          </ac:picMkLst>
        </pc:picChg>
        <pc:picChg chg="del">
          <ac:chgData name="Дарья" userId="68ef404d6dd36e91" providerId="LiveId" clId="{03AC6B38-34D7-4B2B-8335-5D2189E5BE4C}" dt="2026-06-16T14:33:48.686" v="4128" actId="478"/>
          <ac:picMkLst>
            <pc:docMk/>
            <pc:sldMk cId="781489701" sldId="316"/>
            <ac:picMk id="10" creationId="{0344AD7E-3812-40EE-A040-E8FEE890747F}"/>
          </ac:picMkLst>
        </pc:picChg>
        <pc:picChg chg="add del mod">
          <ac:chgData name="Дарья" userId="68ef404d6dd36e91" providerId="LiveId" clId="{03AC6B38-34D7-4B2B-8335-5D2189E5BE4C}" dt="2026-06-16T14:35:46.206" v="4157" actId="478"/>
          <ac:picMkLst>
            <pc:docMk/>
            <pc:sldMk cId="781489701" sldId="316"/>
            <ac:picMk id="11" creationId="{322277ED-9824-4DDE-B542-292666185903}"/>
          </ac:picMkLst>
        </pc:picChg>
        <pc:picChg chg="add del mod">
          <ac:chgData name="Дарья" userId="68ef404d6dd36e91" providerId="LiveId" clId="{03AC6B38-34D7-4B2B-8335-5D2189E5BE4C}" dt="2026-06-16T14:35:44.150" v="4156" actId="478"/>
          <ac:picMkLst>
            <pc:docMk/>
            <pc:sldMk cId="781489701" sldId="316"/>
            <ac:picMk id="12" creationId="{7E537242-EFB4-4863-9479-72FE8870DE07}"/>
          </ac:picMkLst>
        </pc:picChg>
      </pc:sldChg>
      <pc:sldChg chg="addSp delSp modSp add mod">
        <pc:chgData name="Дарья" userId="68ef404d6dd36e91" providerId="LiveId" clId="{03AC6B38-34D7-4B2B-8335-5D2189E5BE4C}" dt="2026-06-16T14:42:58.462" v="4416" actId="207"/>
        <pc:sldMkLst>
          <pc:docMk/>
          <pc:sldMk cId="0" sldId="317"/>
        </pc:sldMkLst>
        <pc:spChg chg="add mod">
          <ac:chgData name="Дарья" userId="68ef404d6dd36e91" providerId="LiveId" clId="{03AC6B38-34D7-4B2B-8335-5D2189E5BE4C}" dt="2026-06-16T14:37:36.689" v="4258" actId="20577"/>
          <ac:spMkLst>
            <pc:docMk/>
            <pc:sldMk cId="0" sldId="317"/>
            <ac:spMk id="12" creationId="{18C5A238-9BCC-4D36-80C6-60D96FF957F5}"/>
          </ac:spMkLst>
        </pc:spChg>
        <pc:spChg chg="add mod">
          <ac:chgData name="Дарья" userId="68ef404d6dd36e91" providerId="LiveId" clId="{03AC6B38-34D7-4B2B-8335-5D2189E5BE4C}" dt="2026-06-16T14:37:41.908" v="4265" actId="20577"/>
          <ac:spMkLst>
            <pc:docMk/>
            <pc:sldMk cId="0" sldId="317"/>
            <ac:spMk id="13" creationId="{92F1C614-264D-4FBA-8328-1CA860DEE66C}"/>
          </ac:spMkLst>
        </pc:spChg>
        <pc:spChg chg="add mod">
          <ac:chgData name="Дарья" userId="68ef404d6dd36e91" providerId="LiveId" clId="{03AC6B38-34D7-4B2B-8335-5D2189E5BE4C}" dt="2026-06-16T14:37:45.822" v="4273" actId="20577"/>
          <ac:spMkLst>
            <pc:docMk/>
            <pc:sldMk cId="0" sldId="317"/>
            <ac:spMk id="14" creationId="{EDCADA10-7D52-4223-96CD-8EEC1C7EBBD3}"/>
          </ac:spMkLst>
        </pc:spChg>
        <pc:spChg chg="mod">
          <ac:chgData name="Дарья" userId="68ef404d6dd36e91" providerId="LiveId" clId="{03AC6B38-34D7-4B2B-8335-5D2189E5BE4C}" dt="2026-06-16T14:36:37.104" v="4185" actId="20577"/>
          <ac:spMkLst>
            <pc:docMk/>
            <pc:sldMk cId="0" sldId="317"/>
            <ac:spMk id="282" creationId="{00000000-0000-0000-0000-000000000000}"/>
          </ac:spMkLst>
        </pc:spChg>
        <pc:spChg chg="mod">
          <ac:chgData name="Дарья" userId="68ef404d6dd36e91" providerId="LiveId" clId="{03AC6B38-34D7-4B2B-8335-5D2189E5BE4C}" dt="2026-06-16T14:36:45.795" v="4210" actId="20577"/>
          <ac:spMkLst>
            <pc:docMk/>
            <pc:sldMk cId="0" sldId="317"/>
            <ac:spMk id="284" creationId="{00000000-0000-0000-0000-000000000000}"/>
          </ac:spMkLst>
        </pc:spChg>
        <pc:spChg chg="mod">
          <ac:chgData name="Дарья" userId="68ef404d6dd36e91" providerId="LiveId" clId="{03AC6B38-34D7-4B2B-8335-5D2189E5BE4C}" dt="2026-06-16T14:42:58.462" v="4416" actId="207"/>
          <ac:spMkLst>
            <pc:docMk/>
            <pc:sldMk cId="0" sldId="317"/>
            <ac:spMk id="285" creationId="{00000000-0000-0000-0000-000000000000}"/>
          </ac:spMkLst>
        </pc:spChg>
        <pc:spChg chg="mod">
          <ac:chgData name="Дарья" userId="68ef404d6dd36e91" providerId="LiveId" clId="{03AC6B38-34D7-4B2B-8335-5D2189E5BE4C}" dt="2026-06-16T14:37:12.846" v="4234" actId="20577"/>
          <ac:spMkLst>
            <pc:docMk/>
            <pc:sldMk cId="0" sldId="317"/>
            <ac:spMk id="286" creationId="{00000000-0000-0000-0000-000000000000}"/>
          </ac:spMkLst>
        </pc:spChg>
        <pc:spChg chg="del">
          <ac:chgData name="Дарья" userId="68ef404d6dd36e91" providerId="LiveId" clId="{03AC6B38-34D7-4B2B-8335-5D2189E5BE4C}" dt="2026-06-16T14:37:19.838" v="4235" actId="478"/>
          <ac:spMkLst>
            <pc:docMk/>
            <pc:sldMk cId="0" sldId="317"/>
            <ac:spMk id="290" creationId="{00000000-0000-0000-0000-000000000000}"/>
          </ac:spMkLst>
        </pc:spChg>
        <pc:picChg chg="add mod">
          <ac:chgData name="Дарья" userId="68ef404d6dd36e91" providerId="LiveId" clId="{03AC6B38-34D7-4B2B-8335-5D2189E5BE4C}" dt="2026-06-16T14:37:28.224" v="4237" actId="1076"/>
          <ac:picMkLst>
            <pc:docMk/>
            <pc:sldMk cId="0" sldId="317"/>
            <ac:picMk id="15" creationId="{FED0A984-87FA-441F-B09A-33A64A1AA063}"/>
          </ac:picMkLst>
        </pc:picChg>
        <pc:picChg chg="add mod">
          <ac:chgData name="Дарья" userId="68ef404d6dd36e91" providerId="LiveId" clId="{03AC6B38-34D7-4B2B-8335-5D2189E5BE4C}" dt="2026-06-16T14:37:28.224" v="4237" actId="1076"/>
          <ac:picMkLst>
            <pc:docMk/>
            <pc:sldMk cId="0" sldId="317"/>
            <ac:picMk id="16" creationId="{EA898B99-FA8D-4172-9CF5-158D262C3C17}"/>
          </ac:picMkLst>
        </pc:picChg>
        <pc:picChg chg="add del mod">
          <ac:chgData name="Дарья" userId="68ef404d6dd36e91" providerId="LiveId" clId="{03AC6B38-34D7-4B2B-8335-5D2189E5BE4C}" dt="2026-06-16T14:39:06.971" v="4294" actId="478"/>
          <ac:picMkLst>
            <pc:docMk/>
            <pc:sldMk cId="0" sldId="317"/>
            <ac:picMk id="17" creationId="{7A148889-275C-4212-9140-49899DAE5CB5}"/>
          </ac:picMkLst>
        </pc:picChg>
        <pc:picChg chg="add mod">
          <ac:chgData name="Дарья" userId="68ef404d6dd36e91" providerId="LiveId" clId="{03AC6B38-34D7-4B2B-8335-5D2189E5BE4C}" dt="2026-06-16T14:39:25.180" v="4300" actId="1076"/>
          <ac:picMkLst>
            <pc:docMk/>
            <pc:sldMk cId="0" sldId="317"/>
            <ac:picMk id="18" creationId="{2847AA1B-9A74-48D1-9E9F-1E3B4D21B9F0}"/>
          </ac:picMkLst>
        </pc:picChg>
        <pc:picChg chg="del">
          <ac:chgData name="Дарья" userId="68ef404d6dd36e91" providerId="LiveId" clId="{03AC6B38-34D7-4B2B-8335-5D2189E5BE4C}" dt="2026-06-16T14:37:19.838" v="4235" actId="478"/>
          <ac:picMkLst>
            <pc:docMk/>
            <pc:sldMk cId="0" sldId="317"/>
            <ac:picMk id="289" creationId="{00000000-0000-0000-0000-000000000000}"/>
          </ac:picMkLst>
        </pc:picChg>
        <pc:picChg chg="del">
          <ac:chgData name="Дарья" userId="68ef404d6dd36e91" providerId="LiveId" clId="{03AC6B38-34D7-4B2B-8335-5D2189E5BE4C}" dt="2026-06-16T14:39:47.194" v="4301" actId="478"/>
          <ac:picMkLst>
            <pc:docMk/>
            <pc:sldMk cId="0" sldId="317"/>
            <ac:picMk id="291" creationId="{00000000-0000-0000-0000-000000000000}"/>
          </ac:picMkLst>
        </pc:picChg>
      </pc:sldChg>
      <pc:sldChg chg="addSp modSp add mod">
        <pc:chgData name="Дарья" userId="68ef404d6dd36e91" providerId="LiveId" clId="{03AC6B38-34D7-4B2B-8335-5D2189E5BE4C}" dt="2026-06-16T15:05:52.785" v="5753" actId="20577"/>
        <pc:sldMkLst>
          <pc:docMk/>
          <pc:sldMk cId="647990883" sldId="318"/>
        </pc:sldMkLst>
        <pc:spChg chg="add mod">
          <ac:chgData name="Дарья" userId="68ef404d6dd36e91" providerId="LiveId" clId="{03AC6B38-34D7-4B2B-8335-5D2189E5BE4C}" dt="2026-06-16T14:44:19.428" v="4521" actId="20577"/>
          <ac:spMkLst>
            <pc:docMk/>
            <pc:sldMk cId="647990883" sldId="318"/>
            <ac:spMk id="11" creationId="{FABF8454-AC6D-4CC1-947D-42FF99D8CFE7}"/>
          </ac:spMkLst>
        </pc:spChg>
        <pc:spChg chg="mod">
          <ac:chgData name="Дарья" userId="68ef404d6dd36e91" providerId="LiveId" clId="{03AC6B38-34D7-4B2B-8335-5D2189E5BE4C}" dt="2026-06-16T14:43:43.954" v="4481" actId="20577"/>
          <ac:spMkLst>
            <pc:docMk/>
            <pc:sldMk cId="647990883" sldId="318"/>
            <ac:spMk id="201" creationId="{00000000-0000-0000-0000-000000000000}"/>
          </ac:spMkLst>
        </pc:spChg>
        <pc:spChg chg="mod">
          <ac:chgData name="Дарья" userId="68ef404d6dd36e91" providerId="LiveId" clId="{03AC6B38-34D7-4B2B-8335-5D2189E5BE4C}" dt="2026-06-16T15:05:52.785" v="5753" actId="20577"/>
          <ac:spMkLst>
            <pc:docMk/>
            <pc:sldMk cId="647990883" sldId="318"/>
            <ac:spMk id="202" creationId="{00000000-0000-0000-0000-000000000000}"/>
          </ac:spMkLst>
        </pc:spChg>
        <pc:spChg chg="mod">
          <ac:chgData name="Дарья" userId="68ef404d6dd36e91" providerId="LiveId" clId="{03AC6B38-34D7-4B2B-8335-5D2189E5BE4C}" dt="2026-06-16T14:44:45.471" v="4561" actId="1076"/>
          <ac:spMkLst>
            <pc:docMk/>
            <pc:sldMk cId="647990883" sldId="318"/>
            <ac:spMk id="203" creationId="{00000000-0000-0000-0000-000000000000}"/>
          </ac:spMkLst>
        </pc:spChg>
        <pc:spChg chg="mod">
          <ac:chgData name="Дарья" userId="68ef404d6dd36e91" providerId="LiveId" clId="{03AC6B38-34D7-4B2B-8335-5D2189E5BE4C}" dt="2026-06-16T14:43:09.239" v="4417" actId="6549"/>
          <ac:spMkLst>
            <pc:docMk/>
            <pc:sldMk cId="647990883" sldId="318"/>
            <ac:spMk id="206" creationId="{00000000-0000-0000-0000-000000000000}"/>
          </ac:spMkLst>
        </pc:spChg>
        <pc:picChg chg="add mod">
          <ac:chgData name="Дарья" userId="68ef404d6dd36e91" providerId="LiveId" clId="{03AC6B38-34D7-4B2B-8335-5D2189E5BE4C}" dt="2026-06-16T14:44:14.430" v="4504" actId="1076"/>
          <ac:picMkLst>
            <pc:docMk/>
            <pc:sldMk cId="647990883" sldId="318"/>
            <ac:picMk id="12" creationId="{DB316C34-3368-4CA7-A7EA-8C9D3D647589}"/>
          </ac:picMkLst>
        </pc:picChg>
        <pc:picChg chg="mod">
          <ac:chgData name="Дарья" userId="68ef404d6dd36e91" providerId="LiveId" clId="{03AC6B38-34D7-4B2B-8335-5D2189E5BE4C}" dt="2026-06-16T14:44:08.430" v="4502" actId="1076"/>
          <ac:picMkLst>
            <pc:docMk/>
            <pc:sldMk cId="647990883" sldId="318"/>
            <ac:picMk id="209" creationId="{00000000-0000-0000-0000-000000000000}"/>
          </ac:picMkLst>
        </pc:picChg>
        <pc:picChg chg="mod">
          <ac:chgData name="Дарья" userId="68ef404d6dd36e91" providerId="LiveId" clId="{03AC6B38-34D7-4B2B-8335-5D2189E5BE4C}" dt="2026-06-16T14:44:45.471" v="4561" actId="1076"/>
          <ac:picMkLst>
            <pc:docMk/>
            <pc:sldMk cId="647990883" sldId="318"/>
            <ac:picMk id="210" creationId="{00000000-0000-0000-0000-000000000000}"/>
          </ac:picMkLst>
        </pc:picChg>
        <pc:cxnChg chg="mod">
          <ac:chgData name="Дарья" userId="68ef404d6dd36e91" providerId="LiveId" clId="{03AC6B38-34D7-4B2B-8335-5D2189E5BE4C}" dt="2026-06-16T14:43:11.731" v="4418" actId="1076"/>
          <ac:cxnSpMkLst>
            <pc:docMk/>
            <pc:sldMk cId="647990883" sldId="318"/>
            <ac:cxnSpMk id="207" creationId="{00000000-0000-0000-0000-000000000000}"/>
          </ac:cxnSpMkLst>
        </pc:cxnChg>
      </pc:sldChg>
      <pc:sldChg chg="addSp modSp add mod">
        <pc:chgData name="Дарья" userId="68ef404d6dd36e91" providerId="LiveId" clId="{03AC6B38-34D7-4B2B-8335-5D2189E5BE4C}" dt="2026-06-16T14:45:58.463" v="4591" actId="688"/>
        <pc:sldMkLst>
          <pc:docMk/>
          <pc:sldMk cId="3166677562" sldId="319"/>
        </pc:sldMkLst>
        <pc:spChg chg="mod">
          <ac:chgData name="Дарья" userId="68ef404d6dd36e91" providerId="LiveId" clId="{03AC6B38-34D7-4B2B-8335-5D2189E5BE4C}" dt="2026-06-16T14:45:26.649" v="4580" actId="20577"/>
          <ac:spMkLst>
            <pc:docMk/>
            <pc:sldMk cId="3166677562" sldId="319"/>
            <ac:spMk id="138" creationId="{00000000-0000-0000-0000-000000000000}"/>
          </ac:spMkLst>
        </pc:spChg>
        <pc:picChg chg="add mod">
          <ac:chgData name="Дарья" userId="68ef404d6dd36e91" providerId="LiveId" clId="{03AC6B38-34D7-4B2B-8335-5D2189E5BE4C}" dt="2026-06-16T14:45:38.300" v="4582" actId="1076"/>
          <ac:picMkLst>
            <pc:docMk/>
            <pc:sldMk cId="3166677562" sldId="319"/>
            <ac:picMk id="5" creationId="{FE48532F-DB48-4BF8-835B-A2870CA9E90F}"/>
          </ac:picMkLst>
        </pc:picChg>
        <pc:picChg chg="add mod">
          <ac:chgData name="Дарья" userId="68ef404d6dd36e91" providerId="LiveId" clId="{03AC6B38-34D7-4B2B-8335-5D2189E5BE4C}" dt="2026-06-16T14:45:49.680" v="4586" actId="1076"/>
          <ac:picMkLst>
            <pc:docMk/>
            <pc:sldMk cId="3166677562" sldId="319"/>
            <ac:picMk id="6" creationId="{B2E081E5-D149-4C46-93BE-08CC03E8C307}"/>
          </ac:picMkLst>
        </pc:picChg>
        <pc:picChg chg="add mod">
          <ac:chgData name="Дарья" userId="68ef404d6dd36e91" providerId="LiveId" clId="{03AC6B38-34D7-4B2B-8335-5D2189E5BE4C}" dt="2026-06-16T14:45:58.463" v="4591" actId="688"/>
          <ac:picMkLst>
            <pc:docMk/>
            <pc:sldMk cId="3166677562" sldId="319"/>
            <ac:picMk id="9" creationId="{3B243ABB-C082-4D84-8AC6-CCDCD404580B}"/>
          </ac:picMkLst>
        </pc:picChg>
      </pc:sldChg>
      <pc:sldChg chg="add del">
        <pc:chgData name="Дарья" userId="68ef404d6dd36e91" providerId="LiveId" clId="{03AC6B38-34D7-4B2B-8335-5D2189E5BE4C}" dt="2026-06-16T14:46:58.406" v="4594"/>
        <pc:sldMkLst>
          <pc:docMk/>
          <pc:sldMk cId="207432625" sldId="320"/>
        </pc:sldMkLst>
      </pc:sldChg>
      <pc:sldChg chg="addSp delSp modSp add mod ord">
        <pc:chgData name="Дарья" userId="68ef404d6dd36e91" providerId="LiveId" clId="{03AC6B38-34D7-4B2B-8335-5D2189E5BE4C}" dt="2026-06-16T14:56:13.872" v="5159"/>
        <pc:sldMkLst>
          <pc:docMk/>
          <pc:sldMk cId="1631780406" sldId="320"/>
        </pc:sldMkLst>
        <pc:spChg chg="mod">
          <ac:chgData name="Дарья" userId="68ef404d6dd36e91" providerId="LiveId" clId="{03AC6B38-34D7-4B2B-8335-5D2189E5BE4C}" dt="2026-06-16T14:53:24.142" v="5107" actId="255"/>
          <ac:spMkLst>
            <pc:docMk/>
            <pc:sldMk cId="1631780406" sldId="320"/>
            <ac:spMk id="147" creationId="{00000000-0000-0000-0000-000000000000}"/>
          </ac:spMkLst>
        </pc:spChg>
        <pc:picChg chg="del">
          <ac:chgData name="Дарья" userId="68ef404d6dd36e91" providerId="LiveId" clId="{03AC6B38-34D7-4B2B-8335-5D2189E5BE4C}" dt="2026-06-16T14:54:28.722" v="5127" actId="478"/>
          <ac:picMkLst>
            <pc:docMk/>
            <pc:sldMk cId="1631780406" sldId="320"/>
            <ac:picMk id="8" creationId="{1350DDAA-4AFA-4867-8141-5D787E0C9052}"/>
          </ac:picMkLst>
        </pc:picChg>
        <pc:picChg chg="add mod">
          <ac:chgData name="Дарья" userId="68ef404d6dd36e91" providerId="LiveId" clId="{03AC6B38-34D7-4B2B-8335-5D2189E5BE4C}" dt="2026-06-16T14:53:43.242" v="5112" actId="14100"/>
          <ac:picMkLst>
            <pc:docMk/>
            <pc:sldMk cId="1631780406" sldId="320"/>
            <ac:picMk id="9" creationId="{EB61408E-8409-4FA7-AEAA-2A7E1AF012DC}"/>
          </ac:picMkLst>
        </pc:picChg>
        <pc:picChg chg="add mod">
          <ac:chgData name="Дарья" userId="68ef404d6dd36e91" providerId="LiveId" clId="{03AC6B38-34D7-4B2B-8335-5D2189E5BE4C}" dt="2026-06-16T14:53:50.690" v="5114" actId="1076"/>
          <ac:picMkLst>
            <pc:docMk/>
            <pc:sldMk cId="1631780406" sldId="320"/>
            <ac:picMk id="11" creationId="{91E265FD-93EB-45C7-A870-ED452B5F17F8}"/>
          </ac:picMkLst>
        </pc:picChg>
        <pc:picChg chg="add mod">
          <ac:chgData name="Дарья" userId="68ef404d6dd36e91" providerId="LiveId" clId="{03AC6B38-34D7-4B2B-8335-5D2189E5BE4C}" dt="2026-06-16T14:54:05.933" v="5118" actId="1076"/>
          <ac:picMkLst>
            <pc:docMk/>
            <pc:sldMk cId="1631780406" sldId="320"/>
            <ac:picMk id="12" creationId="{4C70258A-5D4E-4A72-9E63-53F6654DFE95}"/>
          </ac:picMkLst>
        </pc:picChg>
        <pc:picChg chg="add mod">
          <ac:chgData name="Дарья" userId="68ef404d6dd36e91" providerId="LiveId" clId="{03AC6B38-34D7-4B2B-8335-5D2189E5BE4C}" dt="2026-06-16T14:54:10.732" v="5121" actId="688"/>
          <ac:picMkLst>
            <pc:docMk/>
            <pc:sldMk cId="1631780406" sldId="320"/>
            <ac:picMk id="13" creationId="{B4105C44-0289-4054-AA28-BE94AF5C47A9}"/>
          </ac:picMkLst>
        </pc:picChg>
        <pc:picChg chg="add mod">
          <ac:chgData name="Дарья" userId="68ef404d6dd36e91" providerId="LiveId" clId="{03AC6B38-34D7-4B2B-8335-5D2189E5BE4C}" dt="2026-06-16T14:54:48.704" v="5136" actId="1035"/>
          <ac:picMkLst>
            <pc:docMk/>
            <pc:sldMk cId="1631780406" sldId="320"/>
            <ac:picMk id="14" creationId="{6BC8CC8A-645A-48F1-9D1F-4BE4CEEAE7BB}"/>
          </ac:picMkLst>
        </pc:picChg>
        <pc:picChg chg="add del mod">
          <ac:chgData name="Дарья" userId="68ef404d6dd36e91" providerId="LiveId" clId="{03AC6B38-34D7-4B2B-8335-5D2189E5BE4C}" dt="2026-06-16T14:56:07.065" v="5157"/>
          <ac:picMkLst>
            <pc:docMk/>
            <pc:sldMk cId="1631780406" sldId="320"/>
            <ac:picMk id="15" creationId="{69716917-2BD2-4167-A422-4E85C6F8F9AF}"/>
          </ac:picMkLst>
        </pc:picChg>
        <pc:picChg chg="add del mod">
          <ac:chgData name="Дарья" userId="68ef404d6dd36e91" providerId="LiveId" clId="{03AC6B38-34D7-4B2B-8335-5D2189E5BE4C}" dt="2026-06-16T14:56:13.872" v="5159"/>
          <ac:picMkLst>
            <pc:docMk/>
            <pc:sldMk cId="1631780406" sldId="320"/>
            <ac:picMk id="16" creationId="{94295791-E03F-4C1B-A06D-C2A208C60679}"/>
          </ac:picMkLst>
        </pc:picChg>
        <pc:picChg chg="del">
          <ac:chgData name="Дарья" userId="68ef404d6dd36e91" providerId="LiveId" clId="{03AC6B38-34D7-4B2B-8335-5D2189E5BE4C}" dt="2026-06-16T14:53:40.307" v="5110" actId="478"/>
          <ac:picMkLst>
            <pc:docMk/>
            <pc:sldMk cId="1631780406" sldId="320"/>
            <ac:picMk id="148" creationId="{00000000-0000-0000-0000-000000000000}"/>
          </ac:picMkLst>
        </pc:picChg>
      </pc:sldChg>
      <pc:sldChg chg="delSp modSp add del mod ord">
        <pc:chgData name="Дарья" userId="68ef404d6dd36e91" providerId="LiveId" clId="{03AC6B38-34D7-4B2B-8335-5D2189E5BE4C}" dt="2026-06-16T14:50:52.712" v="4864" actId="47"/>
        <pc:sldMkLst>
          <pc:docMk/>
          <pc:sldMk cId="2425239761" sldId="320"/>
        </pc:sldMkLst>
        <pc:spChg chg="mod">
          <ac:chgData name="Дарья" userId="68ef404d6dd36e91" providerId="LiveId" clId="{03AC6B38-34D7-4B2B-8335-5D2189E5BE4C}" dt="2026-06-16T14:47:30.594" v="4634" actId="20577"/>
          <ac:spMkLst>
            <pc:docMk/>
            <pc:sldMk cId="2425239761" sldId="320"/>
            <ac:spMk id="201" creationId="{00000000-0000-0000-0000-000000000000}"/>
          </ac:spMkLst>
        </pc:spChg>
        <pc:spChg chg="mod">
          <ac:chgData name="Дарья" userId="68ef404d6dd36e91" providerId="LiveId" clId="{03AC6B38-34D7-4B2B-8335-5D2189E5BE4C}" dt="2026-06-16T14:47:41.421" v="4658" actId="20577"/>
          <ac:spMkLst>
            <pc:docMk/>
            <pc:sldMk cId="2425239761" sldId="320"/>
            <ac:spMk id="202" creationId="{00000000-0000-0000-0000-000000000000}"/>
          </ac:spMkLst>
        </pc:spChg>
        <pc:spChg chg="del">
          <ac:chgData name="Дарья" userId="68ef404d6dd36e91" providerId="LiveId" clId="{03AC6B38-34D7-4B2B-8335-5D2189E5BE4C}" dt="2026-06-16T14:47:44.764" v="4659" actId="478"/>
          <ac:spMkLst>
            <pc:docMk/>
            <pc:sldMk cId="2425239761" sldId="320"/>
            <ac:spMk id="203" creationId="{00000000-0000-0000-0000-000000000000}"/>
          </ac:spMkLst>
        </pc:spChg>
        <pc:spChg chg="mod">
          <ac:chgData name="Дарья" userId="68ef404d6dd36e91" providerId="LiveId" clId="{03AC6B38-34D7-4B2B-8335-5D2189E5BE4C}" dt="2026-06-16T14:47:12.820" v="4617" actId="20577"/>
          <ac:spMkLst>
            <pc:docMk/>
            <pc:sldMk cId="2425239761" sldId="320"/>
            <ac:spMk id="206" creationId="{00000000-0000-0000-0000-000000000000}"/>
          </ac:spMkLst>
        </pc:spChg>
        <pc:picChg chg="del">
          <ac:chgData name="Дарья" userId="68ef404d6dd36e91" providerId="LiveId" clId="{03AC6B38-34D7-4B2B-8335-5D2189E5BE4C}" dt="2026-06-16T14:47:44.764" v="4659" actId="478"/>
          <ac:picMkLst>
            <pc:docMk/>
            <pc:sldMk cId="2425239761" sldId="320"/>
            <ac:picMk id="210" creationId="{00000000-0000-0000-0000-000000000000}"/>
          </ac:picMkLst>
        </pc:picChg>
      </pc:sldChg>
      <pc:sldChg chg="modSp add del mod">
        <pc:chgData name="Дарья" userId="68ef404d6dd36e91" providerId="LiveId" clId="{03AC6B38-34D7-4B2B-8335-5D2189E5BE4C}" dt="2026-06-16T14:51:23.486" v="4938" actId="47"/>
        <pc:sldMkLst>
          <pc:docMk/>
          <pc:sldMk cId="239775604" sldId="321"/>
        </pc:sldMkLst>
        <pc:spChg chg="mod">
          <ac:chgData name="Дарья" userId="68ef404d6dd36e91" providerId="LiveId" clId="{03AC6B38-34D7-4B2B-8335-5D2189E5BE4C}" dt="2026-06-16T14:48:30.851" v="4734" actId="20577"/>
          <ac:spMkLst>
            <pc:docMk/>
            <pc:sldMk cId="239775604" sldId="321"/>
            <ac:spMk id="201" creationId="{00000000-0000-0000-0000-000000000000}"/>
          </ac:spMkLst>
        </pc:spChg>
        <pc:spChg chg="mod">
          <ac:chgData name="Дарья" userId="68ef404d6dd36e91" providerId="LiveId" clId="{03AC6B38-34D7-4B2B-8335-5D2189E5BE4C}" dt="2026-06-16T14:48:45.036" v="4761" actId="20577"/>
          <ac:spMkLst>
            <pc:docMk/>
            <pc:sldMk cId="239775604" sldId="321"/>
            <ac:spMk id="202" creationId="{00000000-0000-0000-0000-000000000000}"/>
          </ac:spMkLst>
        </pc:spChg>
        <pc:spChg chg="mod">
          <ac:chgData name="Дарья" userId="68ef404d6dd36e91" providerId="LiveId" clId="{03AC6B38-34D7-4B2B-8335-5D2189E5BE4C}" dt="2026-06-16T14:48:10.638" v="4685" actId="20577"/>
          <ac:spMkLst>
            <pc:docMk/>
            <pc:sldMk cId="239775604" sldId="321"/>
            <ac:spMk id="206" creationId="{00000000-0000-0000-0000-000000000000}"/>
          </ac:spMkLst>
        </pc:spChg>
      </pc:sldChg>
      <pc:sldChg chg="new del">
        <pc:chgData name="Дарья" userId="68ef404d6dd36e91" providerId="LiveId" clId="{03AC6B38-34D7-4B2B-8335-5D2189E5BE4C}" dt="2026-06-16T15:00:36.914" v="5560" actId="47"/>
        <pc:sldMkLst>
          <pc:docMk/>
          <pc:sldMk cId="3294035742" sldId="321"/>
        </pc:sldMkLst>
      </pc:sldChg>
      <pc:sldChg chg="addSp modSp add mod ord">
        <pc:chgData name="Дарья" userId="68ef404d6dd36e91" providerId="LiveId" clId="{03AC6B38-34D7-4B2B-8335-5D2189E5BE4C}" dt="2026-06-16T15:04:46.078" v="5728" actId="1076"/>
        <pc:sldMkLst>
          <pc:docMk/>
          <pc:sldMk cId="3836304311" sldId="321"/>
        </pc:sldMkLst>
        <pc:picChg chg="add mod">
          <ac:chgData name="Дарья" userId="68ef404d6dd36e91" providerId="LiveId" clId="{03AC6B38-34D7-4B2B-8335-5D2189E5BE4C}" dt="2026-06-16T15:04:46.078" v="5728" actId="1076"/>
          <ac:picMkLst>
            <pc:docMk/>
            <pc:sldMk cId="3836304311" sldId="321"/>
            <ac:picMk id="3" creationId="{F7E55F46-7B8B-403B-B492-C1D8F0F8F0B1}"/>
          </ac:picMkLst>
        </pc:picChg>
      </pc:sldChg>
      <pc:sldChg chg="modSp add del mod">
        <pc:chgData name="Дарья" userId="68ef404d6dd36e91" providerId="LiveId" clId="{03AC6B38-34D7-4B2B-8335-5D2189E5BE4C}" dt="2026-06-16T14:52:12.223" v="5015" actId="47"/>
        <pc:sldMkLst>
          <pc:docMk/>
          <pc:sldMk cId="1166340274" sldId="322"/>
        </pc:sldMkLst>
        <pc:spChg chg="mod">
          <ac:chgData name="Дарья" userId="68ef404d6dd36e91" providerId="LiveId" clId="{03AC6B38-34D7-4B2B-8335-5D2189E5BE4C}" dt="2026-06-16T14:49:11.963" v="4808" actId="20577"/>
          <ac:spMkLst>
            <pc:docMk/>
            <pc:sldMk cId="1166340274" sldId="322"/>
            <ac:spMk id="201" creationId="{00000000-0000-0000-0000-000000000000}"/>
          </ac:spMkLst>
        </pc:spChg>
        <pc:spChg chg="mod">
          <ac:chgData name="Дарья" userId="68ef404d6dd36e91" providerId="LiveId" clId="{03AC6B38-34D7-4B2B-8335-5D2189E5BE4C}" dt="2026-06-16T14:49:19.836" v="4834" actId="20577"/>
          <ac:spMkLst>
            <pc:docMk/>
            <pc:sldMk cId="1166340274" sldId="322"/>
            <ac:spMk id="202" creationId="{00000000-0000-0000-0000-000000000000}"/>
          </ac:spMkLst>
        </pc:spChg>
        <pc:spChg chg="mod">
          <ac:chgData name="Дарья" userId="68ef404d6dd36e91" providerId="LiveId" clId="{03AC6B38-34D7-4B2B-8335-5D2189E5BE4C}" dt="2026-06-16T14:49:01.394" v="4786" actId="20577"/>
          <ac:spMkLst>
            <pc:docMk/>
            <pc:sldMk cId="1166340274" sldId="322"/>
            <ac:spMk id="206" creationId="{00000000-0000-0000-0000-000000000000}"/>
          </ac:spMkLst>
        </pc:spChg>
      </pc:sldChg>
      <pc:sldMasterChg chg="addSldLayout">
        <pc:chgData name="Дарья" userId="68ef404d6dd36e91" providerId="LiveId" clId="{03AC6B38-34D7-4B2B-8335-5D2189E5BE4C}" dt="2026-06-15T07:48:40.119" v="0" actId="680"/>
        <pc:sldMasterMkLst>
          <pc:docMk/>
          <pc:sldMasterMk cId="3221243121" sldId="2147483648"/>
        </pc:sldMasterMkLst>
        <pc:sldLayoutChg chg="add">
          <pc:chgData name="Дарья" userId="68ef404d6dd36e91" providerId="LiveId" clId="{03AC6B38-34D7-4B2B-8335-5D2189E5BE4C}" dt="2026-06-15T07:48:40.119" v="0" actId="680"/>
          <pc:sldLayoutMkLst>
            <pc:docMk/>
            <pc:sldMasterMk cId="3221243121" sldId="2147483648"/>
            <pc:sldLayoutMk cId="64056552" sldId="214748364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76629450546339"/>
          <c:y val="5.2849050969103258E-2"/>
          <c:w val="0.56323370549453666"/>
          <c:h val="0.931607110510572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3A-4FFE-91C3-F58A5CB89E2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3A-4FFE-91C3-F58A5CB89E23}"/>
              </c:ext>
            </c:extLst>
          </c:dPt>
          <c:dLbls>
            <c:dLbl>
              <c:idx val="3"/>
              <c:layout>
                <c:manualLayout>
                  <c:x val="-1.7347598662247731E-16"/>
                  <c:y val="3.1087677040648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E0-430C-97F7-7AEE349D0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rgbClr val="B58A60"/>
                    </a:solidFill>
                    <a:latin typeface="Tinkoff Sans" panose="02000506050000020004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Афиша в кофейне</c:v>
                </c:pt>
                <c:pt idx="1">
                  <c:v>Другое</c:v>
                </c:pt>
                <c:pt idx="2">
                  <c:v>Канал или публикация в Telegram</c:v>
                </c:pt>
                <c:pt idx="3">
                  <c:v>Объявление на hh.ru</c:v>
                </c:pt>
                <c:pt idx="4">
                  <c:v>От друзей или знакомых</c:v>
                </c:pt>
                <c:pt idx="5">
                  <c:v>Реклама в Instagram</c:v>
                </c:pt>
                <c:pt idx="6">
                  <c:v>Реклама в VK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6.0999999999999999E-2</c:v>
                </c:pt>
                <c:pt idx="1">
                  <c:v>0.20200000000000001</c:v>
                </c:pt>
                <c:pt idx="2">
                  <c:v>1.4E-2</c:v>
                </c:pt>
                <c:pt idx="3">
                  <c:v>0.503</c:v>
                </c:pt>
                <c:pt idx="4">
                  <c:v>0.156</c:v>
                </c:pt>
                <c:pt idx="5">
                  <c:v>5.6000000000000001E-2</c:v>
                </c:pt>
                <c:pt idx="6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3A-4FFE-91C3-F58A5CB89E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rgbClr val="1A1A1A"/>
                    </a:solidFill>
                    <a:latin typeface="Tinkoff Sans" panose="02000506050000020004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Афиша в кофейне</c:v>
                </c:pt>
                <c:pt idx="1">
                  <c:v>Другое</c:v>
                </c:pt>
                <c:pt idx="2">
                  <c:v>Канал или публикация в Telegram</c:v>
                </c:pt>
                <c:pt idx="3">
                  <c:v>Объявление на hh.ru</c:v>
                </c:pt>
                <c:pt idx="4">
                  <c:v>От друзей или знакомых</c:v>
                </c:pt>
                <c:pt idx="5">
                  <c:v>Реклама в Instagram</c:v>
                </c:pt>
                <c:pt idx="6">
                  <c:v>Реклама в VK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5-943A-4FFE-91C3-F58A5CB89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-3"/>
        <c:axId val="96134416"/>
        <c:axId val="774074464"/>
      </c:barChart>
      <c:catAx>
        <c:axId val="96134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0000"/>
                </a:solidFill>
                <a:latin typeface="Roboto Mono "/>
                <a:ea typeface="+mn-ea"/>
                <a:cs typeface="+mn-cs"/>
              </a:defRPr>
            </a:pPr>
            <a:endParaRPr lang="ru-RU"/>
          </a:p>
        </c:txPr>
        <c:crossAx val="774074464"/>
        <c:crosses val="autoZero"/>
        <c:auto val="1"/>
        <c:lblAlgn val="ctr"/>
        <c:lblOffset val="100"/>
        <c:noMultiLvlLbl val="0"/>
      </c:catAx>
      <c:valAx>
        <c:axId val="77407446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9613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88051-0C98-41E0-B302-D6E26F85EED9}" type="datetimeFigureOut">
              <a:rPr lang="ru-RU" smtClean="0"/>
              <a:t>17.06.2026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DB636-E0FB-4946-AF79-CBF406A4A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95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62bb69a9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462bb69a9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137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462bb69a91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462bb69a91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62bb69a9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462bb69a9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552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462bb69a91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462bb69a91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62bb69a91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462bb69a91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462bb69a91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462bb69a91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191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62bb69a9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462bb69a9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9129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462bb69a91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462bb69a91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62bb69a91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462bb69a91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01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62bb69a91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462bb69a91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462bb69a9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462bb69a9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62bb69a9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462bb69a9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069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62bb69a9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462bb69a9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27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62bb69a91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462bb69a91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462bb69a91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462bb69a91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462bb69a91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462bb69a91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807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62bb69a9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462bb69a9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62bb69a91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62bb69a91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62bb69a91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62bb69a91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813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62bb69a9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462bb69a9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7A6BD-C966-4C4A-A645-11488DE97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C1E1CA-1C6B-4F06-959C-2DBB38518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405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ru" smtClean="0"/>
              <a:pPr algn="r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2657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24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0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7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7;p20" title="skur univer_elements-94.png">
            <a:extLst>
              <a:ext uri="{FF2B5EF4-FFF2-40B4-BE49-F238E27FC236}">
                <a16:creationId xmlns:a16="http://schemas.microsoft.com/office/drawing/2014/main" id="{5339A8E1-25DF-41DE-8537-9E2657752FE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" y="0"/>
            <a:ext cx="1219200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8B3B12-4052-46C0-A3D8-A850B9453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66" y="4434438"/>
            <a:ext cx="4320055" cy="2428703"/>
          </a:xfrm>
          <a:prstGeom prst="rect">
            <a:avLst/>
          </a:prstGeom>
        </p:spPr>
      </p:pic>
      <p:sp>
        <p:nvSpPr>
          <p:cNvPr id="109" name="Google Shape;109;p19"/>
          <p:cNvSpPr txBox="1"/>
          <p:nvPr/>
        </p:nvSpPr>
        <p:spPr>
          <a:xfrm>
            <a:off x="1510716" y="2225225"/>
            <a:ext cx="7814262" cy="11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КОРПОРАТИВНАЯ КУЛЬТУРА ПРИ НАЙМЕ И АДАПТАЦИИ</a:t>
            </a:r>
          </a:p>
        </p:txBody>
      </p:sp>
      <p:pic>
        <p:nvPicPr>
          <p:cNvPr id="6" name="Google Shape;730;p62" title="skur univer_elements-17.png">
            <a:extLst>
              <a:ext uri="{FF2B5EF4-FFF2-40B4-BE49-F238E27FC236}">
                <a16:creationId xmlns:a16="http://schemas.microsoft.com/office/drawing/2014/main" id="{9C876CF6-336C-4AFE-B334-DF0252A1872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334" y="1155454"/>
            <a:ext cx="668678" cy="668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41;p62" title="skur univer_elements-28.png">
            <a:extLst>
              <a:ext uri="{FF2B5EF4-FFF2-40B4-BE49-F238E27FC236}">
                <a16:creationId xmlns:a16="http://schemas.microsoft.com/office/drawing/2014/main" id="{5B17D8EB-952C-4B1C-A951-1982A55033D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62448" y="6030680"/>
            <a:ext cx="710799" cy="71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52;p62" title="skur univer_elements-39.png">
            <a:extLst>
              <a:ext uri="{FF2B5EF4-FFF2-40B4-BE49-F238E27FC236}">
                <a16:creationId xmlns:a16="http://schemas.microsoft.com/office/drawing/2014/main" id="{AC9CCCF1-A0C3-4E5B-B6CD-0E790B805CB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05422" y="2075226"/>
            <a:ext cx="710799" cy="71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39;p62" title="skur univer_elements-26.png">
            <a:extLst>
              <a:ext uri="{FF2B5EF4-FFF2-40B4-BE49-F238E27FC236}">
                <a16:creationId xmlns:a16="http://schemas.microsoft.com/office/drawing/2014/main" id="{AF837FCC-9EB7-42E2-BC83-4D9D264558C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17340" y="5082711"/>
            <a:ext cx="710799" cy="71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62;p62" title="skur univer_elements-51.png">
            <a:extLst>
              <a:ext uri="{FF2B5EF4-FFF2-40B4-BE49-F238E27FC236}">
                <a16:creationId xmlns:a16="http://schemas.microsoft.com/office/drawing/2014/main" id="{D720E73D-78FB-412F-825D-2777A49A8958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65513" y="4071975"/>
            <a:ext cx="710799" cy="71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40;p62" title="skur univer_elements-27.png">
            <a:extLst>
              <a:ext uri="{FF2B5EF4-FFF2-40B4-BE49-F238E27FC236}">
                <a16:creationId xmlns:a16="http://schemas.microsoft.com/office/drawing/2014/main" id="{300050E8-F024-435B-A2FE-65C7DC0EF1F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83160" y="5082710"/>
            <a:ext cx="710799" cy="71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751;p62" title="skur univer_elements-38.png">
            <a:extLst>
              <a:ext uri="{FF2B5EF4-FFF2-40B4-BE49-F238E27FC236}">
                <a16:creationId xmlns:a16="http://schemas.microsoft.com/office/drawing/2014/main" id="{9160CA17-5552-40A5-BD68-B7A189A7D480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96628" y="6055500"/>
            <a:ext cx="710799" cy="71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757;p62" title="skur univer_elements-44.png">
            <a:extLst>
              <a:ext uri="{FF2B5EF4-FFF2-40B4-BE49-F238E27FC236}">
                <a16:creationId xmlns:a16="http://schemas.microsoft.com/office/drawing/2014/main" id="{E558C389-675A-422A-88B8-483D666C076E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347203" y="143584"/>
            <a:ext cx="710799" cy="71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735;p62" title="skur univer_elements-22.png">
            <a:extLst>
              <a:ext uri="{FF2B5EF4-FFF2-40B4-BE49-F238E27FC236}">
                <a16:creationId xmlns:a16="http://schemas.microsoft.com/office/drawing/2014/main" id="{5AE598E2-0ABD-4EAC-BC1E-6872F21A099A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395867" y="1067326"/>
            <a:ext cx="710799" cy="71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764;p62" title="skur univer_elements-53.png">
            <a:extLst>
              <a:ext uri="{FF2B5EF4-FFF2-40B4-BE49-F238E27FC236}">
                <a16:creationId xmlns:a16="http://schemas.microsoft.com/office/drawing/2014/main" id="{7AC0B93F-91EE-4062-84A3-C217DA300DA5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9334" y="3073600"/>
            <a:ext cx="710799" cy="71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746;p62" title="skur univer_elements-33.png">
            <a:extLst>
              <a:ext uri="{FF2B5EF4-FFF2-40B4-BE49-F238E27FC236}">
                <a16:creationId xmlns:a16="http://schemas.microsoft.com/office/drawing/2014/main" id="{597BD3C2-577A-48B2-B7AD-886A05B8BBCA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58273" y="5068016"/>
            <a:ext cx="710799" cy="71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E9FA2F-FB65-06A9-309B-DAE0A2056F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62" y="6160841"/>
            <a:ext cx="2563047" cy="45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7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/>
          <p:nvPr/>
        </p:nvSpPr>
        <p:spPr>
          <a:xfrm>
            <a:off x="844200" y="2383200"/>
            <a:ext cx="10503600" cy="20916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FF41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ru-RU" sz="4000" b="1" dirty="0">
                <a:solidFill>
                  <a:srgbClr val="FF4139"/>
                </a:solidFill>
                <a:latin typeface="Roboto Mono"/>
                <a:ea typeface="Roboto Mono"/>
                <a:cs typeface="Roboto Mono"/>
                <a:sym typeface="Roboto Mono"/>
              </a:rPr>
              <a:t>КАК Я МОГУ СДЕЛАТЬ КАЖДЫЙ КОНТАКТ НАПОЛНЕННЫМ КУЛЬТУРОЙ?</a:t>
            </a:r>
            <a:endParaRPr sz="4000" b="1" dirty="0">
              <a:solidFill>
                <a:srgbClr val="FF413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" name="Google Shape;745;p62" title="skur univer_elements-32.png">
            <a:extLst>
              <a:ext uri="{FF2B5EF4-FFF2-40B4-BE49-F238E27FC236}">
                <a16:creationId xmlns:a16="http://schemas.microsoft.com/office/drawing/2014/main" id="{4A6A3AF8-14CC-4718-8990-8C2888802ED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1" y="5133975"/>
            <a:ext cx="1000448" cy="95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47;p62" title="skur univer_elements-34.png">
            <a:extLst>
              <a:ext uri="{FF2B5EF4-FFF2-40B4-BE49-F238E27FC236}">
                <a16:creationId xmlns:a16="http://schemas.microsoft.com/office/drawing/2014/main" id="{3B3B3B2C-0D7B-4E48-8293-33347F48333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8474" y="5133973"/>
            <a:ext cx="1074076" cy="95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54;p62" title="skur univer_elements-41.png">
            <a:extLst>
              <a:ext uri="{FF2B5EF4-FFF2-40B4-BE49-F238E27FC236}">
                <a16:creationId xmlns:a16="http://schemas.microsoft.com/office/drawing/2014/main" id="{0344AD7E-3812-40EE-A040-E8FEE890747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124" y="5133973"/>
            <a:ext cx="928141" cy="107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929270-B1CA-4102-71AC-50E39BBE33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27" y="6467946"/>
            <a:ext cx="1541318" cy="2708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/>
        </p:nvSpPr>
        <p:spPr>
          <a:xfrm>
            <a:off x="1497789" y="1857533"/>
            <a:ext cx="95884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l"/>
            <a:r>
              <a:rPr lang="ru-RU" sz="3200" dirty="0">
                <a:solidFill>
                  <a:srgbClr val="000000"/>
                </a:solidFill>
                <a:latin typeface="Roboto Mono "/>
              </a:rPr>
              <a:t>Обучение каждого интервьюера и поиск именно того самого обучения</a:t>
            </a:r>
          </a:p>
        </p:txBody>
      </p:sp>
      <p:sp>
        <p:nvSpPr>
          <p:cNvPr id="202" name="Google Shape;202;p29"/>
          <p:cNvSpPr txBox="1"/>
          <p:nvPr/>
        </p:nvSpPr>
        <p:spPr>
          <a:xfrm>
            <a:off x="1497796" y="3220819"/>
            <a:ext cx="95884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" sz="3200" dirty="0">
                <a:solidFill>
                  <a:srgbClr val="000000"/>
                </a:solidFill>
                <a:latin typeface="Roboto Mono "/>
                <a:ea typeface="Roboto Mono Medium"/>
                <a:cs typeface="Roboto Mono Medium"/>
                <a:sym typeface="Roboto Mono Medium"/>
              </a:rPr>
              <a:t>Калибровки интервьюеров</a:t>
            </a:r>
            <a:endParaRPr sz="3200" dirty="0">
              <a:solidFill>
                <a:srgbClr val="000000"/>
              </a:solidFill>
              <a:latin typeface="Roboto Mono 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1497796" y="4173322"/>
            <a:ext cx="95884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" sz="3200" dirty="0">
                <a:solidFill>
                  <a:srgbClr val="000000"/>
                </a:solidFill>
                <a:latin typeface="Roboto Mono "/>
                <a:ea typeface="Roboto Mono Medium"/>
                <a:cs typeface="Roboto Mono Medium"/>
                <a:sym typeface="Roboto Mono Medium"/>
              </a:rPr>
              <a:t>Калибровки в кофейне</a:t>
            </a:r>
            <a:r>
              <a:rPr lang="en-US" sz="3200" dirty="0">
                <a:solidFill>
                  <a:srgbClr val="000000"/>
                </a:solidFill>
                <a:latin typeface="Roboto Mono "/>
                <a:ea typeface="Roboto Mono Medium"/>
                <a:cs typeface="Roboto Mono Medium"/>
                <a:sym typeface="Roboto Mono Medium"/>
              </a:rPr>
              <a:t> c </a:t>
            </a:r>
            <a:r>
              <a:rPr lang="ru-RU" sz="3200" dirty="0">
                <a:solidFill>
                  <a:srgbClr val="000000"/>
                </a:solidFill>
                <a:latin typeface="Roboto Mono "/>
                <a:ea typeface="Roboto Mono Medium"/>
                <a:cs typeface="Roboto Mono Medium"/>
                <a:sym typeface="Roboto Mono Medium"/>
              </a:rPr>
              <a:t>бариста</a:t>
            </a:r>
            <a:r>
              <a:rPr lang="ru" sz="3200" dirty="0">
                <a:solidFill>
                  <a:srgbClr val="000000"/>
                </a:solidFill>
                <a:latin typeface="Roboto Mono "/>
                <a:ea typeface="Roboto Mono Medium"/>
                <a:cs typeface="Roboto Mono Medium"/>
                <a:sym typeface="Roboto Mono Medium"/>
              </a:rPr>
              <a:t> в моменте</a:t>
            </a:r>
            <a:endParaRPr sz="3200" dirty="0">
              <a:solidFill>
                <a:srgbClr val="000000"/>
              </a:solidFill>
              <a:latin typeface="Roboto Mono 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206" name="Google Shape;206;p29"/>
          <p:cNvSpPr txBox="1"/>
          <p:nvPr/>
        </p:nvSpPr>
        <p:spPr>
          <a:xfrm>
            <a:off x="817232" y="415000"/>
            <a:ext cx="11374767" cy="8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" sz="4400" b="1" dirty="0">
                <a:solidFill>
                  <a:srgbClr val="FF4139"/>
                </a:solidFill>
                <a:latin typeface="Roboto Mono"/>
                <a:ea typeface="Roboto Mono"/>
                <a:cs typeface="Roboto Mono"/>
                <a:sym typeface="Roboto Mono"/>
              </a:rPr>
              <a:t>КАЖДЫЙ КОНТАКТ – ОТРАЖАЕТ НАС</a:t>
            </a:r>
            <a:endParaRPr sz="4400" b="1" dirty="0">
              <a:solidFill>
                <a:srgbClr val="FF413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07" name="Google Shape;207;p29"/>
          <p:cNvCxnSpPr/>
          <p:nvPr/>
        </p:nvCxnSpPr>
        <p:spPr>
          <a:xfrm>
            <a:off x="0" y="1382467"/>
            <a:ext cx="8552400" cy="0"/>
          </a:xfrm>
          <a:prstGeom prst="straightConnector1">
            <a:avLst/>
          </a:prstGeom>
          <a:noFill/>
          <a:ln w="28575" cap="flat" cmpd="sng">
            <a:solidFill>
              <a:srgbClr val="FF413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8" name="Google Shape;20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267" y="2015267"/>
            <a:ext cx="300100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267" y="3381186"/>
            <a:ext cx="300100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267" y="4331070"/>
            <a:ext cx="300100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 title="skur univer_elements-5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94043" y="4401867"/>
            <a:ext cx="891565" cy="1748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9DBD32-400A-F3DB-8B50-0CC49EA695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27" y="6467946"/>
            <a:ext cx="1541318" cy="2708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/>
          <p:nvPr/>
        </p:nvSpPr>
        <p:spPr>
          <a:xfrm>
            <a:off x="844200" y="2383200"/>
            <a:ext cx="10503600" cy="20916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FF41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ru-RU" sz="4000" b="1" dirty="0">
                <a:solidFill>
                  <a:srgbClr val="FF4139"/>
                </a:solidFill>
                <a:latin typeface="Roboto Mono"/>
                <a:ea typeface="Roboto Mono"/>
                <a:cs typeface="Roboto Mono"/>
                <a:sym typeface="Roboto Mono"/>
              </a:rPr>
              <a:t>КАК ВЫСТРОЕНЫ ЭТАПЫ МЕЖДУ ОТКЛИКОМ И ОБУЧЕНИЕМ?</a:t>
            </a:r>
            <a:endParaRPr sz="4000" b="1" dirty="0">
              <a:solidFill>
                <a:srgbClr val="FF413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7" name="Google Shape;768;p62" title="skur univer_elements-57.png">
            <a:extLst>
              <a:ext uri="{FF2B5EF4-FFF2-40B4-BE49-F238E27FC236}">
                <a16:creationId xmlns:a16="http://schemas.microsoft.com/office/drawing/2014/main" id="{B6719F3D-6542-48F1-BE51-5C356D6FD4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226" y="5157537"/>
            <a:ext cx="2699548" cy="128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67;p62" title="skur univer_elements-56.png">
            <a:extLst>
              <a:ext uri="{FF2B5EF4-FFF2-40B4-BE49-F238E27FC236}">
                <a16:creationId xmlns:a16="http://schemas.microsoft.com/office/drawing/2014/main" id="{829F1416-1E38-45EF-85F5-BFDF302F037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6226" y="377301"/>
            <a:ext cx="2699548" cy="1323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489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4"/>
          <p:cNvSpPr txBox="1"/>
          <p:nvPr/>
        </p:nvSpPr>
        <p:spPr>
          <a:xfrm>
            <a:off x="817233" y="415000"/>
            <a:ext cx="6925200" cy="8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4400" b="1" dirty="0">
                <a:solidFill>
                  <a:srgbClr val="FF4139"/>
                </a:solidFill>
                <a:latin typeface="Roboto Mono"/>
                <a:ea typeface="Roboto Mono"/>
                <a:cs typeface="Roboto Mono"/>
                <a:sym typeface="Roboto Mono"/>
              </a:rPr>
              <a:t>Э</a:t>
            </a:r>
            <a:r>
              <a:rPr lang="ru" sz="4400" b="1" dirty="0">
                <a:solidFill>
                  <a:srgbClr val="FF4139"/>
                </a:solidFill>
                <a:latin typeface="Roboto Mono"/>
                <a:ea typeface="Roboto Mono"/>
                <a:cs typeface="Roboto Mono"/>
                <a:sym typeface="Roboto Mono"/>
              </a:rPr>
              <a:t>ТАПЫ ОТБОРА</a:t>
            </a:r>
            <a:endParaRPr sz="4400" b="1" dirty="0">
              <a:solidFill>
                <a:srgbClr val="FF413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83" name="Google Shape;283;p34"/>
          <p:cNvCxnSpPr/>
          <p:nvPr/>
        </p:nvCxnSpPr>
        <p:spPr>
          <a:xfrm>
            <a:off x="0" y="1382467"/>
            <a:ext cx="8552400" cy="0"/>
          </a:xfrm>
          <a:prstGeom prst="straightConnector1">
            <a:avLst/>
          </a:prstGeom>
          <a:noFill/>
          <a:ln w="28575" cap="flat" cmpd="sng">
            <a:solidFill>
              <a:srgbClr val="FF413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4" name="Google Shape;284;p34"/>
          <p:cNvSpPr/>
          <p:nvPr/>
        </p:nvSpPr>
        <p:spPr>
          <a:xfrm>
            <a:off x="1223633" y="3185197"/>
            <a:ext cx="2601200" cy="8228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" sz="2400" dirty="0">
                <a:latin typeface="Roboto Mono Medium"/>
                <a:ea typeface="Roboto Mono Medium"/>
                <a:cs typeface="Roboto Mono Medium"/>
                <a:sym typeface="Roboto Mono Medium"/>
              </a:rPr>
              <a:t>Отклик на сайте</a:t>
            </a:r>
            <a:endParaRPr sz="2400" dirty="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285" name="Google Shape;285;p34"/>
          <p:cNvSpPr/>
          <p:nvPr/>
        </p:nvSpPr>
        <p:spPr>
          <a:xfrm>
            <a:off x="4669269" y="3185197"/>
            <a:ext cx="2601200" cy="8228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" sz="2400" dirty="0">
                <a:solidFill>
                  <a:srgbClr val="000000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Рекрутер</a:t>
            </a:r>
            <a:endParaRPr sz="2400" dirty="0">
              <a:solidFill>
                <a:srgbClr val="000000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286" name="Google Shape;286;p34"/>
          <p:cNvSpPr/>
          <p:nvPr/>
        </p:nvSpPr>
        <p:spPr>
          <a:xfrm>
            <a:off x="8114936" y="3185197"/>
            <a:ext cx="2601200" cy="8228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" sz="2400" dirty="0">
                <a:latin typeface="Roboto Mono Medium"/>
                <a:ea typeface="Roboto Mono Medium"/>
                <a:cs typeface="Roboto Mono Medium"/>
                <a:sym typeface="Roboto Mono Medium"/>
              </a:rPr>
              <a:t>3 этапа интервью</a:t>
            </a:r>
            <a:endParaRPr sz="2400" dirty="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pic>
        <p:nvPicPr>
          <p:cNvPr id="287" name="Google Shape;2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3888" y="2236652"/>
            <a:ext cx="2080355" cy="8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8855" y="2236652"/>
            <a:ext cx="2080355" cy="8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84;p34">
            <a:extLst>
              <a:ext uri="{FF2B5EF4-FFF2-40B4-BE49-F238E27FC236}">
                <a16:creationId xmlns:a16="http://schemas.microsoft.com/office/drawing/2014/main" id="{18C5A238-9BCC-4D36-80C6-60D96FF957F5}"/>
              </a:ext>
            </a:extLst>
          </p:cNvPr>
          <p:cNvSpPr/>
          <p:nvPr/>
        </p:nvSpPr>
        <p:spPr>
          <a:xfrm>
            <a:off x="1223633" y="5521418"/>
            <a:ext cx="2601200" cy="8228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" sz="2400" dirty="0">
                <a:latin typeface="Roboto Mono Medium"/>
                <a:ea typeface="Roboto Mono Medium"/>
                <a:cs typeface="Roboto Mono Medium"/>
                <a:sym typeface="Roboto Mono Medium"/>
              </a:rPr>
              <a:t>Завтрак с управляющим</a:t>
            </a:r>
            <a:endParaRPr sz="2400" dirty="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13" name="Google Shape;285;p34">
            <a:extLst>
              <a:ext uri="{FF2B5EF4-FFF2-40B4-BE49-F238E27FC236}">
                <a16:creationId xmlns:a16="http://schemas.microsoft.com/office/drawing/2014/main" id="{92F1C614-264D-4FBA-8328-1CA860DEE66C}"/>
              </a:ext>
            </a:extLst>
          </p:cNvPr>
          <p:cNvSpPr/>
          <p:nvPr/>
        </p:nvSpPr>
        <p:spPr>
          <a:xfrm>
            <a:off x="4669269" y="5521418"/>
            <a:ext cx="2601200" cy="8228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" sz="2400" dirty="0">
                <a:latin typeface="Roboto Mono Medium"/>
                <a:ea typeface="Roboto Mono Medium"/>
                <a:cs typeface="Roboto Mono Medium"/>
                <a:sym typeface="Roboto Mono Medium"/>
              </a:rPr>
              <a:t>Пробная</a:t>
            </a:r>
            <a:endParaRPr sz="2400" dirty="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14" name="Google Shape;286;p34">
            <a:extLst>
              <a:ext uri="{FF2B5EF4-FFF2-40B4-BE49-F238E27FC236}">
                <a16:creationId xmlns:a16="http://schemas.microsoft.com/office/drawing/2014/main" id="{EDCADA10-7D52-4223-96CD-8EEC1C7EBBD3}"/>
              </a:ext>
            </a:extLst>
          </p:cNvPr>
          <p:cNvSpPr/>
          <p:nvPr/>
        </p:nvSpPr>
        <p:spPr>
          <a:xfrm>
            <a:off x="8114936" y="5521418"/>
            <a:ext cx="2601200" cy="8228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" sz="2400" dirty="0">
                <a:latin typeface="Roboto Mono Medium"/>
                <a:ea typeface="Roboto Mono Medium"/>
                <a:cs typeface="Roboto Mono Medium"/>
                <a:sym typeface="Roboto Mono Medium"/>
              </a:rPr>
              <a:t>Обучение</a:t>
            </a:r>
            <a:endParaRPr sz="2400" dirty="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pic>
        <p:nvPicPr>
          <p:cNvPr id="15" name="Google Shape;287;p34">
            <a:extLst>
              <a:ext uri="{FF2B5EF4-FFF2-40B4-BE49-F238E27FC236}">
                <a16:creationId xmlns:a16="http://schemas.microsoft.com/office/drawing/2014/main" id="{FED0A984-87FA-441F-B09A-33A64A1AA0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3888" y="4572873"/>
            <a:ext cx="2080355" cy="8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88;p34">
            <a:extLst>
              <a:ext uri="{FF2B5EF4-FFF2-40B4-BE49-F238E27FC236}">
                <a16:creationId xmlns:a16="http://schemas.microsoft.com/office/drawing/2014/main" id="{EA898B99-FA8D-4172-9CF5-158D262C3C1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8855" y="4572873"/>
            <a:ext cx="2080355" cy="8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701;p60">
            <a:extLst>
              <a:ext uri="{FF2B5EF4-FFF2-40B4-BE49-F238E27FC236}">
                <a16:creationId xmlns:a16="http://schemas.microsoft.com/office/drawing/2014/main" id="{2847AA1B-9A74-48D1-9E9F-1E3B4D21B9F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661253" flipV="1">
            <a:off x="2120259" y="5177238"/>
            <a:ext cx="8917189" cy="179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1" y="1"/>
            <a:ext cx="121498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/>
          <p:nvPr/>
        </p:nvSpPr>
        <p:spPr>
          <a:xfrm>
            <a:off x="1999200" y="2204267"/>
            <a:ext cx="8193600" cy="26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" sz="4400" b="1" dirty="0">
                <a:solidFill>
                  <a:srgbClr val="FF4139"/>
                </a:solidFill>
                <a:latin typeface="Roboto Mono"/>
                <a:ea typeface="Roboto Mono"/>
                <a:cs typeface="Roboto Mono"/>
                <a:sym typeface="Roboto Mono"/>
              </a:rPr>
              <a:t>ПОЧЕМУ КУЛЬТУРА МОЖЕТ РАЗМЫВАТЬСЯ ПРИ МАСШТАБИРОВНИИ?</a:t>
            </a:r>
            <a:endParaRPr sz="4400" b="1" dirty="0">
              <a:solidFill>
                <a:srgbClr val="FF413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92800" y="4840668"/>
            <a:ext cx="1032835" cy="1032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700" y="1060567"/>
            <a:ext cx="1724533" cy="172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8233" y="646133"/>
            <a:ext cx="1032835" cy="103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30;p62" title="skur univer_elements-17.png">
            <a:extLst>
              <a:ext uri="{FF2B5EF4-FFF2-40B4-BE49-F238E27FC236}">
                <a16:creationId xmlns:a16="http://schemas.microsoft.com/office/drawing/2014/main" id="{1350DDAA-4AFA-4867-8141-5D787E0C905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9361" y="6040275"/>
            <a:ext cx="668678" cy="668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31;p62" title="skur univer_elements-18.png">
            <a:extLst>
              <a:ext uri="{FF2B5EF4-FFF2-40B4-BE49-F238E27FC236}">
                <a16:creationId xmlns:a16="http://schemas.microsoft.com/office/drawing/2014/main" id="{03874451-1056-4586-834E-C084EE45274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74880" y="1162550"/>
            <a:ext cx="668674" cy="66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/>
        </p:nvSpPr>
        <p:spPr>
          <a:xfrm>
            <a:off x="1497789" y="1857533"/>
            <a:ext cx="95884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l"/>
            <a:r>
              <a:rPr lang="ru-RU" sz="3200" dirty="0">
                <a:solidFill>
                  <a:srgbClr val="000000"/>
                </a:solidFill>
                <a:latin typeface="Roboto Mono "/>
              </a:rPr>
              <a:t>Много открытий = объёмные наборы</a:t>
            </a:r>
          </a:p>
        </p:txBody>
      </p:sp>
      <p:sp>
        <p:nvSpPr>
          <p:cNvPr id="202" name="Google Shape;202;p29"/>
          <p:cNvSpPr txBox="1"/>
          <p:nvPr/>
        </p:nvSpPr>
        <p:spPr>
          <a:xfrm>
            <a:off x="1497796" y="2723522"/>
            <a:ext cx="95884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" sz="3200" dirty="0">
                <a:solidFill>
                  <a:srgbClr val="000000"/>
                </a:solidFill>
                <a:latin typeface="Roboto Mono "/>
                <a:ea typeface="Roboto Mono Medium"/>
                <a:cs typeface="Roboto Mono Medium"/>
                <a:sym typeface="Roboto Mono Medium"/>
              </a:rPr>
              <a:t>Много повышений</a:t>
            </a:r>
            <a:endParaRPr sz="3200" dirty="0">
              <a:solidFill>
                <a:srgbClr val="000000"/>
              </a:solidFill>
              <a:latin typeface="Roboto Mono 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1497796" y="4309971"/>
            <a:ext cx="95884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Roboto Mono "/>
                <a:ea typeface="Roboto Mono Medium"/>
                <a:cs typeface="Roboto Mono Medium"/>
                <a:sym typeface="Roboto Mono Medium"/>
              </a:rPr>
              <a:t>Страхи из-за нового лидерского состава</a:t>
            </a:r>
            <a:endParaRPr sz="3200" dirty="0">
              <a:solidFill>
                <a:srgbClr val="000000"/>
              </a:solidFill>
              <a:latin typeface="Roboto Mono 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206" name="Google Shape;206;p29"/>
          <p:cNvSpPr txBox="1"/>
          <p:nvPr/>
        </p:nvSpPr>
        <p:spPr>
          <a:xfrm>
            <a:off x="817232" y="415000"/>
            <a:ext cx="11374767" cy="8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4400" b="1" dirty="0">
              <a:solidFill>
                <a:srgbClr val="FF413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07" name="Google Shape;207;p29"/>
          <p:cNvCxnSpPr/>
          <p:nvPr/>
        </p:nvCxnSpPr>
        <p:spPr>
          <a:xfrm>
            <a:off x="0" y="820993"/>
            <a:ext cx="8552400" cy="0"/>
          </a:xfrm>
          <a:prstGeom prst="straightConnector1">
            <a:avLst/>
          </a:prstGeom>
          <a:noFill/>
          <a:ln w="28575" cap="flat" cmpd="sng">
            <a:solidFill>
              <a:srgbClr val="FF413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8" name="Google Shape;20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267" y="2015267"/>
            <a:ext cx="300100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267" y="2942783"/>
            <a:ext cx="300100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267" y="4467719"/>
            <a:ext cx="300100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 title="skur univer_elements-5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94043" y="4401867"/>
            <a:ext cx="891565" cy="17489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02;p29">
            <a:extLst>
              <a:ext uri="{FF2B5EF4-FFF2-40B4-BE49-F238E27FC236}">
                <a16:creationId xmlns:a16="http://schemas.microsoft.com/office/drawing/2014/main" id="{FABF8454-AC6D-4CC1-947D-42FF99D8CFE7}"/>
              </a:ext>
            </a:extLst>
          </p:cNvPr>
          <p:cNvSpPr txBox="1"/>
          <p:nvPr/>
        </p:nvSpPr>
        <p:spPr>
          <a:xfrm>
            <a:off x="1497796" y="3471428"/>
            <a:ext cx="95884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" sz="3200" dirty="0">
                <a:solidFill>
                  <a:srgbClr val="000000"/>
                </a:solidFill>
                <a:latin typeface="Roboto Mono "/>
                <a:ea typeface="Roboto Mono Medium"/>
                <a:cs typeface="Roboto Mono Medium"/>
                <a:sym typeface="Roboto Mono Medium"/>
              </a:rPr>
              <a:t>Потеря информации</a:t>
            </a:r>
            <a:endParaRPr sz="3200" dirty="0">
              <a:solidFill>
                <a:srgbClr val="000000"/>
              </a:solidFill>
              <a:latin typeface="Roboto Mono "/>
              <a:ea typeface="Roboto Mono Medium"/>
              <a:cs typeface="Roboto Mono Medium"/>
              <a:sym typeface="Roboto Mono Medium"/>
            </a:endParaRPr>
          </a:p>
        </p:txBody>
      </p:sp>
      <p:pic>
        <p:nvPicPr>
          <p:cNvPr id="12" name="Google Shape;209;p29">
            <a:extLst>
              <a:ext uri="{FF2B5EF4-FFF2-40B4-BE49-F238E27FC236}">
                <a16:creationId xmlns:a16="http://schemas.microsoft.com/office/drawing/2014/main" id="{DB316C34-3368-4CA7-A7EA-8C9D3D64758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267" y="3690689"/>
            <a:ext cx="300100" cy="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52F07B-AD67-3BCE-649C-EB31564EB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27" y="6467946"/>
            <a:ext cx="1541318" cy="2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9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/>
          <p:nvPr/>
        </p:nvSpPr>
        <p:spPr>
          <a:xfrm>
            <a:off x="844200" y="2383200"/>
            <a:ext cx="10503600" cy="20916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FF41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ru-RU" sz="4000" b="1" dirty="0">
                <a:solidFill>
                  <a:srgbClr val="FF4139"/>
                </a:solidFill>
                <a:latin typeface="Roboto Mono"/>
                <a:ea typeface="Roboto Mono"/>
                <a:cs typeface="Roboto Mono"/>
                <a:sym typeface="Roboto Mono"/>
              </a:rPr>
              <a:t>КАК ЭТО РЕШАТЬ?</a:t>
            </a:r>
            <a:endParaRPr sz="4000" b="1" dirty="0">
              <a:solidFill>
                <a:srgbClr val="FF413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7" name="Google Shape;768;p62" title="skur univer_elements-57.png">
            <a:extLst>
              <a:ext uri="{FF2B5EF4-FFF2-40B4-BE49-F238E27FC236}">
                <a16:creationId xmlns:a16="http://schemas.microsoft.com/office/drawing/2014/main" id="{B6719F3D-6542-48F1-BE51-5C356D6FD4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226" y="5157537"/>
            <a:ext cx="2699548" cy="128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67;p62" title="skur univer_elements-56.png">
            <a:extLst>
              <a:ext uri="{FF2B5EF4-FFF2-40B4-BE49-F238E27FC236}">
                <a16:creationId xmlns:a16="http://schemas.microsoft.com/office/drawing/2014/main" id="{829F1416-1E38-45EF-85F5-BFDF302F037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6226" y="377301"/>
            <a:ext cx="2699548" cy="1323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86;p62" title="skur univer_elements-76.png">
            <a:extLst>
              <a:ext uri="{FF2B5EF4-FFF2-40B4-BE49-F238E27FC236}">
                <a16:creationId xmlns:a16="http://schemas.microsoft.com/office/drawing/2014/main" id="{FE48532F-DB48-4BF8-835B-A2870CA9E90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200" y="4531895"/>
            <a:ext cx="710799" cy="71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86;p62" title="skur univer_elements-76.png">
            <a:extLst>
              <a:ext uri="{FF2B5EF4-FFF2-40B4-BE49-F238E27FC236}">
                <a16:creationId xmlns:a16="http://schemas.microsoft.com/office/drawing/2014/main" id="{B2E081E5-D149-4C46-93BE-08CC03E8C30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483650">
            <a:off x="990416" y="4975235"/>
            <a:ext cx="710799" cy="71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86;p62" title="skur univer_elements-76.png">
            <a:extLst>
              <a:ext uri="{FF2B5EF4-FFF2-40B4-BE49-F238E27FC236}">
                <a16:creationId xmlns:a16="http://schemas.microsoft.com/office/drawing/2014/main" id="{3B243ABB-C082-4D84-8AC6-CCDCD404580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866895">
            <a:off x="925396" y="5443821"/>
            <a:ext cx="710799" cy="710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677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4"/>
          <p:cNvSpPr/>
          <p:nvPr/>
        </p:nvSpPr>
        <p:spPr>
          <a:xfrm>
            <a:off x="982333" y="2176200"/>
            <a:ext cx="2934000" cy="8228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" sz="2400" dirty="0">
                <a:latin typeface="Roboto Mono Medium"/>
                <a:ea typeface="Roboto Mono Medium"/>
                <a:cs typeface="Roboto Mono Medium"/>
                <a:sym typeface="Roboto Mono Medium"/>
              </a:rPr>
              <a:t>Обратная связь</a:t>
            </a:r>
            <a:endParaRPr sz="2400" dirty="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578" name="Google Shape;578;p54"/>
          <p:cNvSpPr txBox="1"/>
          <p:nvPr/>
        </p:nvSpPr>
        <p:spPr>
          <a:xfrm>
            <a:off x="982333" y="2999000"/>
            <a:ext cx="30568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Roboto Mono "/>
                <a:sym typeface="Roboto Mono Light"/>
              </a:rPr>
              <a:t>1-1</a:t>
            </a:r>
          </a:p>
          <a:p>
            <a:endParaRPr lang="ru-RU" sz="2400" dirty="0">
              <a:solidFill>
                <a:srgbClr val="000000"/>
              </a:solidFill>
              <a:latin typeface="Roboto Mono "/>
              <a:ea typeface="Roboto Mono Medium"/>
              <a:cs typeface="Roboto Mono Medium"/>
              <a:sym typeface="Roboto Mono Medium"/>
            </a:endParaRPr>
          </a:p>
          <a:p>
            <a:r>
              <a:rPr lang="ru-RU" sz="2400" dirty="0">
                <a:solidFill>
                  <a:srgbClr val="000000"/>
                </a:solidFill>
                <a:latin typeface="Roboto Mono "/>
                <a:ea typeface="Roboto Mono Medium"/>
                <a:cs typeface="Roboto Mono Medium"/>
                <a:sym typeface="Roboto Mono Medium"/>
              </a:rPr>
              <a:t>Ежемесячный </a:t>
            </a:r>
            <a:r>
              <a:rPr lang="en-US" sz="2400" dirty="0" err="1">
                <a:solidFill>
                  <a:srgbClr val="000000"/>
                </a:solidFill>
                <a:latin typeface="Roboto Mono "/>
                <a:ea typeface="Roboto Mono Medium"/>
                <a:cs typeface="Roboto Mono Medium"/>
                <a:sym typeface="Roboto Mono Medium"/>
              </a:rPr>
              <a:t>eNPS</a:t>
            </a:r>
            <a:endParaRPr lang="ru-RU" sz="2400" dirty="0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endParaRPr sz="2400" dirty="0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579" name="Google Shape;579;p54"/>
          <p:cNvSpPr/>
          <p:nvPr/>
        </p:nvSpPr>
        <p:spPr>
          <a:xfrm>
            <a:off x="4506200" y="2176200"/>
            <a:ext cx="2934000" cy="8228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" sz="2400" dirty="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Обучение</a:t>
            </a:r>
            <a:endParaRPr sz="2400" dirty="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580" name="Google Shape;580;p54"/>
          <p:cNvSpPr/>
          <p:nvPr/>
        </p:nvSpPr>
        <p:spPr>
          <a:xfrm>
            <a:off x="8152867" y="2176200"/>
            <a:ext cx="2902400" cy="8228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" sz="2400" dirty="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Внутренние коммуникации</a:t>
            </a:r>
            <a:endParaRPr sz="2400" dirty="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581" name="Google Shape;581;p54"/>
          <p:cNvSpPr txBox="1"/>
          <p:nvPr/>
        </p:nvSpPr>
        <p:spPr>
          <a:xfrm>
            <a:off x="4506200" y="2999000"/>
            <a:ext cx="3056800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Блоки наставничества, административной работы</a:t>
            </a:r>
          </a:p>
          <a:p>
            <a:endParaRPr lang="ru-RU" sz="2400" dirty="0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r>
              <a:rPr lang="ru-RU" sz="2400" dirty="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Обучение нон-стоп</a:t>
            </a:r>
            <a:endParaRPr sz="2400" dirty="0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582" name="Google Shape;582;p54"/>
          <p:cNvSpPr txBox="1"/>
          <p:nvPr/>
        </p:nvSpPr>
        <p:spPr>
          <a:xfrm>
            <a:off x="8152867" y="2999001"/>
            <a:ext cx="30568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Больше прозрачности</a:t>
            </a:r>
          </a:p>
          <a:p>
            <a:endParaRPr lang="ru-RU" sz="2400" dirty="0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r>
              <a:rPr lang="ru-RU" sz="2400" dirty="0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Упрощение и систематизация</a:t>
            </a:r>
            <a:endParaRPr sz="2400" dirty="0"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pic>
        <p:nvPicPr>
          <p:cNvPr id="583" name="Google Shape;583;p54" title="univer_logo_eng_01_black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0334" y="406401"/>
            <a:ext cx="815265" cy="81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91;p55">
            <a:extLst>
              <a:ext uri="{FF2B5EF4-FFF2-40B4-BE49-F238E27FC236}">
                <a16:creationId xmlns:a16="http://schemas.microsoft.com/office/drawing/2014/main" id="{05074B42-1920-4401-BC78-F18ABACDBC5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6683" y="1430750"/>
            <a:ext cx="668100" cy="6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92;p55">
            <a:extLst>
              <a:ext uri="{FF2B5EF4-FFF2-40B4-BE49-F238E27FC236}">
                <a16:creationId xmlns:a16="http://schemas.microsoft.com/office/drawing/2014/main" id="{05A3C3D2-CBBA-4DC6-97E0-9E35FB97DF1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8484" y="1364883"/>
            <a:ext cx="668100" cy="6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93;p55">
            <a:extLst>
              <a:ext uri="{FF2B5EF4-FFF2-40B4-BE49-F238E27FC236}">
                <a16:creationId xmlns:a16="http://schemas.microsoft.com/office/drawing/2014/main" id="{546EB9AC-D6F8-4731-A0F5-8ADC1D78EC5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70017" y="1411479"/>
            <a:ext cx="668100" cy="6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1DBFA4-A256-956A-CD62-4A2E52B881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27" y="6467946"/>
            <a:ext cx="1541318" cy="2708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1" y="1"/>
            <a:ext cx="121498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/>
          <p:nvPr/>
        </p:nvSpPr>
        <p:spPr>
          <a:xfrm>
            <a:off x="1999200" y="2204267"/>
            <a:ext cx="8193600" cy="26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" sz="4000" b="1" dirty="0">
                <a:solidFill>
                  <a:srgbClr val="FF4139"/>
                </a:solidFill>
                <a:latin typeface="Roboto Mono"/>
                <a:ea typeface="Roboto Mono"/>
                <a:cs typeface="Roboto Mono"/>
                <a:sym typeface="Roboto Mono"/>
              </a:rPr>
              <a:t>ПОЧЕМУ КОРПОРАТИВНАЯ КУЛЬТУРА РАБОТАЕТ ТОЛЬКО КОГДА КОМПАНИЯ ДЕЛАЕТ ТО, ЧТО ОБЕЩАЕТ</a:t>
            </a:r>
            <a:endParaRPr sz="4000" b="1" dirty="0">
              <a:solidFill>
                <a:srgbClr val="FF413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700" y="1060567"/>
            <a:ext cx="1724533" cy="172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8233" y="646133"/>
            <a:ext cx="1032835" cy="103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31;p62" title="skur univer_elements-18.png">
            <a:extLst>
              <a:ext uri="{FF2B5EF4-FFF2-40B4-BE49-F238E27FC236}">
                <a16:creationId xmlns:a16="http://schemas.microsoft.com/office/drawing/2014/main" id="{03874451-1056-4586-834E-C084EE45274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74880" y="1162550"/>
            <a:ext cx="668674" cy="66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73;p62" title="skur univer_elements-63.png">
            <a:extLst>
              <a:ext uri="{FF2B5EF4-FFF2-40B4-BE49-F238E27FC236}">
                <a16:creationId xmlns:a16="http://schemas.microsoft.com/office/drawing/2014/main" id="{EB61408E-8409-4FA7-AEAA-2A7E1AF012D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87587" y="4655167"/>
            <a:ext cx="1112497" cy="1040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73;p62" title="skur univer_elements-63.png">
            <a:extLst>
              <a:ext uri="{FF2B5EF4-FFF2-40B4-BE49-F238E27FC236}">
                <a16:creationId xmlns:a16="http://schemas.microsoft.com/office/drawing/2014/main" id="{91E265FD-93EB-45C7-A870-ED452B5F17F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87586" y="3861518"/>
            <a:ext cx="1112497" cy="1040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73;p62" title="skur univer_elements-63.png">
            <a:extLst>
              <a:ext uri="{FF2B5EF4-FFF2-40B4-BE49-F238E27FC236}">
                <a16:creationId xmlns:a16="http://schemas.microsoft.com/office/drawing/2014/main" id="{4C70258A-5D4E-4A72-9E63-53F6654DFE9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10625602" y="4052956"/>
            <a:ext cx="1112497" cy="1040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773;p62" title="skur univer_elements-63.png">
            <a:extLst>
              <a:ext uri="{FF2B5EF4-FFF2-40B4-BE49-F238E27FC236}">
                <a16:creationId xmlns:a16="http://schemas.microsoft.com/office/drawing/2014/main" id="{B4105C44-0289-4054-AA28-BE94AF5C47A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882865">
            <a:off x="10595557" y="4947111"/>
            <a:ext cx="1112497" cy="1040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780;p62" title="skur univer_elements-70.png">
            <a:extLst>
              <a:ext uri="{FF2B5EF4-FFF2-40B4-BE49-F238E27FC236}">
                <a16:creationId xmlns:a16="http://schemas.microsoft.com/office/drawing/2014/main" id="{6BC8CC8A-645A-48F1-9D1F-4BE4CEEAE7B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53796" y="4840667"/>
            <a:ext cx="1004575" cy="897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780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6" title="skur univer_elemen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1"/>
            <a:ext cx="1219201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 txBox="1"/>
          <p:nvPr/>
        </p:nvSpPr>
        <p:spPr>
          <a:xfrm>
            <a:off x="3124867" y="1120500"/>
            <a:ext cx="6918400" cy="504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" sz="24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Культура = отношение между компанией и сотрудниками</a:t>
            </a:r>
          </a:p>
          <a:p>
            <a:endParaRPr lang="ru" sz="2400" dirty="0">
              <a:solidFill>
                <a:srgbClr val="000000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  <a:p>
            <a:r>
              <a:rPr lang="ru" sz="24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Культура = то, что создают сотрудники для гостей: напитки, десерты</a:t>
            </a:r>
          </a:p>
          <a:p>
            <a:endParaRPr lang="ru" sz="2400" dirty="0">
              <a:solidFill>
                <a:srgbClr val="000000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  <a:p>
            <a:r>
              <a:rPr lang="ru" sz="24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Гости получают резульатыт наших общих трудов</a:t>
            </a:r>
          </a:p>
          <a:p>
            <a:endParaRPr lang="ru" sz="2400" dirty="0">
              <a:solidFill>
                <a:srgbClr val="000000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  <a:p>
            <a:r>
              <a:rPr lang="ru" sz="24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Мы делаем максимум, чтобы у сотрудников было всё для передачи сервиса и продукта гостям</a:t>
            </a:r>
          </a:p>
          <a:p>
            <a:endParaRPr sz="2400" dirty="0">
              <a:solidFill>
                <a:srgbClr val="000000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  <p:pic>
        <p:nvPicPr>
          <p:cNvPr id="6" name="Google Shape;731;p62" title="skur univer_elements-18.png">
            <a:extLst>
              <a:ext uri="{FF2B5EF4-FFF2-40B4-BE49-F238E27FC236}">
                <a16:creationId xmlns:a16="http://schemas.microsoft.com/office/drawing/2014/main" id="{E977E11A-868F-4FE1-8BFC-E6B25D9D9A2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4880" y="1162550"/>
            <a:ext cx="668674" cy="66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80;p62" title="skur univer_elements-70.png">
            <a:extLst>
              <a:ext uri="{FF2B5EF4-FFF2-40B4-BE49-F238E27FC236}">
                <a16:creationId xmlns:a16="http://schemas.microsoft.com/office/drawing/2014/main" id="{4B086BA4-DC38-4663-A29D-62D53555D30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6135" y="4936920"/>
            <a:ext cx="1004575" cy="89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73;p62" title="skur univer_elements-63.png">
            <a:extLst>
              <a:ext uri="{FF2B5EF4-FFF2-40B4-BE49-F238E27FC236}">
                <a16:creationId xmlns:a16="http://schemas.microsoft.com/office/drawing/2014/main" id="{D8B4E03D-EBDC-4FC7-83D5-54F0320AE3B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13432" y="0"/>
            <a:ext cx="978568" cy="92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/>
        </p:nvSpPr>
        <p:spPr>
          <a:xfrm>
            <a:off x="817233" y="415000"/>
            <a:ext cx="6925200" cy="8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" sz="4400" b="1" dirty="0">
                <a:solidFill>
                  <a:srgbClr val="FF4139"/>
                </a:solidFill>
                <a:latin typeface="Roboto Mono"/>
                <a:ea typeface="Roboto Mono"/>
                <a:cs typeface="Roboto Mono"/>
                <a:sym typeface="Roboto Mono"/>
              </a:rPr>
              <a:t>ДАРЬЯ СТРЕКОЗОВА</a:t>
            </a:r>
            <a:endParaRPr sz="4400" b="1" dirty="0">
              <a:solidFill>
                <a:srgbClr val="FF413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817233" y="1870692"/>
            <a:ext cx="10641367" cy="4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5464">
              <a:buClr>
                <a:schemeClr val="dk2"/>
              </a:buClr>
              <a:buSzPts val="2000"/>
            </a:pPr>
            <a:r>
              <a:rPr lang="ru-RU" sz="2667" dirty="0">
                <a:solidFill>
                  <a:srgbClr val="000000"/>
                </a:solidFill>
                <a:latin typeface="Roboto Mono"/>
                <a:sym typeface="Calibri"/>
              </a:rPr>
              <a:t>Веду проекты по </a:t>
            </a:r>
            <a:r>
              <a:rPr lang="ru-RU" sz="2667" dirty="0" err="1">
                <a:solidFill>
                  <a:srgbClr val="000000"/>
                </a:solidFill>
                <a:latin typeface="Roboto Mono"/>
                <a:sym typeface="Calibri"/>
              </a:rPr>
              <a:t>бенефитам</a:t>
            </a:r>
            <a:r>
              <a:rPr lang="ru-RU" sz="2667" dirty="0">
                <a:solidFill>
                  <a:srgbClr val="000000"/>
                </a:solidFill>
                <a:latin typeface="Roboto Mono"/>
                <a:sym typeface="Calibri"/>
              </a:rPr>
              <a:t> для сотрудников</a:t>
            </a:r>
            <a:endParaRPr lang="ru-RU" sz="1600" dirty="0">
              <a:solidFill>
                <a:srgbClr val="000000"/>
              </a:solidFill>
              <a:latin typeface="Roboto Mono"/>
            </a:endParaRPr>
          </a:p>
          <a:p>
            <a:pPr marL="135464">
              <a:spcBef>
                <a:spcPts val="788"/>
              </a:spcBef>
              <a:buClr>
                <a:schemeClr val="dk2"/>
              </a:buClr>
              <a:buSzPts val="2000"/>
            </a:pPr>
            <a:r>
              <a:rPr lang="ru-RU" sz="2667" dirty="0">
                <a:solidFill>
                  <a:srgbClr val="000000"/>
                </a:solidFill>
                <a:latin typeface="Roboto Mono"/>
              </a:rPr>
              <a:t>Веду Обучение по Набору</a:t>
            </a:r>
            <a:r>
              <a:rPr lang="en-US" sz="1600" dirty="0">
                <a:solidFill>
                  <a:srgbClr val="000000"/>
                </a:solidFill>
                <a:latin typeface="Roboto Mono"/>
              </a:rPr>
              <a:t> </a:t>
            </a:r>
            <a:endParaRPr lang="ru-RU" sz="1600" dirty="0">
              <a:solidFill>
                <a:srgbClr val="000000"/>
              </a:solidFill>
              <a:latin typeface="Roboto Mono"/>
            </a:endParaRPr>
          </a:p>
          <a:p>
            <a:pPr marL="135464">
              <a:spcBef>
                <a:spcPts val="788"/>
              </a:spcBef>
              <a:buClr>
                <a:schemeClr val="dk2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Roboto Mono"/>
              </a:rPr>
              <a:t>5 </a:t>
            </a:r>
            <a:r>
              <a:rPr lang="ru-RU" sz="2667" dirty="0">
                <a:solidFill>
                  <a:srgbClr val="000000"/>
                </a:solidFill>
                <a:latin typeface="Roboto Mono"/>
              </a:rPr>
              <a:t>лет работаю в компании</a:t>
            </a:r>
          </a:p>
          <a:p>
            <a:pPr marL="135464">
              <a:spcBef>
                <a:spcPts val="788"/>
              </a:spcBef>
              <a:buClr>
                <a:schemeClr val="dk2"/>
              </a:buClr>
              <a:buSzPts val="2000"/>
            </a:pPr>
            <a:r>
              <a:rPr lang="en-US" sz="1600" dirty="0">
                <a:solidFill>
                  <a:srgbClr val="000000"/>
                </a:solidFill>
                <a:latin typeface="Roboto Mono"/>
              </a:rPr>
              <a:t> </a:t>
            </a:r>
            <a:endParaRPr lang="ru-RU" sz="2667" dirty="0">
              <a:solidFill>
                <a:srgbClr val="000000"/>
              </a:solidFill>
              <a:latin typeface="Roboto Mono"/>
              <a:sym typeface="Arial"/>
            </a:endParaRPr>
          </a:p>
          <a:p>
            <a:pPr marL="135464">
              <a:spcBef>
                <a:spcPts val="788"/>
              </a:spcBef>
              <a:buClr>
                <a:schemeClr val="dk2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Roboto Mono"/>
                <a:sym typeface="Arial"/>
              </a:rPr>
              <a:t>@dariastrekozova</a:t>
            </a:r>
            <a:r>
              <a:rPr lang="ru-RU" sz="2667" dirty="0">
                <a:solidFill>
                  <a:srgbClr val="000000"/>
                </a:solidFill>
                <a:latin typeface="Roboto Mono"/>
                <a:sym typeface="Arial"/>
              </a:rPr>
              <a:t> </a:t>
            </a:r>
            <a:r>
              <a:rPr lang="en-US" sz="2667" dirty="0">
                <a:solidFill>
                  <a:srgbClr val="000000"/>
                </a:solidFill>
                <a:latin typeface="Roboto Mono"/>
                <a:sym typeface="Arial"/>
              </a:rPr>
              <a:t>@</a:t>
            </a:r>
            <a:r>
              <a:rPr lang="en-US" sz="2667" dirty="0">
                <a:solidFill>
                  <a:srgbClr val="000000"/>
                </a:solidFill>
                <a:latin typeface="Roboto Mono"/>
              </a:rPr>
              <a:t>hrstrekozova</a:t>
            </a:r>
            <a:endParaRPr lang="en-US" sz="2667" dirty="0">
              <a:solidFill>
                <a:srgbClr val="000000"/>
              </a:solidFill>
              <a:latin typeface="Roboto Mono"/>
              <a:sym typeface="Calibri"/>
            </a:endParaRPr>
          </a:p>
          <a:p>
            <a:pPr marL="609585" indent="-474121">
              <a:spcBef>
                <a:spcPts val="788"/>
              </a:spcBef>
              <a:buClr>
                <a:schemeClr val="dk2"/>
              </a:buClr>
              <a:buSzPts val="2000"/>
              <a:buFont typeface="Roboto Mono"/>
              <a:buChar char="●"/>
            </a:pPr>
            <a:endParaRPr lang="ru-RU" sz="2667" dirty="0">
              <a:solidFill>
                <a:srgbClr val="000000"/>
              </a:solidFill>
              <a:latin typeface="Roboto Mono"/>
            </a:endParaRPr>
          </a:p>
          <a:p>
            <a:pPr marL="609585" indent="-474121">
              <a:buClr>
                <a:schemeClr val="dk2"/>
              </a:buClr>
              <a:buSzPts val="2000"/>
              <a:buFont typeface="Roboto Mono"/>
              <a:buChar char="●"/>
            </a:pPr>
            <a:endParaRPr sz="2667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33" name="Google Shape;133;p22"/>
          <p:cNvCxnSpPr/>
          <p:nvPr/>
        </p:nvCxnSpPr>
        <p:spPr>
          <a:xfrm>
            <a:off x="0" y="1382467"/>
            <a:ext cx="8552400" cy="0"/>
          </a:xfrm>
          <a:prstGeom prst="straightConnector1">
            <a:avLst/>
          </a:prstGeom>
          <a:noFill/>
          <a:ln w="28575" cap="flat" cmpd="sng">
            <a:solidFill>
              <a:srgbClr val="FF413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2319ABE-4AE7-4BB5-87FE-0905E2817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77" y="4512908"/>
            <a:ext cx="4169052" cy="23450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DAAD41-0765-4EA0-B798-D9F691005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27" y="4512908"/>
            <a:ext cx="4169050" cy="23450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8933EB-B5EB-408E-8FD2-391CBBBDA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76" y="4512910"/>
            <a:ext cx="4169048" cy="234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92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C2E559-FDCC-40A4-9C16-CC8696722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7274"/>
            <a:ext cx="12192000" cy="6854252"/>
          </a:xfrm>
          <a:prstGeom prst="rect">
            <a:avLst/>
          </a:prstGeom>
        </p:spPr>
      </p:pic>
      <p:cxnSp>
        <p:nvCxnSpPr>
          <p:cNvPr id="171" name="Google Shape;171;p27"/>
          <p:cNvCxnSpPr/>
          <p:nvPr/>
        </p:nvCxnSpPr>
        <p:spPr>
          <a:xfrm rot="10800000">
            <a:off x="1440722" y="320116"/>
            <a:ext cx="0" cy="3723200"/>
          </a:xfrm>
          <a:prstGeom prst="straightConnector1">
            <a:avLst/>
          </a:prstGeom>
          <a:noFill/>
          <a:ln w="28575" cap="flat" cmpd="sng">
            <a:solidFill>
              <a:srgbClr val="FF413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Google Shape;172;p27"/>
          <p:cNvCxnSpPr/>
          <p:nvPr/>
        </p:nvCxnSpPr>
        <p:spPr>
          <a:xfrm rot="10800000">
            <a:off x="10648075" y="320117"/>
            <a:ext cx="0" cy="3723200"/>
          </a:xfrm>
          <a:prstGeom prst="straightConnector1">
            <a:avLst/>
          </a:prstGeom>
          <a:noFill/>
          <a:ln w="28575" cap="flat" cmpd="sng">
            <a:solidFill>
              <a:srgbClr val="FF413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4" name="Google Shape;17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3924" y="320116"/>
            <a:ext cx="1079133" cy="107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9925" y="104586"/>
            <a:ext cx="690967" cy="69096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/>
          <p:nvPr/>
        </p:nvSpPr>
        <p:spPr>
          <a:xfrm>
            <a:off x="1854417" y="1643600"/>
            <a:ext cx="84832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" sz="24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Сотрудник не чувствует корпоративную культуру = </a:t>
            </a:r>
          </a:p>
          <a:p>
            <a:r>
              <a:rPr lang="ru" sz="24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мы не предоставим сервис гостю, который задумывали</a:t>
            </a:r>
            <a:endParaRPr sz="2400" dirty="0">
              <a:solidFill>
                <a:srgbClr val="000000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/>
        </p:nvSpPr>
        <p:spPr>
          <a:xfrm>
            <a:off x="817233" y="415000"/>
            <a:ext cx="6925200" cy="8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" sz="4400" b="1" dirty="0">
                <a:solidFill>
                  <a:srgbClr val="FF4139"/>
                </a:solidFill>
                <a:latin typeface="Roboto Mono"/>
                <a:ea typeface="Roboto Mono"/>
                <a:cs typeface="Roboto Mono"/>
                <a:sym typeface="Roboto Mono"/>
              </a:rPr>
              <a:t>ДАРЬЯ СТРЕКОЗОВА</a:t>
            </a:r>
            <a:endParaRPr sz="4400" b="1" dirty="0">
              <a:solidFill>
                <a:srgbClr val="FF413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817233" y="1870692"/>
            <a:ext cx="10641367" cy="4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5464">
              <a:buClr>
                <a:schemeClr val="dk2"/>
              </a:buClr>
              <a:buSzPts val="2000"/>
            </a:pPr>
            <a:r>
              <a:rPr lang="ru-RU" sz="2667" dirty="0">
                <a:solidFill>
                  <a:srgbClr val="000000"/>
                </a:solidFill>
                <a:latin typeface="Roboto Mono"/>
                <a:sym typeface="Calibri"/>
              </a:rPr>
              <a:t>Веду проекты по </a:t>
            </a:r>
            <a:r>
              <a:rPr lang="ru-RU" sz="2667" dirty="0" err="1">
                <a:solidFill>
                  <a:srgbClr val="000000"/>
                </a:solidFill>
                <a:latin typeface="Roboto Mono"/>
                <a:sym typeface="Calibri"/>
              </a:rPr>
              <a:t>бенефитам</a:t>
            </a:r>
            <a:r>
              <a:rPr lang="ru-RU" sz="2667" dirty="0">
                <a:solidFill>
                  <a:srgbClr val="000000"/>
                </a:solidFill>
                <a:latin typeface="Roboto Mono"/>
                <a:sym typeface="Calibri"/>
              </a:rPr>
              <a:t> для сотрудников</a:t>
            </a:r>
            <a:endParaRPr lang="ru-RU" sz="1600" dirty="0">
              <a:solidFill>
                <a:srgbClr val="000000"/>
              </a:solidFill>
              <a:latin typeface="Roboto Mono"/>
            </a:endParaRPr>
          </a:p>
          <a:p>
            <a:pPr marL="135464">
              <a:spcBef>
                <a:spcPts val="788"/>
              </a:spcBef>
              <a:buClr>
                <a:schemeClr val="dk2"/>
              </a:buClr>
              <a:buSzPts val="2000"/>
            </a:pPr>
            <a:r>
              <a:rPr lang="ru-RU" sz="2667" dirty="0">
                <a:solidFill>
                  <a:srgbClr val="000000"/>
                </a:solidFill>
                <a:latin typeface="Roboto Mono"/>
              </a:rPr>
              <a:t>Веду Обучение по Набору</a:t>
            </a:r>
            <a:r>
              <a:rPr lang="en-US" sz="1600" dirty="0">
                <a:solidFill>
                  <a:srgbClr val="000000"/>
                </a:solidFill>
                <a:latin typeface="Roboto Mono"/>
              </a:rPr>
              <a:t> </a:t>
            </a:r>
            <a:endParaRPr lang="ru-RU" sz="1600" dirty="0">
              <a:solidFill>
                <a:srgbClr val="000000"/>
              </a:solidFill>
              <a:latin typeface="Roboto Mono"/>
            </a:endParaRPr>
          </a:p>
          <a:p>
            <a:pPr marL="135464">
              <a:spcBef>
                <a:spcPts val="788"/>
              </a:spcBef>
              <a:buClr>
                <a:schemeClr val="dk2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Roboto Mono"/>
              </a:rPr>
              <a:t>5 </a:t>
            </a:r>
            <a:r>
              <a:rPr lang="ru-RU" sz="2667" dirty="0">
                <a:solidFill>
                  <a:srgbClr val="000000"/>
                </a:solidFill>
                <a:latin typeface="Roboto Mono"/>
              </a:rPr>
              <a:t>лет работаю в компании</a:t>
            </a:r>
          </a:p>
          <a:p>
            <a:pPr marL="135464">
              <a:spcBef>
                <a:spcPts val="788"/>
              </a:spcBef>
              <a:buClr>
                <a:schemeClr val="dk2"/>
              </a:buClr>
              <a:buSzPts val="2000"/>
            </a:pPr>
            <a:r>
              <a:rPr lang="en-US" sz="1600" dirty="0">
                <a:solidFill>
                  <a:srgbClr val="000000"/>
                </a:solidFill>
                <a:latin typeface="Roboto Mono"/>
              </a:rPr>
              <a:t> </a:t>
            </a:r>
            <a:endParaRPr lang="ru-RU" sz="2667" dirty="0">
              <a:solidFill>
                <a:srgbClr val="000000"/>
              </a:solidFill>
              <a:latin typeface="Roboto Mono"/>
              <a:sym typeface="Arial"/>
            </a:endParaRPr>
          </a:p>
          <a:p>
            <a:pPr marL="135464">
              <a:spcBef>
                <a:spcPts val="788"/>
              </a:spcBef>
              <a:buClr>
                <a:schemeClr val="dk2"/>
              </a:buClr>
              <a:buSzPts val="2000"/>
            </a:pPr>
            <a:r>
              <a:rPr lang="en-US" sz="2667" dirty="0">
                <a:solidFill>
                  <a:srgbClr val="000000"/>
                </a:solidFill>
                <a:latin typeface="Roboto Mono"/>
                <a:sym typeface="Arial"/>
              </a:rPr>
              <a:t>@dariastrekozova</a:t>
            </a:r>
            <a:r>
              <a:rPr lang="ru-RU" sz="2667" dirty="0">
                <a:solidFill>
                  <a:srgbClr val="000000"/>
                </a:solidFill>
                <a:latin typeface="Roboto Mono"/>
                <a:sym typeface="Arial"/>
              </a:rPr>
              <a:t> </a:t>
            </a:r>
            <a:r>
              <a:rPr lang="en-US" sz="2667" dirty="0">
                <a:solidFill>
                  <a:srgbClr val="000000"/>
                </a:solidFill>
                <a:latin typeface="Roboto Mono"/>
                <a:sym typeface="Arial"/>
              </a:rPr>
              <a:t>@</a:t>
            </a:r>
            <a:r>
              <a:rPr lang="en-US" sz="2667" dirty="0">
                <a:solidFill>
                  <a:srgbClr val="000000"/>
                </a:solidFill>
                <a:latin typeface="Roboto Mono"/>
              </a:rPr>
              <a:t>hrstrekozova</a:t>
            </a:r>
            <a:endParaRPr lang="en-US" sz="2667" dirty="0">
              <a:solidFill>
                <a:srgbClr val="000000"/>
              </a:solidFill>
              <a:latin typeface="Roboto Mono"/>
              <a:sym typeface="Calibri"/>
            </a:endParaRPr>
          </a:p>
          <a:p>
            <a:pPr marL="609585" indent="-474121">
              <a:spcBef>
                <a:spcPts val="788"/>
              </a:spcBef>
              <a:buClr>
                <a:schemeClr val="dk2"/>
              </a:buClr>
              <a:buSzPts val="2000"/>
              <a:buFont typeface="Roboto Mono"/>
              <a:buChar char="●"/>
            </a:pPr>
            <a:endParaRPr lang="ru-RU" sz="2667" dirty="0">
              <a:solidFill>
                <a:srgbClr val="000000"/>
              </a:solidFill>
              <a:latin typeface="Roboto Mono"/>
            </a:endParaRPr>
          </a:p>
          <a:p>
            <a:pPr marL="609585" indent="-474121">
              <a:buClr>
                <a:schemeClr val="dk2"/>
              </a:buClr>
              <a:buSzPts val="2000"/>
              <a:buFont typeface="Roboto Mono"/>
              <a:buChar char="●"/>
            </a:pPr>
            <a:endParaRPr sz="2667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33" name="Google Shape;133;p22"/>
          <p:cNvCxnSpPr/>
          <p:nvPr/>
        </p:nvCxnSpPr>
        <p:spPr>
          <a:xfrm>
            <a:off x="0" y="1382467"/>
            <a:ext cx="8552400" cy="0"/>
          </a:xfrm>
          <a:prstGeom prst="straightConnector1">
            <a:avLst/>
          </a:prstGeom>
          <a:noFill/>
          <a:ln w="28575" cap="flat" cmpd="sng">
            <a:solidFill>
              <a:srgbClr val="FF413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2319ABE-4AE7-4BB5-87FE-0905E2817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77" y="4512908"/>
            <a:ext cx="4169052" cy="23450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DAAD41-0765-4EA0-B798-D9F691005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27" y="4512908"/>
            <a:ext cx="4169050" cy="23450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8933EB-B5EB-408E-8FD2-391CBBBDA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76" y="4512910"/>
            <a:ext cx="4169048" cy="23450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E55F46-7B8B-403B-B492-C1D8F0F8F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59" y="91035"/>
            <a:ext cx="2616060" cy="14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0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D89DC4-1A1A-47B8-A912-70FF5E46B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01" y="904959"/>
            <a:ext cx="10354845" cy="5821417"/>
          </a:xfrm>
          <a:prstGeom prst="rect">
            <a:avLst/>
          </a:prstGeom>
        </p:spPr>
      </p:pic>
      <p:pic>
        <p:nvPicPr>
          <p:cNvPr id="146" name="Google Shape;1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01" y="1"/>
            <a:ext cx="121498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/>
          <p:nvPr/>
        </p:nvSpPr>
        <p:spPr>
          <a:xfrm>
            <a:off x="1999200" y="2204267"/>
            <a:ext cx="8193600" cy="26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" sz="5333" b="1" dirty="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ЧТО ТАКОЕ</a:t>
            </a:r>
            <a:endParaRPr sz="5333" b="1" dirty="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700" y="1060567"/>
            <a:ext cx="1724533" cy="172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8233" y="646133"/>
            <a:ext cx="1032835" cy="103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43;p62" title="skur univer_elements-30.png">
            <a:extLst>
              <a:ext uri="{FF2B5EF4-FFF2-40B4-BE49-F238E27FC236}">
                <a16:creationId xmlns:a16="http://schemas.microsoft.com/office/drawing/2014/main" id="{B49B3B70-E227-42A8-AB01-21B4AA008D7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23014" y="1220415"/>
            <a:ext cx="710799" cy="71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56;p62" title="skur univer_elements-43.png">
            <a:extLst>
              <a:ext uri="{FF2B5EF4-FFF2-40B4-BE49-F238E27FC236}">
                <a16:creationId xmlns:a16="http://schemas.microsoft.com/office/drawing/2014/main" id="{311CA9D6-C7E8-4BCF-B544-7469FA7788A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8300" y="4959563"/>
            <a:ext cx="710799" cy="71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48;p62" title="skur univer_elements-35.png">
            <a:extLst>
              <a:ext uri="{FF2B5EF4-FFF2-40B4-BE49-F238E27FC236}">
                <a16:creationId xmlns:a16="http://schemas.microsoft.com/office/drawing/2014/main" id="{F3A7C606-27C1-4B3E-ADB3-0C524B6B2DE1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79036" y="6015577"/>
            <a:ext cx="710799" cy="71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7"/>
          <p:cNvSpPr txBox="1"/>
          <p:nvPr/>
        </p:nvSpPr>
        <p:spPr>
          <a:xfrm>
            <a:off x="1629000" y="1279633"/>
            <a:ext cx="4032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7 </a:t>
            </a:r>
            <a:r>
              <a:rPr lang="ru-RU" sz="24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городов присутствия</a:t>
            </a:r>
            <a:endParaRPr sz="2400" dirty="0">
              <a:solidFill>
                <a:srgbClr val="000000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  <p:sp>
        <p:nvSpPr>
          <p:cNvPr id="330" name="Google Shape;330;p37"/>
          <p:cNvSpPr txBox="1"/>
          <p:nvPr/>
        </p:nvSpPr>
        <p:spPr>
          <a:xfrm>
            <a:off x="1629000" y="2027833"/>
            <a:ext cx="4032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" sz="24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1 офис: Омск</a:t>
            </a:r>
            <a:endParaRPr sz="2400" dirty="0">
              <a:solidFill>
                <a:srgbClr val="000000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  <p:sp>
        <p:nvSpPr>
          <p:cNvPr id="332" name="Google Shape;332;p37"/>
          <p:cNvSpPr txBox="1"/>
          <p:nvPr/>
        </p:nvSpPr>
        <p:spPr>
          <a:xfrm>
            <a:off x="1629000" y="2803900"/>
            <a:ext cx="4032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2 обжарки: Омск и Москва</a:t>
            </a:r>
          </a:p>
        </p:txBody>
      </p:sp>
      <p:sp>
        <p:nvSpPr>
          <p:cNvPr id="334" name="Google Shape;334;p37"/>
          <p:cNvSpPr txBox="1"/>
          <p:nvPr/>
        </p:nvSpPr>
        <p:spPr>
          <a:xfrm>
            <a:off x="1629001" y="3552100"/>
            <a:ext cx="4032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1050 сотрудников</a:t>
            </a:r>
          </a:p>
        </p:txBody>
      </p:sp>
      <p:sp>
        <p:nvSpPr>
          <p:cNvPr id="336" name="Google Shape;336;p37"/>
          <p:cNvSpPr txBox="1"/>
          <p:nvPr/>
        </p:nvSpPr>
        <p:spPr>
          <a:xfrm>
            <a:off x="1629000" y="4356033"/>
            <a:ext cx="4032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" sz="24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57 поваров</a:t>
            </a:r>
            <a:endParaRPr sz="2400" dirty="0">
              <a:solidFill>
                <a:srgbClr val="000000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  <p:sp>
        <p:nvSpPr>
          <p:cNvPr id="338" name="Google Shape;338;p37"/>
          <p:cNvSpPr txBox="1"/>
          <p:nvPr/>
        </p:nvSpPr>
        <p:spPr>
          <a:xfrm>
            <a:off x="1629000" y="5104233"/>
            <a:ext cx="4032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" sz="24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12 техников</a:t>
            </a:r>
            <a:endParaRPr sz="2400" dirty="0">
              <a:solidFill>
                <a:srgbClr val="000000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  <p:sp>
        <p:nvSpPr>
          <p:cNvPr id="340" name="Google Shape;340;p37"/>
          <p:cNvSpPr txBox="1"/>
          <p:nvPr/>
        </p:nvSpPr>
        <p:spPr>
          <a:xfrm>
            <a:off x="1629000" y="5852433"/>
            <a:ext cx="6700808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100+ разнообразных позиций в офисе</a:t>
            </a:r>
            <a:endParaRPr sz="2400" dirty="0">
              <a:solidFill>
                <a:srgbClr val="000000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  <p:sp>
        <p:nvSpPr>
          <p:cNvPr id="342" name="Google Shape;342;p37"/>
          <p:cNvSpPr txBox="1"/>
          <p:nvPr/>
        </p:nvSpPr>
        <p:spPr>
          <a:xfrm>
            <a:off x="6887533" y="1279633"/>
            <a:ext cx="4900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" sz="24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67 кофеен</a:t>
            </a:r>
            <a:endParaRPr sz="2400" dirty="0">
              <a:solidFill>
                <a:srgbClr val="000000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  <p:sp>
        <p:nvSpPr>
          <p:cNvPr id="344" name="Google Shape;344;p37"/>
          <p:cNvSpPr txBox="1"/>
          <p:nvPr/>
        </p:nvSpPr>
        <p:spPr>
          <a:xfrm>
            <a:off x="6887533" y="2027833"/>
            <a:ext cx="4900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" sz="24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2 кухни: Омск и Новосибирск</a:t>
            </a:r>
            <a:endParaRPr sz="2400" dirty="0">
              <a:solidFill>
                <a:srgbClr val="000000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  <p:sp>
        <p:nvSpPr>
          <p:cNvPr id="346" name="Google Shape;346;p37"/>
          <p:cNvSpPr txBox="1"/>
          <p:nvPr/>
        </p:nvSpPr>
        <p:spPr>
          <a:xfrm>
            <a:off x="6887533" y="2803900"/>
            <a:ext cx="4900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" sz="24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1 сироповарня: Омск</a:t>
            </a:r>
            <a:endParaRPr sz="2400" dirty="0">
              <a:solidFill>
                <a:srgbClr val="000000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  <p:sp>
        <p:nvSpPr>
          <p:cNvPr id="348" name="Google Shape;348;p37"/>
          <p:cNvSpPr txBox="1"/>
          <p:nvPr/>
        </p:nvSpPr>
        <p:spPr>
          <a:xfrm>
            <a:off x="6887533" y="3552100"/>
            <a:ext cx="4900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640 бариста</a:t>
            </a:r>
          </a:p>
        </p:txBody>
      </p:sp>
      <p:sp>
        <p:nvSpPr>
          <p:cNvPr id="350" name="Google Shape;350;p37"/>
          <p:cNvSpPr txBox="1"/>
          <p:nvPr/>
        </p:nvSpPr>
        <p:spPr>
          <a:xfrm>
            <a:off x="6887533" y="4356033"/>
            <a:ext cx="4900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" sz="24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112 мастеров чистоты</a:t>
            </a:r>
            <a:endParaRPr sz="2400" dirty="0">
              <a:solidFill>
                <a:srgbClr val="000000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  <p:sp>
        <p:nvSpPr>
          <p:cNvPr id="352" name="Google Shape;352;p37"/>
          <p:cNvSpPr txBox="1"/>
          <p:nvPr/>
        </p:nvSpPr>
        <p:spPr>
          <a:xfrm>
            <a:off x="6887533" y="5104233"/>
            <a:ext cx="4900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67 лидеров и 7 лидеров городов</a:t>
            </a:r>
            <a:endParaRPr sz="2400" dirty="0">
              <a:solidFill>
                <a:srgbClr val="000000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CBB03A-D779-40F3-A86B-52C6B38DC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7" y="-732076"/>
            <a:ext cx="4840735" cy="2721425"/>
          </a:xfrm>
          <a:prstGeom prst="rect">
            <a:avLst/>
          </a:prstGeom>
        </p:spPr>
      </p:pic>
      <p:pic>
        <p:nvPicPr>
          <p:cNvPr id="327" name="Google Shape;32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495" y="1307503"/>
            <a:ext cx="559867" cy="55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495" y="2055693"/>
            <a:ext cx="559867" cy="55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495" y="2831769"/>
            <a:ext cx="559867" cy="55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495" y="3579960"/>
            <a:ext cx="559867" cy="55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495" y="4383903"/>
            <a:ext cx="559867" cy="55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495" y="5132093"/>
            <a:ext cx="559867" cy="55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495" y="5880293"/>
            <a:ext cx="559867" cy="55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2035" y="1307503"/>
            <a:ext cx="559867" cy="55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2035" y="2055693"/>
            <a:ext cx="559867" cy="55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2035" y="2831769"/>
            <a:ext cx="559867" cy="55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2035" y="3579960"/>
            <a:ext cx="559867" cy="55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2035" y="4383903"/>
            <a:ext cx="559867" cy="55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2035" y="5132093"/>
            <a:ext cx="559867" cy="55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0912BE-CB36-25B2-3AC5-999486469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27" y="6467946"/>
            <a:ext cx="1541318" cy="2708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CBB03A-D779-40F3-A86B-52C6B38DC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7" y="-732076"/>
            <a:ext cx="4840735" cy="2721425"/>
          </a:xfrm>
          <a:prstGeom prst="rect">
            <a:avLst/>
          </a:prstGeom>
        </p:spPr>
      </p:pic>
      <p:sp>
        <p:nvSpPr>
          <p:cNvPr id="328" name="Google Shape;328;p37"/>
          <p:cNvSpPr txBox="1"/>
          <p:nvPr/>
        </p:nvSpPr>
        <p:spPr>
          <a:xfrm>
            <a:off x="2677506" y="3121243"/>
            <a:ext cx="40324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Команда</a:t>
            </a:r>
            <a:endParaRPr sz="3200" dirty="0">
              <a:solidFill>
                <a:srgbClr val="000000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  <p:sp>
        <p:nvSpPr>
          <p:cNvPr id="330" name="Google Shape;330;p37"/>
          <p:cNvSpPr txBox="1"/>
          <p:nvPr/>
        </p:nvSpPr>
        <p:spPr>
          <a:xfrm>
            <a:off x="7679862" y="3121243"/>
            <a:ext cx="40324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" sz="32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Общие ценности</a:t>
            </a:r>
            <a:endParaRPr sz="3200" dirty="0">
              <a:solidFill>
                <a:srgbClr val="000000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  <p:pic>
        <p:nvPicPr>
          <p:cNvPr id="327" name="Google Shape;32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3644" y="2761219"/>
            <a:ext cx="1414694" cy="133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327;p37">
            <a:extLst>
              <a:ext uri="{FF2B5EF4-FFF2-40B4-BE49-F238E27FC236}">
                <a16:creationId xmlns:a16="http://schemas.microsoft.com/office/drawing/2014/main" id="{CC2A293E-E47B-4EE5-96BE-315AE911358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2761219"/>
            <a:ext cx="1414694" cy="133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BC2C15-1146-570C-EF0A-31EEE346C5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27" y="6467946"/>
            <a:ext cx="1541318" cy="2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7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700;p60">
            <a:extLst>
              <a:ext uri="{FF2B5EF4-FFF2-40B4-BE49-F238E27FC236}">
                <a16:creationId xmlns:a16="http://schemas.microsoft.com/office/drawing/2014/main" id="{F3136E9D-DDAF-4F2A-AEB2-B913631C799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609793">
            <a:off x="-553386" y="3887121"/>
            <a:ext cx="9655851" cy="171990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/>
          <p:nvPr/>
        </p:nvSpPr>
        <p:spPr>
          <a:xfrm>
            <a:off x="844200" y="2383200"/>
            <a:ext cx="10503600" cy="20916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FF41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ru" sz="4800" b="1" dirty="0">
                <a:solidFill>
                  <a:srgbClr val="FF4139"/>
                </a:solidFill>
                <a:latin typeface="Roboto Mono"/>
                <a:ea typeface="Roboto Mono"/>
                <a:cs typeface="Roboto Mono"/>
                <a:sym typeface="Roboto Mono"/>
              </a:rPr>
              <a:t>КАК ВСТРОИТЬ ЦЕННОСТИ В КАЖДЫЙ ЭТАП КОММУНИКАЦИИ</a:t>
            </a:r>
            <a:endParaRPr sz="4800" b="1" dirty="0">
              <a:solidFill>
                <a:srgbClr val="FF413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" name="Google Shape;750;p62" title="skur univer_elements-37.png">
            <a:extLst>
              <a:ext uri="{FF2B5EF4-FFF2-40B4-BE49-F238E27FC236}">
                <a16:creationId xmlns:a16="http://schemas.microsoft.com/office/drawing/2014/main" id="{12BFDB31-9A77-4F68-B9E1-037FBCCCFCD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6668" y="651434"/>
            <a:ext cx="1529967" cy="1529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49;p62" title="skur univer_elements-36.png">
            <a:extLst>
              <a:ext uri="{FF2B5EF4-FFF2-40B4-BE49-F238E27FC236}">
                <a16:creationId xmlns:a16="http://schemas.microsoft.com/office/drawing/2014/main" id="{7898343E-184B-4B7E-87C3-FE54F485B90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76403" y="4575008"/>
            <a:ext cx="1457194" cy="1529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D63914-459B-E47E-D79E-E3E904E86E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27" y="6467946"/>
            <a:ext cx="1541318" cy="2708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781;p62" title="skur univer_elements-71.png">
            <a:extLst>
              <a:ext uri="{FF2B5EF4-FFF2-40B4-BE49-F238E27FC236}">
                <a16:creationId xmlns:a16="http://schemas.microsoft.com/office/drawing/2014/main" id="{794D7683-6FE5-4566-9C09-8A31C0BF18B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3372" y="3736756"/>
            <a:ext cx="2276692" cy="2425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 title="Group 2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7101" y="847163"/>
            <a:ext cx="9670601" cy="446226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 txBox="1"/>
          <p:nvPr/>
        </p:nvSpPr>
        <p:spPr>
          <a:xfrm>
            <a:off x="2799300" y="3121243"/>
            <a:ext cx="6367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А</a:t>
            </a:r>
            <a:r>
              <a:rPr lang="ru" sz="24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 зачем?...</a:t>
            </a:r>
            <a:endParaRPr sz="2400" dirty="0">
              <a:solidFill>
                <a:srgbClr val="000000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  <p:pic>
        <p:nvPicPr>
          <p:cNvPr id="6" name="Google Shape;744;p62" title="skur univer_elements-31.png">
            <a:extLst>
              <a:ext uri="{FF2B5EF4-FFF2-40B4-BE49-F238E27FC236}">
                <a16:creationId xmlns:a16="http://schemas.microsoft.com/office/drawing/2014/main" id="{DAEA3882-5775-4F21-8C9E-E881FDBE6FF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5687" y="5512370"/>
            <a:ext cx="710799" cy="71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44;p62" title="skur univer_elements-31.png">
            <a:extLst>
              <a:ext uri="{FF2B5EF4-FFF2-40B4-BE49-F238E27FC236}">
                <a16:creationId xmlns:a16="http://schemas.microsoft.com/office/drawing/2014/main" id="{EDB53693-353A-4019-8900-BB424637CB1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53491" y="5495764"/>
            <a:ext cx="710799" cy="71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43;p62" title="skur univer_elements-30.png">
            <a:extLst>
              <a:ext uri="{FF2B5EF4-FFF2-40B4-BE49-F238E27FC236}">
                <a16:creationId xmlns:a16="http://schemas.microsoft.com/office/drawing/2014/main" id="{F313CF8A-7256-4028-8C64-49B225BFEB1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79803" y="5953943"/>
            <a:ext cx="710799" cy="71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756;p62" title="skur univer_elements-43.png">
            <a:extLst>
              <a:ext uri="{FF2B5EF4-FFF2-40B4-BE49-F238E27FC236}">
                <a16:creationId xmlns:a16="http://schemas.microsoft.com/office/drawing/2014/main" id="{68787627-FF8F-43E7-AD45-2370E5D5815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96367" y="5309431"/>
            <a:ext cx="355399" cy="38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756;p62" title="skur univer_elements-43.png">
            <a:extLst>
              <a:ext uri="{FF2B5EF4-FFF2-40B4-BE49-F238E27FC236}">
                <a16:creationId xmlns:a16="http://schemas.microsoft.com/office/drawing/2014/main" id="{F899B7ED-C0BE-4F0B-A861-4D62A9E5704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05591" y="4877001"/>
            <a:ext cx="550004" cy="61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781;p62" title="skur univer_elements-71.png">
            <a:extLst>
              <a:ext uri="{FF2B5EF4-FFF2-40B4-BE49-F238E27FC236}">
                <a16:creationId xmlns:a16="http://schemas.microsoft.com/office/drawing/2014/main" id="{794D7683-6FE5-4566-9C09-8A31C0BF18B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3372" y="3736756"/>
            <a:ext cx="2276692" cy="2425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 title="Group 2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7101" y="847163"/>
            <a:ext cx="9670601" cy="446226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 txBox="1"/>
          <p:nvPr/>
        </p:nvSpPr>
        <p:spPr>
          <a:xfrm>
            <a:off x="2799300" y="3121243"/>
            <a:ext cx="63672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Roboto Mono SemiBold"/>
                <a:ea typeface="Roboto Mono SemiBold"/>
                <a:cs typeface="Roboto Mono SemiBold"/>
                <a:sym typeface="Roboto Mono SemiBold"/>
              </a:rPr>
              <a:t>Больше ясности о нас = выше шанс пройти отбор</a:t>
            </a:r>
            <a:endParaRPr sz="2400" dirty="0">
              <a:solidFill>
                <a:srgbClr val="000000"/>
              </a:solidFill>
              <a:latin typeface="Roboto Mono SemiBold"/>
              <a:ea typeface="Roboto Mono SemiBold"/>
              <a:cs typeface="Roboto Mono SemiBold"/>
              <a:sym typeface="Roboto Mono SemiBold"/>
            </a:endParaRPr>
          </a:p>
        </p:txBody>
      </p:sp>
      <p:pic>
        <p:nvPicPr>
          <p:cNvPr id="11" name="Google Shape;751;p62" title="skur univer_elements-38.png">
            <a:extLst>
              <a:ext uri="{FF2B5EF4-FFF2-40B4-BE49-F238E27FC236}">
                <a16:creationId xmlns:a16="http://schemas.microsoft.com/office/drawing/2014/main" id="{5E22B243-1E25-4A8B-B32E-832874127F6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26409" y="5426013"/>
            <a:ext cx="1830618" cy="1521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755;p62" title="skur univer_elements-42.png">
            <a:extLst>
              <a:ext uri="{FF2B5EF4-FFF2-40B4-BE49-F238E27FC236}">
                <a16:creationId xmlns:a16="http://schemas.microsoft.com/office/drawing/2014/main" id="{17288DA7-E464-4569-8932-EC103E99300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81054" y="5012323"/>
            <a:ext cx="710799" cy="71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755;p62" title="skur univer_elements-42.png">
            <a:extLst>
              <a:ext uri="{FF2B5EF4-FFF2-40B4-BE49-F238E27FC236}">
                <a16:creationId xmlns:a16="http://schemas.microsoft.com/office/drawing/2014/main" id="{31AD0B4B-5D08-44DD-9483-F8FFC4BF3AC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66500" y="5636029"/>
            <a:ext cx="559909" cy="500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63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867;p51">
            <a:extLst>
              <a:ext uri="{FF2B5EF4-FFF2-40B4-BE49-F238E27FC236}">
                <a16:creationId xmlns:a16="http://schemas.microsoft.com/office/drawing/2014/main" id="{D5AF345E-E0FD-482B-B8B5-91A27520E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8252483"/>
              </p:ext>
            </p:extLst>
          </p:nvPr>
        </p:nvGraphicFramePr>
        <p:xfrm>
          <a:off x="176008" y="1745673"/>
          <a:ext cx="11894072" cy="511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Google Shape;138;p23">
            <a:extLst>
              <a:ext uri="{FF2B5EF4-FFF2-40B4-BE49-F238E27FC236}">
                <a16:creationId xmlns:a16="http://schemas.microsoft.com/office/drawing/2014/main" id="{5F2E5BB6-8F0F-4397-B93A-1EFB07E6D9BA}"/>
              </a:ext>
            </a:extLst>
          </p:cNvPr>
          <p:cNvSpPr/>
          <p:nvPr/>
        </p:nvSpPr>
        <p:spPr>
          <a:xfrm>
            <a:off x="0" y="25102"/>
            <a:ext cx="7877700" cy="15687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rgbClr val="FF41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 b="1" dirty="0">
                <a:solidFill>
                  <a:srgbClr val="FF4139"/>
                </a:solidFill>
                <a:latin typeface="Roboto Mono"/>
                <a:ea typeface="Roboto Mono"/>
                <a:cs typeface="Roboto Mono"/>
                <a:sym typeface="Roboto Mono"/>
              </a:rPr>
              <a:t>АНАЛИТИКА ПО ИСТОЧНИКАМ</a:t>
            </a:r>
            <a:endParaRPr sz="4000" b="1" dirty="0">
              <a:solidFill>
                <a:srgbClr val="FF413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7" name="Google Shape;723;p61" title="red_02.png">
            <a:extLst>
              <a:ext uri="{FF2B5EF4-FFF2-40B4-BE49-F238E27FC236}">
                <a16:creationId xmlns:a16="http://schemas.microsoft.com/office/drawing/2014/main" id="{C33D0700-93C5-420F-B70B-0B2F75B6DB4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1912" y="3429000"/>
            <a:ext cx="594294" cy="59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2BDCB5-DBE4-2A82-265D-10F2E3831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27" y="6467946"/>
            <a:ext cx="1541318" cy="2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5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293</Words>
  <Application>Microsoft Macintosh PowerPoint</Application>
  <PresentationFormat>Широкоэкранный</PresentationFormat>
  <Paragraphs>75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Roboto Mono</vt:lpstr>
      <vt:lpstr>Roboto Mono </vt:lpstr>
      <vt:lpstr>Roboto Mono Light</vt:lpstr>
      <vt:lpstr>Roboto Mono Medium</vt:lpstr>
      <vt:lpstr>Roboto Mono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Корпоративная культура при найме и адаптации</dc:title>
  <dc:creator>Дарья</dc:creator>
  <cp:lastModifiedBy>Анна Краснова</cp:lastModifiedBy>
  <cp:revision>21</cp:revision>
  <dcterms:created xsi:type="dcterms:W3CDTF">2026-06-15T07:48:38Z</dcterms:created>
  <dcterms:modified xsi:type="dcterms:W3CDTF">2026-06-17T11:16:26Z</dcterms:modified>
</cp:coreProperties>
</file>