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Play"/>
      <p:regular r:id="rId36"/>
      <p:bold r:id="rId37"/>
    </p:embeddedFont>
    <p:embeddedFont>
      <p:font typeface="Roboto Black"/>
      <p:bold r:id="rId38"/>
      <p:boldItalic r:id="rId39"/>
    </p:embeddedFont>
    <p:embeddedFont>
      <p:font typeface="Roboto"/>
      <p:regular r:id="rId40"/>
      <p:bold r:id="rId41"/>
      <p:italic r:id="rId42"/>
      <p:boldItalic r:id="rId43"/>
    </p:embeddedFont>
    <p:embeddedFont>
      <p:font typeface="Inter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hHH8HUrsSEbCcJfJtpNcllcaP5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7.xml"/><Relationship Id="rId44" Type="http://schemas.openxmlformats.org/officeDocument/2006/relationships/font" Target="fonts/Inter-regular.fntdata"/><Relationship Id="rId21" Type="http://schemas.openxmlformats.org/officeDocument/2006/relationships/slide" Target="slides/slide16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9.xml"/><Relationship Id="rId46" Type="http://schemas.openxmlformats.org/officeDocument/2006/relationships/font" Target="fonts/Inter-italic.fntdata"/><Relationship Id="rId23" Type="http://schemas.openxmlformats.org/officeDocument/2006/relationships/slide" Target="slides/slide18.xml"/><Relationship Id="rId45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Inter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lay-bold.fntdata"/><Relationship Id="rId14" Type="http://schemas.openxmlformats.org/officeDocument/2006/relationships/slide" Target="slides/slide9.xml"/><Relationship Id="rId36" Type="http://schemas.openxmlformats.org/officeDocument/2006/relationships/font" Target="fonts/Play-regular.fntdata"/><Relationship Id="rId17" Type="http://schemas.openxmlformats.org/officeDocument/2006/relationships/slide" Target="slides/slide12.xml"/><Relationship Id="rId39" Type="http://schemas.openxmlformats.org/officeDocument/2006/relationships/font" Target="fonts/RobotoBlack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Black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7" name="Google Shape;62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4" name="Google Shape;64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3" name="Google Shape;65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Тут в заголовке просто предлагаю поменять порядок, чтобы лучше читалось: Шаблоны писем, смс и сообщений в мессенджерах</a:t>
            </a:r>
            <a:endParaRPr/>
          </a:p>
        </p:txBody>
      </p:sp>
      <p:sp>
        <p:nvSpPr>
          <p:cNvPr id="662" name="Google Shape;66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2" name="Google Shape;6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2" name="Google Shape;68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96" name="Google Shape;69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«ЭкоНива» — это пример успешного, вертикально интегрированного агрохолдинга с полным циклом производства: от поля до прилавка. Компания, которая начинала с экспорта, сегодня сама производит, перерабатывает и поставляет продукцию по всему миру, оставаясь верной принципам качества, заложенным еще в 1994 году. Перед вами — многопрофильная структура «ЭкоНивы»: наш комплексный подход к агробизнесу и сферы деятельности. Это не просто список — это потенциальные места практики и работы для каждой специальности.</a:t>
            </a:r>
            <a:endParaRPr/>
          </a:p>
        </p:txBody>
      </p:sp>
      <p:sp>
        <p:nvSpPr>
          <p:cNvPr id="170" name="Google Shape;17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6" name="Google Shape;71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24" name="Google Shape;72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32" name="Google Shape;73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87" name="Google Shape;78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 вот ключевой момент: объединение под единым брендом повлекло за собой жёсткую потребность в пересмотре внутренних коммуникаций. Почему? Потому что раньше внутренних коммуникаций как системной функции в компании не существовало. Были три разрозненных холдинга. Информация ходила по своим каналам: где-то Telegram, где-то MAX, где-то Битрикс. Дублирование, потери, слухи. Охват заводских каналов — от 23 до 48%. Представляете? Половина сотрудников просто не в курсе событий компании. Добавьте к этому территориальную разрозненность — заводы, фермы, сервисные центры в разных регионах. И накладывается ещё один переломный момент: один холдинг, который раньше был суперлидером, сейчас передаёт позиции другому. Компания находится в точке стратегической трансформации. Именно в такой среде мы начинаем выстраивать внутренние коммуникации с нуля.</a:t>
            </a:r>
            <a:endParaRPr/>
          </a:p>
        </p:txBody>
      </p:sp>
      <p:sp>
        <p:nvSpPr>
          <p:cNvPr id="213" name="Google Shape;2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Цифры говорят сами за себя: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Более 632 тыс. га — это как несколько европейских государств. На этих полях работают наши агрономы.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Более 40 регионов присутствия – масштаб географии и широкие возможности для маркетологов и специалистов по логистике, а также авантюристов и путешественников, легких на подъем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42 сервисных центра и офисов  — это огромная сеть дистрибьюции в каждом уголке страны, которая требует координации и управления, а также это вызов для инженеров и сервисных специалистов.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250 000 голов КРС  — это огромный фронт работы для ветеринаров и зоотехников.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5 заводов по переработке молока - это возможность для технологов и лаборантов проявить свои навыки и знания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18 000 сотрудников — это команда профессионалов. и мы постоянно растем, нам нужны вы, новые кадры! Здесь </a:t>
            </a:r>
            <a:r>
              <a:rPr b="0" i="0" lang="ru-RU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каждый может найти свое место и развиваться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latin typeface="Verdana"/>
                <a:ea typeface="Verdana"/>
                <a:cs typeface="Verdana"/>
                <a:sym typeface="Verdana"/>
              </a:rPr>
              <a:t>ЕН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latin typeface="Verdana"/>
                <a:ea typeface="Verdana"/>
                <a:cs typeface="Verdana"/>
                <a:sym typeface="Verdana"/>
              </a:rPr>
              <a:t>Добавились: Удмуртия (Ижевск), Йошкар-Ола (Марий-Эл), Ульяновск</a:t>
            </a:r>
            <a:endParaRPr/>
          </a:p>
        </p:txBody>
      </p:sp>
      <p:sp>
        <p:nvSpPr>
          <p:cNvPr id="285" name="Google Shape;28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4" name="Google Shape;55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9" name="Google Shape;5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Как экономить более 2 часов в день на подбор с помощью Хантфлоу</a:t>
            </a:r>
            <a:endParaRPr/>
          </a:p>
        </p:txBody>
      </p:sp>
      <p:sp>
        <p:nvSpPr>
          <p:cNvPr id="615" name="Google Shape;6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8" name="Google Shape;9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0" name="Google Shape;11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9" name="Google Shape;11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0" name="Google Shape;12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4" name="Google Shape;12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5" name="Google Shape;12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8" name="Google Shape;12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9" name="Google Shape;12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8" name="Google Shape;14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9" name="Google Shape;14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Ваш макет 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6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6" name="Google Shape;15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7" name="Google Shape;15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1_Заголовок и объект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2.jpg"/><Relationship Id="rId6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16.png"/><Relationship Id="rId5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50.png"/><Relationship Id="rId5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47.png"/><Relationship Id="rId5" Type="http://schemas.openxmlformats.org/officeDocument/2006/relationships/image" Target="../media/image4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png"/><Relationship Id="rId4" Type="http://schemas.openxmlformats.org/officeDocument/2006/relationships/image" Target="../media/image52.png"/><Relationship Id="rId5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4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anna.udalcova@ekoniva-apk.com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Relationship Id="rId7" Type="http://schemas.openxmlformats.org/officeDocument/2006/relationships/image" Target="../media/image14.png"/><Relationship Id="rId8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Inter"/>
                <a:ea typeface="Inter"/>
                <a:cs typeface="Inter"/>
                <a:sym typeface="Inter"/>
              </a:rPr>
              <a:t>‹#›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2416935" y="798000"/>
            <a:ext cx="2349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8B86E7"/>
                </a:solidFill>
                <a:latin typeface="Inter"/>
                <a:ea typeface="Inter"/>
                <a:cs typeface="Inter"/>
                <a:sym typeface="Inter"/>
              </a:rPr>
              <a:t>Анна Дзекан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2416935" y="1183430"/>
            <a:ext cx="7057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Руководитель направления по подбору и адаптации персонала ГК «ЭкоНива»</a:t>
            </a:r>
            <a:endParaRPr/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6629" l="3569" r="-1848" t="2144"/>
          <a:stretch/>
        </p:blipFill>
        <p:spPr>
          <a:xfrm>
            <a:off x="559971" y="399161"/>
            <a:ext cx="1593950" cy="1568537"/>
          </a:xfrm>
          <a:prstGeom prst="ellipse">
            <a:avLst/>
          </a:prstGeom>
          <a:noFill/>
          <a:ln cap="flat" cmpd="sng" w="9525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1"/>
          <p:cNvSpPr txBox="1"/>
          <p:nvPr/>
        </p:nvSpPr>
        <p:spPr>
          <a:xfrm>
            <a:off x="362575" y="1984358"/>
            <a:ext cx="11599269" cy="4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Обо мне: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 компании «ЭкоНива» с 2015 года</a:t>
            </a: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Зона ответственности: </a:t>
            </a: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Подбор и адаптация персонала, HR-аналитика, well-being</a:t>
            </a:r>
            <a:endParaRPr sz="1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Курирую массовый подбор и executive search</a:t>
            </a:r>
            <a:endParaRPr sz="1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Придерживаюсь принципов минимизации бумажных носителей, внедряя цифровые решения и оптимизируя рабочие процессы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 Хантфлоу работаем с 2017 года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Вместе с командой: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Автоматизировали бизнес-процесс подбора персонала в компании, </a:t>
            </a:r>
            <a:r>
              <a:rPr lang="ru-RU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оптимизировав время и ресурсы, повысив эффективность подбора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Разработали и внедрили чат-бот по адаптации и «пилим» адаптацию в Хантфлоу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Постоянно ищем новые возможности автоматизации рутины и ускорения поиска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</a:t>
            </a:r>
            <a:r>
              <a:rPr lang="ru-RU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зрабатываем и внедряем программу благополучия сотрудников, повышая их удовлетворенность и заинтересованность в работе</a:t>
            </a:r>
            <a:endParaRPr/>
          </a:p>
          <a:p>
            <a:pPr indent="-37465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Inter Medium"/>
              <a:buChar char="✦"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Участвуем в реализации новых HR-проектов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"/>
          <p:cNvSpPr txBox="1"/>
          <p:nvPr/>
        </p:nvSpPr>
        <p:spPr>
          <a:xfrm>
            <a:off x="398678" y="399020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Хантфлоу в «ЭкоНива»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4" name="Google Shape;624;p10"/>
          <p:cNvSpPr txBox="1"/>
          <p:nvPr/>
        </p:nvSpPr>
        <p:spPr>
          <a:xfrm>
            <a:off x="296365" y="1209917"/>
            <a:ext cx="11599269" cy="39651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Автоматизация рутинных процессов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Воронки подброра по разные категории вакансий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Шаблоны писем для электронной почты и мессенджеров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Фоллоу-апы для повышения конверсии в отклик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Интеграция с чат-ботами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Разбор откликов с работных сайтов напрямую из системы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Ограничение времени нахождения на этапах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Добавление заказчиков в Хантфлоу и автоматизация заявки на подбор</a:t>
            </a:r>
            <a:endParaRPr/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Дообработка карточки вакансии и внедрение кастомных полей</a:t>
            </a:r>
            <a:endParaRPr sz="1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Карьерный сайт для проекта «Внутренние вакансии»</a:t>
            </a:r>
            <a:endParaRPr sz="1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Оценка рекрутмента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"/>
          <p:cNvSpPr txBox="1"/>
          <p:nvPr/>
        </p:nvSpPr>
        <p:spPr>
          <a:xfrm>
            <a:off x="212116" y="248694"/>
            <a:ext cx="1181732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1. Воронки под разные категории вакансий</a:t>
            </a:r>
            <a:endParaRPr/>
          </a:p>
        </p:txBody>
      </p:sp>
      <p:pic>
        <p:nvPicPr>
          <p:cNvPr id="630" name="Google Shape;6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901" y="5070375"/>
            <a:ext cx="4119090" cy="17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Google Shape;632;p11"/>
          <p:cNvGrpSpPr/>
          <p:nvPr/>
        </p:nvGrpSpPr>
        <p:grpSpPr>
          <a:xfrm>
            <a:off x="826928" y="1523819"/>
            <a:ext cx="4206645" cy="2668622"/>
            <a:chOff x="826928" y="1523819"/>
            <a:chExt cx="4206645" cy="2668622"/>
          </a:xfrm>
        </p:grpSpPr>
        <p:pic>
          <p:nvPicPr>
            <p:cNvPr id="633" name="Google Shape;63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6928" y="1523819"/>
              <a:ext cx="4206645" cy="2668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11"/>
            <p:cNvSpPr/>
            <p:nvPr/>
          </p:nvSpPr>
          <p:spPr>
            <a:xfrm>
              <a:off x="830424" y="2313992"/>
              <a:ext cx="3004458" cy="50385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11"/>
          <p:cNvSpPr txBox="1"/>
          <p:nvPr/>
        </p:nvSpPr>
        <p:spPr>
          <a:xfrm>
            <a:off x="5285499" y="1338275"/>
            <a:ext cx="5422133" cy="28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Принципы работы с воронками:</a:t>
            </a:r>
            <a:endParaRPr/>
          </a:p>
          <a:p>
            <a:pPr indent="-285750" lvl="0" marL="3683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Определение последовательности этапов бизнес-процесса подбора </a:t>
            </a:r>
            <a:endParaRPr/>
          </a:p>
          <a:p>
            <a:pPr indent="-285750" lvl="0" marL="3683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Перевод на этап только после совершенного действия</a:t>
            </a:r>
            <a:endParaRPr/>
          </a:p>
          <a:p>
            <a:pPr indent="-285750" lvl="0" marL="3683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Цикличность воронок</a:t>
            </a:r>
            <a:endParaRPr/>
          </a:p>
          <a:p>
            <a:pPr indent="-285750" lvl="0" marL="368300" marR="0" rtl="0" algn="l">
              <a:spcBef>
                <a:spcPts val="1000"/>
              </a:spcBef>
              <a:spcAft>
                <a:spcPts val="0"/>
              </a:spcAft>
              <a:buClr>
                <a:srgbClr val="8B86E7"/>
              </a:buClr>
              <a:buSzPts val="2300"/>
              <a:buFont typeface="Noto Sans Symbols"/>
              <a:buChar char="✔"/>
            </a:pPr>
            <a:r>
              <a:rPr lang="ru-RU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Добавление этапа «Резерв»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20" y="850017"/>
            <a:ext cx="6296713" cy="5814888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2"/>
          <p:cNvSpPr txBox="1"/>
          <p:nvPr/>
        </p:nvSpPr>
        <p:spPr>
          <a:xfrm>
            <a:off x="202474" y="80616"/>
            <a:ext cx="11787051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Пример воронки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5422" y="4947351"/>
            <a:ext cx="2486577" cy="191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3"/>
          <p:cNvSpPr txBox="1"/>
          <p:nvPr/>
        </p:nvSpPr>
        <p:spPr>
          <a:xfrm>
            <a:off x="474509" y="186711"/>
            <a:ext cx="11552649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2.Ограничение времени нахождения кандидата на этапе</a:t>
            </a:r>
            <a:endParaRPr/>
          </a:p>
        </p:txBody>
      </p:sp>
      <p:pic>
        <p:nvPicPr>
          <p:cNvPr id="649" name="Google Shape;64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89" y="2073048"/>
            <a:ext cx="77724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6800" y="4136028"/>
            <a:ext cx="79629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4"/>
          <p:cNvSpPr txBox="1"/>
          <p:nvPr/>
        </p:nvSpPr>
        <p:spPr>
          <a:xfrm>
            <a:off x="646000" y="488741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3. Доработка карточки вакансии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57" name="Google Shape;6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000" y="4285800"/>
            <a:ext cx="3186000" cy="25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2816" y="1657357"/>
            <a:ext cx="47720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138" y="1738312"/>
            <a:ext cx="465772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5"/>
          <p:cNvSpPr txBox="1"/>
          <p:nvPr/>
        </p:nvSpPr>
        <p:spPr>
          <a:xfrm>
            <a:off x="403068" y="461981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1"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4. Шаблоны писем и сообщений в мессенджерах, смс</a:t>
            </a:r>
            <a:endParaRPr b="1"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66" name="Google Shape;6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000" y="4285800"/>
            <a:ext cx="3186000" cy="25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5"/>
          <p:cNvPicPr preferRelativeResize="0"/>
          <p:nvPr/>
        </p:nvPicPr>
        <p:blipFill rotWithShape="1">
          <a:blip r:embed="rId5">
            <a:alphaModFix/>
          </a:blip>
          <a:srcRect b="14411" l="0" r="2716" t="0"/>
          <a:stretch/>
        </p:blipFill>
        <p:spPr>
          <a:xfrm>
            <a:off x="141516" y="1787451"/>
            <a:ext cx="3189514" cy="262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5"/>
          <p:cNvPicPr preferRelativeResize="0"/>
          <p:nvPr/>
        </p:nvPicPr>
        <p:blipFill rotWithShape="1">
          <a:blip r:embed="rId6">
            <a:alphaModFix/>
          </a:blip>
          <a:srcRect b="26950" l="0" r="0" t="13333"/>
          <a:stretch/>
        </p:blipFill>
        <p:spPr>
          <a:xfrm>
            <a:off x="4000890" y="3429001"/>
            <a:ext cx="3278556" cy="212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5"/>
          <p:cNvPicPr preferRelativeResize="0"/>
          <p:nvPr/>
        </p:nvPicPr>
        <p:blipFill rotWithShape="1">
          <a:blip r:embed="rId7">
            <a:alphaModFix/>
          </a:blip>
          <a:srcRect b="4831" l="2530" r="0" t="800"/>
          <a:stretch/>
        </p:blipFill>
        <p:spPr>
          <a:xfrm>
            <a:off x="7860266" y="1166327"/>
            <a:ext cx="3685745" cy="269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6"/>
          <p:cNvSpPr txBox="1"/>
          <p:nvPr/>
        </p:nvSpPr>
        <p:spPr>
          <a:xfrm>
            <a:off x="409358" y="286431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5. Автоматические фоллоу-апы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75" name="Google Shape;6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901" y="5070375"/>
            <a:ext cx="4119090" cy="17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6"/>
          <p:cNvPicPr preferRelativeResize="0"/>
          <p:nvPr/>
        </p:nvPicPr>
        <p:blipFill rotWithShape="1">
          <a:blip r:embed="rId5">
            <a:alphaModFix/>
          </a:blip>
          <a:srcRect b="1937" l="1441" r="434" t="12476"/>
          <a:stretch/>
        </p:blipFill>
        <p:spPr>
          <a:xfrm>
            <a:off x="226141" y="2659971"/>
            <a:ext cx="5610455" cy="213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6"/>
          <p:cNvPicPr preferRelativeResize="0"/>
          <p:nvPr/>
        </p:nvPicPr>
        <p:blipFill rotWithShape="1">
          <a:blip r:embed="rId6">
            <a:alphaModFix/>
          </a:blip>
          <a:srcRect b="2321" l="2361" r="508" t="10821"/>
          <a:stretch/>
        </p:blipFill>
        <p:spPr>
          <a:xfrm>
            <a:off x="6223819" y="1787625"/>
            <a:ext cx="5258078" cy="319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1083" y="2659970"/>
            <a:ext cx="10953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7"/>
          <p:cNvSpPr txBox="1"/>
          <p:nvPr/>
        </p:nvSpPr>
        <p:spPr>
          <a:xfrm>
            <a:off x="524727" y="337203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6. Разбор откликов из системы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86" name="Google Shape;6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7000" y="4528456"/>
            <a:ext cx="2805000" cy="2329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7" name="Google Shape;687;p17"/>
          <p:cNvGrpSpPr/>
          <p:nvPr/>
        </p:nvGrpSpPr>
        <p:grpSpPr>
          <a:xfrm>
            <a:off x="2571373" y="1162514"/>
            <a:ext cx="6380909" cy="5239210"/>
            <a:chOff x="2716846" y="1124376"/>
            <a:chExt cx="6380909" cy="5239210"/>
          </a:xfrm>
        </p:grpSpPr>
        <p:pic>
          <p:nvPicPr>
            <p:cNvPr descr="Изображение выглядит как текст, снимок экрана, Веб-сайт, веб-страница&#10;&#10;Автоматически созданное описание" id="688" name="Google Shape;68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6846" y="1124376"/>
              <a:ext cx="6380909" cy="5239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2106899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2808179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4098263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16846" y="4767526"/>
              <a:ext cx="567170" cy="6208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3" name="Google Shape;6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1373" y="5494714"/>
            <a:ext cx="567170" cy="62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"/>
          <p:cNvSpPr txBox="1"/>
          <p:nvPr/>
        </p:nvSpPr>
        <p:spPr>
          <a:xfrm>
            <a:off x="439977" y="293833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7. Интеграция с чат-ботом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99" name="Google Shape;6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0" y="4464875"/>
            <a:ext cx="2762250" cy="23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6071818"/>
            <a:ext cx="1781601" cy="4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8"/>
          <p:cNvPicPr preferRelativeResize="0"/>
          <p:nvPr/>
        </p:nvPicPr>
        <p:blipFill rotWithShape="1">
          <a:blip r:embed="rId5">
            <a:alphaModFix/>
          </a:blip>
          <a:srcRect b="1753" l="0" r="0" t="0"/>
          <a:stretch/>
        </p:blipFill>
        <p:spPr>
          <a:xfrm>
            <a:off x="439977" y="921772"/>
            <a:ext cx="7018937" cy="501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9"/>
          <p:cNvGrpSpPr/>
          <p:nvPr/>
        </p:nvGrpSpPr>
        <p:grpSpPr>
          <a:xfrm>
            <a:off x="7124053" y="1365023"/>
            <a:ext cx="4325542" cy="5100883"/>
            <a:chOff x="351037" y="696475"/>
            <a:chExt cx="5104884" cy="6019920"/>
          </a:xfrm>
        </p:grpSpPr>
        <p:pic>
          <p:nvPicPr>
            <p:cNvPr id="707" name="Google Shape;707;p19"/>
            <p:cNvPicPr preferRelativeResize="0"/>
            <p:nvPr/>
          </p:nvPicPr>
          <p:blipFill rotWithShape="1">
            <a:blip r:embed="rId3">
              <a:alphaModFix/>
            </a:blip>
            <a:srcRect b="0" l="1481" r="-1" t="0"/>
            <a:stretch/>
          </p:blipFill>
          <p:spPr>
            <a:xfrm>
              <a:off x="351037" y="696475"/>
              <a:ext cx="5104884" cy="601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p19"/>
            <p:cNvSpPr/>
            <p:nvPr/>
          </p:nvSpPr>
          <p:spPr>
            <a:xfrm>
              <a:off x="3685218" y="2129849"/>
              <a:ext cx="1498083" cy="410151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452637" y="2894083"/>
              <a:ext cx="2707123" cy="410151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351037" y="4509523"/>
              <a:ext cx="2707123" cy="410151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1" name="Google Shape;7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172" y="1281051"/>
            <a:ext cx="5977446" cy="3414019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9"/>
          <p:cNvSpPr/>
          <p:nvPr/>
        </p:nvSpPr>
        <p:spPr>
          <a:xfrm rot="8050628">
            <a:off x="2430915" y="298756"/>
            <a:ext cx="4619662" cy="6017023"/>
          </a:xfrm>
          <a:prstGeom prst="arc">
            <a:avLst>
              <a:gd fmla="val 13845459" name="adj1"/>
              <a:gd fmla="val 915474" name="adj2"/>
            </a:avLst>
          </a:prstGeom>
          <a:noFill/>
          <a:ln cap="flat" cmpd="sng" w="38100">
            <a:solidFill>
              <a:srgbClr val="8B86E7"/>
            </a:solidFill>
            <a:prstDash val="solid"/>
            <a:miter lim="8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9"/>
          <p:cNvSpPr txBox="1"/>
          <p:nvPr/>
        </p:nvSpPr>
        <p:spPr>
          <a:xfrm>
            <a:off x="299899" y="292329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8. Создание событий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442680" y="173624"/>
            <a:ext cx="8453262" cy="46099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О группе компаний «ЭкоНива»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609599" y="1079500"/>
            <a:ext cx="11704321" cy="1182836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609601" y="25163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819150" y="2621707"/>
            <a:ext cx="1337310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↑ С 1994 ГОДА</a:t>
            </a:r>
            <a:endParaRPr sz="900">
              <a:solidFill>
                <a:srgbClr val="8B86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819150" y="2875707"/>
            <a:ext cx="2305526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75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32 </a:t>
            </a:r>
            <a:r>
              <a:rPr b="1" lang="ru-RU" sz="1388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года</a:t>
            </a:r>
            <a:endParaRPr sz="2775">
              <a:solidFill>
                <a:srgbClr val="8B86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808196" y="3529170"/>
            <a:ext cx="2419826" cy="68203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Начинали с экспорта семян и техники.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3381376" y="25163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590926" y="2621707"/>
            <a:ext cx="1189354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↑ ГЕОГРАФИЯ</a:t>
            </a: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3590926" y="2875707"/>
            <a:ext cx="2305526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75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40 </a:t>
            </a:r>
            <a:r>
              <a:rPr b="1" lang="ru-RU" sz="1388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endParaRPr sz="2775">
              <a:solidFill>
                <a:srgbClr val="8B86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3590923" y="3529170"/>
            <a:ext cx="2419826" cy="469721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Заводы, фермы, сервисные центры.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6153151" y="25163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6362700" y="2622302"/>
            <a:ext cx="1958340" cy="331643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ГРУППА КОМПАНИЙ</a:t>
            </a:r>
            <a:endParaRPr sz="900">
              <a:solidFill>
                <a:srgbClr val="8B86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362700" y="2838996"/>
            <a:ext cx="2305526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75">
                <a:solidFill>
                  <a:srgbClr val="8B86E7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2775">
              <a:solidFill>
                <a:srgbClr val="8B86E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6298459" y="3529170"/>
            <a:ext cx="2515075" cy="305991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Техника ·АПК · Продукты Питания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8924926" y="25163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8B86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9134476" y="2586979"/>
            <a:ext cx="1777364" cy="455217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13 РЕГИОНОВ · РОЗНИЦА</a:t>
            </a:r>
            <a:endParaRPr sz="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9134476" y="2875706"/>
            <a:ext cx="2305526" cy="623689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100</a:t>
            </a:r>
            <a:r>
              <a:rPr b="1" lang="ru-RU" sz="7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-RU" sz="126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endParaRPr b="1" sz="12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6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фирменных магазинов</a:t>
            </a:r>
            <a:endParaRPr sz="12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9134476" y="3533399"/>
            <a:ext cx="2459448" cy="474464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 молочных заводов </a:t>
            </a:r>
            <a:endParaRPr sz="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09599" y="4120307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3381376" y="40784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8B86E7"/>
          </a:solidFill>
          <a:ln cap="flat" cmpd="sng" w="9525">
            <a:solidFill>
              <a:srgbClr val="DCD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808195" y="4155211"/>
            <a:ext cx="1776509" cy="196251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МНОГОЧИСЛЕННЫЙ КРС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808195" y="4474372"/>
            <a:ext cx="2305526" cy="50542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251 000 </a:t>
            </a:r>
            <a:r>
              <a:rPr b="1"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голов</a:t>
            </a:r>
            <a:r>
              <a:rPr b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780095" y="5041758"/>
            <a:ext cx="2668427" cy="362295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Включая 121 000 высокоудойных коров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6153151" y="40784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8B86E7"/>
          </a:solidFill>
          <a:ln cap="flat" cmpd="sng" w="9525">
            <a:solidFill>
              <a:srgbClr val="3FB5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362700" y="4180830"/>
            <a:ext cx="2305526" cy="14982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№ 1 В СТРАНЕ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6362699" y="4437807"/>
            <a:ext cx="2419827" cy="664188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&gt;1,45 </a:t>
            </a:r>
            <a:r>
              <a:rPr b="1" lang="ru-RU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млн тонн </a:t>
            </a: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924926" y="4078436"/>
            <a:ext cx="2657475" cy="14478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9134476" y="5061496"/>
            <a:ext cx="2305526" cy="305991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управлении компании.</a:t>
            </a:r>
            <a:endParaRPr sz="8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481966" y="1146607"/>
            <a:ext cx="11514705" cy="8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4201A"/>
                </a:solidFill>
                <a:latin typeface="Inter"/>
                <a:ea typeface="Inter"/>
                <a:cs typeface="Inter"/>
                <a:sym typeface="Inter"/>
              </a:rPr>
              <a:t>Лидер производства сырого молока в России и Европе — </a:t>
            </a:r>
            <a:r>
              <a:rPr b="1" lang="ru-RU" sz="2400">
                <a:solidFill>
                  <a:srgbClr val="8B86E7"/>
                </a:solidFill>
                <a:latin typeface="Inter"/>
                <a:ea typeface="Inter"/>
                <a:cs typeface="Inter"/>
                <a:sym typeface="Inter"/>
              </a:rPr>
              <a:t>вертикально интегрированный агрохолдинг </a:t>
            </a:r>
            <a:r>
              <a:rPr b="1" lang="ru-RU" sz="2400">
                <a:solidFill>
                  <a:srgbClr val="14201A"/>
                </a:solidFill>
                <a:latin typeface="Inter"/>
                <a:ea typeface="Inter"/>
                <a:cs typeface="Inter"/>
                <a:sym typeface="Inter"/>
              </a:rPr>
              <a:t>полного цикла.</a:t>
            </a:r>
            <a:endParaRPr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751998" y="3113822"/>
            <a:ext cx="1071722" cy="304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рынке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3536951" y="3113822"/>
            <a:ext cx="2018029" cy="304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регионов присутствия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6323079" y="3113822"/>
            <a:ext cx="1804415" cy="304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холдинга в группе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3461861" y="4115654"/>
            <a:ext cx="2449355" cy="230562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ФУНКЦИОНАЛЬНАЯ КОМАНДА</a:t>
            </a:r>
            <a:endParaRPr sz="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3476622" y="4940231"/>
            <a:ext cx="2385379" cy="565744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 агрономов, селекционеров, зоотехников, механизаторов, пищевых технологов до ИТ-разработчиков.</a:t>
            </a:r>
            <a:endParaRPr sz="9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3409473" y="4492585"/>
            <a:ext cx="2629377" cy="460773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6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18 000 </a:t>
            </a:r>
            <a:r>
              <a:rPr b="1" lang="ru-RU" sz="1445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сотрудников</a:t>
            </a:r>
            <a:endParaRPr sz="1247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6298459" y="5100614"/>
            <a:ext cx="18290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Производство молока в год.</a:t>
            </a: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9067325" y="4325996"/>
            <a:ext cx="251507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7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648 000 </a:t>
            </a:r>
            <a:r>
              <a:rPr b="1" lang="ru-RU" sz="14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га земли</a:t>
            </a:r>
            <a:endParaRPr b="1" sz="2775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7829550" y="7921955"/>
            <a:ext cx="3458289" cy="24854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9"/>
              <a:buFont typeface="Verdana"/>
              <a:buNone/>
            </a:pPr>
            <a:r>
              <a:rPr lang="ru-RU" sz="1179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 управлении компании.</a:t>
            </a:r>
            <a:endParaRPr sz="117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0"/>
          <p:cNvSpPr txBox="1"/>
          <p:nvPr/>
        </p:nvSpPr>
        <p:spPr>
          <a:xfrm>
            <a:off x="496288" y="427902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9. Добавление заказчиков в Хантфлоу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19" name="Google Shape;7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469" y="4166624"/>
            <a:ext cx="2311200" cy="26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снимок экрана, Шрифт, алгебра&#10;&#10;Автоматически созданное описание" id="721" name="Google Shape;72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932" y="1473777"/>
            <a:ext cx="5802965" cy="344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21"/>
          <p:cNvSpPr txBox="1"/>
          <p:nvPr/>
        </p:nvSpPr>
        <p:spPr>
          <a:xfrm>
            <a:off x="403394" y="387089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10. Внутренний карьерный сайт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28" name="Google Shape;7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4991" y="1162514"/>
            <a:ext cx="6190419" cy="510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0800" y="4166625"/>
            <a:ext cx="2311200" cy="26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2"/>
          <p:cNvSpPr txBox="1"/>
          <p:nvPr/>
        </p:nvSpPr>
        <p:spPr>
          <a:xfrm>
            <a:off x="375412" y="405235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11. Аналитика Хантфлоу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35" name="Google Shape;7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901" y="5070375"/>
            <a:ext cx="4119090" cy="17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037" y="1349222"/>
            <a:ext cx="9252857" cy="434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3"/>
          <p:cNvSpPr txBox="1"/>
          <p:nvPr/>
        </p:nvSpPr>
        <p:spPr>
          <a:xfrm>
            <a:off x="375412" y="405235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12. Оценка рекрутмента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43" name="Google Shape;7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12" y="1155822"/>
            <a:ext cx="7196933" cy="5296943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3"/>
          <p:cNvSpPr/>
          <p:nvPr/>
        </p:nvSpPr>
        <p:spPr>
          <a:xfrm>
            <a:off x="924560" y="5397378"/>
            <a:ext cx="3251200" cy="609600"/>
          </a:xfrm>
          <a:prstGeom prst="ellipse">
            <a:avLst/>
          </a:prstGeom>
          <a:noFill/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p23"/>
          <p:cNvPicPr preferRelativeResize="0"/>
          <p:nvPr/>
        </p:nvPicPr>
        <p:blipFill rotWithShape="1">
          <a:blip r:embed="rId4">
            <a:alphaModFix/>
          </a:blip>
          <a:srcRect b="26145" l="276" r="35122" t="758"/>
          <a:stretch/>
        </p:blipFill>
        <p:spPr>
          <a:xfrm>
            <a:off x="4836668" y="1155822"/>
            <a:ext cx="6979920" cy="3838379"/>
          </a:xfrm>
          <a:prstGeom prst="rect">
            <a:avLst/>
          </a:prstGeom>
          <a:noFill/>
          <a:ln cap="flat" cmpd="sng" w="9525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6" name="Google Shape;746;p23"/>
          <p:cNvSpPr/>
          <p:nvPr/>
        </p:nvSpPr>
        <p:spPr>
          <a:xfrm rot="8050628">
            <a:off x="2430915" y="298756"/>
            <a:ext cx="4619662" cy="6017023"/>
          </a:xfrm>
          <a:prstGeom prst="arc">
            <a:avLst>
              <a:gd fmla="val 10783952" name="adj1"/>
              <a:gd fmla="val 19716893" name="adj2"/>
            </a:avLst>
          </a:prstGeom>
          <a:noFill/>
          <a:ln cap="flat" cmpd="sng" w="38100">
            <a:solidFill>
              <a:srgbClr val="8B86E7"/>
            </a:solidFill>
            <a:prstDash val="solid"/>
            <a:miter lim="8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52" name="Google Shape;752;p24"/>
          <p:cNvSpPr txBox="1"/>
          <p:nvPr/>
        </p:nvSpPr>
        <p:spPr>
          <a:xfrm>
            <a:off x="99513" y="44794"/>
            <a:ext cx="94208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b="1" i="0" lang="ru-RU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Единая оценка рекрутмента</a:t>
            </a:r>
            <a:endParaRPr/>
          </a:p>
        </p:txBody>
      </p:sp>
      <p:pic>
        <p:nvPicPr>
          <p:cNvPr id="753" name="Google Shape;7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569" y="1221946"/>
            <a:ext cx="6341663" cy="5134404"/>
          </a:xfrm>
          <a:prstGeom prst="rect">
            <a:avLst/>
          </a:prstGeom>
          <a:noFill/>
          <a:ln cap="flat" cmpd="sng" w="9525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4" name="Google Shape;754;p24"/>
          <p:cNvSpPr txBox="1"/>
          <p:nvPr/>
        </p:nvSpPr>
        <p:spPr>
          <a:xfrm>
            <a:off x="252177" y="410845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Форма оценки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5"/>
          <p:cNvSpPr txBox="1"/>
          <p:nvPr/>
        </p:nvSpPr>
        <p:spPr>
          <a:xfrm>
            <a:off x="375412" y="405235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13. Адаптация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60" name="Google Shape;760;p25"/>
          <p:cNvSpPr txBox="1"/>
          <p:nvPr/>
        </p:nvSpPr>
        <p:spPr>
          <a:xfrm>
            <a:off x="537706" y="1122322"/>
            <a:ext cx="1097357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 организации работы по адаптации квалифицированного персонала: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AutoNum type="arabicPeriod"/>
            </a:pPr>
            <a:r>
              <a:rPr b="0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 Хантфлоу настроили воронку</a:t>
            </a:r>
            <a:r>
              <a:rPr b="1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Адаптации</a:t>
            </a:r>
            <a:r>
              <a:rPr b="0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AutoNum type="arabicPeriod"/>
            </a:pPr>
            <a:r>
              <a:rPr b="0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 каждой вакансии прикрепляется менеджер по адаптации с доступом к этапу </a:t>
            </a:r>
            <a:r>
              <a:rPr b="1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Вышел на работу.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 переводе на этот этап менеджер получает оповещение в почте  и прикрепляет нового сотрудника к воронке </a:t>
            </a:r>
            <a:r>
              <a:rPr b="1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Адаптация</a:t>
            </a:r>
            <a:r>
              <a:rPr b="0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3. В соответствии с принятой процедурой, ведет кандидата по этапам, вносит комментарии, заполняет формы опросников, контролирует прохождение срока адаптации.</a:t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Пример воронки</a:t>
            </a:r>
            <a:endParaRPr/>
          </a:p>
        </p:txBody>
      </p:sp>
      <p:sp>
        <p:nvSpPr>
          <p:cNvPr id="761" name="Google Shape;761;p25"/>
          <p:cNvSpPr/>
          <p:nvPr/>
        </p:nvSpPr>
        <p:spPr>
          <a:xfrm>
            <a:off x="711840" y="4943753"/>
            <a:ext cx="2967331" cy="311438"/>
          </a:xfrm>
          <a:prstGeom prst="roundRect">
            <a:avLst>
              <a:gd fmla="val 16667" name="adj"/>
            </a:avLst>
          </a:prstGeom>
          <a:solidFill>
            <a:srgbClr val="8B86E7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711841" y="4350465"/>
            <a:ext cx="2977360" cy="311438"/>
          </a:xfrm>
          <a:prstGeom prst="roundRect">
            <a:avLst>
              <a:gd fmla="val 16667" name="adj"/>
            </a:avLst>
          </a:prstGeom>
          <a:solidFill>
            <a:srgbClr val="8B86E7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717867" y="5537686"/>
            <a:ext cx="2961303" cy="311438"/>
          </a:xfrm>
          <a:prstGeom prst="roundRect">
            <a:avLst>
              <a:gd fmla="val 16667" name="adj"/>
            </a:avLst>
          </a:prstGeom>
          <a:solidFill>
            <a:srgbClr val="8B86E7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717868" y="6110022"/>
            <a:ext cx="2977360" cy="311438"/>
          </a:xfrm>
          <a:prstGeom prst="roundRect">
            <a:avLst>
              <a:gd fmla="val 16667" name="adj"/>
            </a:avLst>
          </a:prstGeom>
          <a:solidFill>
            <a:srgbClr val="8B86E7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701814" y="3772180"/>
            <a:ext cx="2977360" cy="311438"/>
          </a:xfrm>
          <a:prstGeom prst="roundRect">
            <a:avLst>
              <a:gd fmla="val 16667" name="adj"/>
            </a:avLst>
          </a:prstGeom>
          <a:solidFill>
            <a:srgbClr val="8B86E7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680719" y="3754715"/>
            <a:ext cx="2977361" cy="311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1273485" y="3801731"/>
            <a:ext cx="1381088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 неделя </a:t>
            </a:r>
            <a:endParaRPr/>
          </a:p>
        </p:txBody>
      </p:sp>
      <p:sp>
        <p:nvSpPr>
          <p:cNvPr id="768" name="Google Shape;768;p25"/>
          <p:cNvSpPr/>
          <p:nvPr/>
        </p:nvSpPr>
        <p:spPr>
          <a:xfrm>
            <a:off x="680723" y="4330415"/>
            <a:ext cx="2977361" cy="311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5"/>
          <p:cNvSpPr txBox="1"/>
          <p:nvPr/>
        </p:nvSpPr>
        <p:spPr>
          <a:xfrm>
            <a:off x="806011" y="4305461"/>
            <a:ext cx="2700913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 месяц</a:t>
            </a:r>
            <a:endParaRPr/>
          </a:p>
        </p:txBody>
      </p:sp>
      <p:sp>
        <p:nvSpPr>
          <p:cNvPr id="770" name="Google Shape;770;p25"/>
          <p:cNvSpPr/>
          <p:nvPr/>
        </p:nvSpPr>
        <p:spPr>
          <a:xfrm>
            <a:off x="680721" y="4918799"/>
            <a:ext cx="2977361" cy="3114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5"/>
          <p:cNvSpPr txBox="1"/>
          <p:nvPr/>
        </p:nvSpPr>
        <p:spPr>
          <a:xfrm>
            <a:off x="818945" y="4930490"/>
            <a:ext cx="2700913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 месяц</a:t>
            </a:r>
            <a:endParaRPr/>
          </a:p>
        </p:txBody>
      </p:sp>
      <p:sp>
        <p:nvSpPr>
          <p:cNvPr id="772" name="Google Shape;772;p25"/>
          <p:cNvSpPr/>
          <p:nvPr/>
        </p:nvSpPr>
        <p:spPr>
          <a:xfrm>
            <a:off x="680721" y="5507183"/>
            <a:ext cx="2977361" cy="3114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5"/>
          <p:cNvSpPr txBox="1"/>
          <p:nvPr/>
        </p:nvSpPr>
        <p:spPr>
          <a:xfrm>
            <a:off x="891859" y="5518874"/>
            <a:ext cx="2555085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 месяц</a:t>
            </a:r>
            <a:endParaRPr/>
          </a:p>
        </p:txBody>
      </p:sp>
      <p:grpSp>
        <p:nvGrpSpPr>
          <p:cNvPr id="774" name="Google Shape;774;p25"/>
          <p:cNvGrpSpPr/>
          <p:nvPr/>
        </p:nvGrpSpPr>
        <p:grpSpPr>
          <a:xfrm>
            <a:off x="680721" y="6095566"/>
            <a:ext cx="2977361" cy="323914"/>
            <a:chOff x="472271" y="4627668"/>
            <a:chExt cx="3607358" cy="519133"/>
          </a:xfrm>
        </p:grpSpPr>
        <p:sp>
          <p:nvSpPr>
            <p:cNvPr id="775" name="Google Shape;775;p25"/>
            <p:cNvSpPr/>
            <p:nvPr/>
          </p:nvSpPr>
          <p:spPr>
            <a:xfrm>
              <a:off x="472271" y="4627668"/>
              <a:ext cx="3607358" cy="49913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8B86E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5"/>
            <p:cNvSpPr txBox="1"/>
            <p:nvPr/>
          </p:nvSpPr>
          <p:spPr>
            <a:xfrm>
              <a:off x="728085" y="4702857"/>
              <a:ext cx="3095730" cy="443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</a:pPr>
              <a:r>
                <a:rPr b="0" i="0" lang="ru-RU" sz="12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Срок адаптации пройден</a:t>
              </a:r>
              <a:endParaRPr/>
            </a:p>
          </p:txBody>
        </p:sp>
      </p:grpSp>
      <p:sp>
        <p:nvSpPr>
          <p:cNvPr id="777" name="Google Shape;777;p25"/>
          <p:cNvSpPr/>
          <p:nvPr/>
        </p:nvSpPr>
        <p:spPr>
          <a:xfrm>
            <a:off x="709573" y="3183385"/>
            <a:ext cx="2977360" cy="311438"/>
          </a:xfrm>
          <a:prstGeom prst="roundRect">
            <a:avLst>
              <a:gd fmla="val 16667" name="adj"/>
            </a:avLst>
          </a:prstGeom>
          <a:solidFill>
            <a:srgbClr val="8B86E7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5"/>
          <p:cNvSpPr/>
          <p:nvPr/>
        </p:nvSpPr>
        <p:spPr>
          <a:xfrm>
            <a:off x="680722" y="3153647"/>
            <a:ext cx="2977360" cy="311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8B8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5"/>
          <p:cNvSpPr txBox="1"/>
          <p:nvPr/>
        </p:nvSpPr>
        <p:spPr>
          <a:xfrm>
            <a:off x="806011" y="3213347"/>
            <a:ext cx="2726782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Новые</a:t>
            </a:r>
            <a:endParaRPr/>
          </a:p>
        </p:txBody>
      </p:sp>
      <p:cxnSp>
        <p:nvCxnSpPr>
          <p:cNvPr id="780" name="Google Shape;780;p25"/>
          <p:cNvCxnSpPr>
            <a:stCxn id="778" idx="2"/>
            <a:endCxn id="766" idx="0"/>
          </p:cNvCxnSpPr>
          <p:nvPr/>
        </p:nvCxnSpPr>
        <p:spPr>
          <a:xfrm>
            <a:off x="2169402" y="3465086"/>
            <a:ext cx="0" cy="289500"/>
          </a:xfrm>
          <a:prstGeom prst="straightConnector1">
            <a:avLst/>
          </a:prstGeom>
          <a:noFill/>
          <a:ln cap="flat" cmpd="sng" w="12700">
            <a:solidFill>
              <a:srgbClr val="8B86E7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81" name="Google Shape;781;p25"/>
          <p:cNvCxnSpPr/>
          <p:nvPr/>
        </p:nvCxnSpPr>
        <p:spPr>
          <a:xfrm>
            <a:off x="2169401" y="4060376"/>
            <a:ext cx="1" cy="276946"/>
          </a:xfrm>
          <a:prstGeom prst="straightConnector1">
            <a:avLst/>
          </a:prstGeom>
          <a:noFill/>
          <a:ln cap="flat" cmpd="sng" w="12700">
            <a:solidFill>
              <a:srgbClr val="8B86E7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82" name="Google Shape;782;p25"/>
          <p:cNvCxnSpPr/>
          <p:nvPr/>
        </p:nvCxnSpPr>
        <p:spPr>
          <a:xfrm>
            <a:off x="2169401" y="4632027"/>
            <a:ext cx="1" cy="276946"/>
          </a:xfrm>
          <a:prstGeom prst="straightConnector1">
            <a:avLst/>
          </a:prstGeom>
          <a:noFill/>
          <a:ln cap="flat" cmpd="sng" w="12700">
            <a:solidFill>
              <a:srgbClr val="8B86E7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83" name="Google Shape;783;p25"/>
          <p:cNvCxnSpPr/>
          <p:nvPr/>
        </p:nvCxnSpPr>
        <p:spPr>
          <a:xfrm>
            <a:off x="2169401" y="5223738"/>
            <a:ext cx="1" cy="276946"/>
          </a:xfrm>
          <a:prstGeom prst="straightConnector1">
            <a:avLst/>
          </a:prstGeom>
          <a:noFill/>
          <a:ln cap="flat" cmpd="sng" w="12700">
            <a:solidFill>
              <a:srgbClr val="8B86E7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84" name="Google Shape;784;p25"/>
          <p:cNvCxnSpPr/>
          <p:nvPr/>
        </p:nvCxnSpPr>
        <p:spPr>
          <a:xfrm>
            <a:off x="2169400" y="5830312"/>
            <a:ext cx="1" cy="276946"/>
          </a:xfrm>
          <a:prstGeom prst="straightConnector1">
            <a:avLst/>
          </a:prstGeom>
          <a:noFill/>
          <a:ln cap="flat" cmpd="sng" w="12700">
            <a:solidFill>
              <a:srgbClr val="8B86E7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801"/>
            <a:ext cx="12192000" cy="63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26"/>
          <p:cNvSpPr txBox="1"/>
          <p:nvPr/>
        </p:nvSpPr>
        <p:spPr>
          <a:xfrm>
            <a:off x="2211355" y="2580703"/>
            <a:ext cx="7585789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8B86E7"/>
                </a:solidFill>
                <a:latin typeface="Roboto"/>
                <a:ea typeface="Roboto"/>
                <a:cs typeface="Roboto"/>
                <a:sym typeface="Roboto"/>
              </a:rPr>
              <a:t>А зачем еще дорабатывать?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7"/>
          <p:cNvSpPr txBox="1"/>
          <p:nvPr/>
        </p:nvSpPr>
        <p:spPr>
          <a:xfrm>
            <a:off x="480683" y="435167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Почему мы хотим больше?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796" name="Google Shape;796;p27"/>
          <p:cNvGrpSpPr/>
          <p:nvPr/>
        </p:nvGrpSpPr>
        <p:grpSpPr>
          <a:xfrm>
            <a:off x="659109" y="1056303"/>
            <a:ext cx="8970083" cy="2592977"/>
            <a:chOff x="679839" y="1387571"/>
            <a:chExt cx="8970083" cy="2592977"/>
          </a:xfrm>
        </p:grpSpPr>
        <p:pic>
          <p:nvPicPr>
            <p:cNvPr id="797" name="Google Shape;797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9839" y="2094195"/>
              <a:ext cx="420248" cy="4202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8" name="Google Shape;798;p27"/>
            <p:cNvGrpSpPr/>
            <p:nvPr/>
          </p:nvGrpSpPr>
          <p:grpSpPr>
            <a:xfrm>
              <a:off x="679839" y="1387571"/>
              <a:ext cx="8970083" cy="2592977"/>
              <a:chOff x="238861" y="1445937"/>
              <a:chExt cx="8970083" cy="2592977"/>
            </a:xfrm>
          </p:grpSpPr>
          <p:sp>
            <p:nvSpPr>
              <p:cNvPr id="799" name="Google Shape;799;p27"/>
              <p:cNvSpPr txBox="1"/>
              <p:nvPr/>
            </p:nvSpPr>
            <p:spPr>
              <a:xfrm>
                <a:off x="659109" y="1445937"/>
                <a:ext cx="8549835" cy="2592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Вызовы бизнеса требуют индивидуальных решений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Плотная работа с аналитикой приводит к мысли о «чистоте» данных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Подготовка к автоматизации внутренней отчетности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Проверка данных несет высокую нагрузку на руководителей отделов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Хотим еще быстрее </a:t>
                </a:r>
                <a:endParaRPr/>
              </a:p>
            </p:txBody>
          </p:sp>
          <p:pic>
            <p:nvPicPr>
              <p:cNvPr id="800" name="Google Shape;800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8861" y="1624108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1" name="Google Shape;801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51970" y="2595330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2" name="Google Shape;802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51970" y="3052095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803" name="Google Shape;8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18" y="3155870"/>
            <a:ext cx="420248" cy="420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27"/>
          <p:cNvGrpSpPr/>
          <p:nvPr/>
        </p:nvGrpSpPr>
        <p:grpSpPr>
          <a:xfrm>
            <a:off x="2221029" y="3780752"/>
            <a:ext cx="7044222" cy="2786683"/>
            <a:chOff x="1444608" y="3922992"/>
            <a:chExt cx="7044222" cy="2786683"/>
          </a:xfrm>
        </p:grpSpPr>
        <p:pic>
          <p:nvPicPr>
            <p:cNvPr id="805" name="Google Shape;805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3049" y="3922992"/>
              <a:ext cx="1902678" cy="19026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6" name="Google Shape;806;p27"/>
            <p:cNvGrpSpPr/>
            <p:nvPr/>
          </p:nvGrpSpPr>
          <p:grpSpPr>
            <a:xfrm>
              <a:off x="1444608" y="3922992"/>
              <a:ext cx="7044222" cy="2786683"/>
              <a:chOff x="1444608" y="3922992"/>
              <a:chExt cx="7044222" cy="2786683"/>
            </a:xfrm>
          </p:grpSpPr>
          <p:grpSp>
            <p:nvGrpSpPr>
              <p:cNvPr id="807" name="Google Shape;807;p27"/>
              <p:cNvGrpSpPr/>
              <p:nvPr/>
            </p:nvGrpSpPr>
            <p:grpSpPr>
              <a:xfrm>
                <a:off x="6270439" y="3922992"/>
                <a:ext cx="2218391" cy="2786683"/>
                <a:chOff x="9709446" y="856927"/>
                <a:chExt cx="2218391" cy="2786683"/>
              </a:xfrm>
            </p:grpSpPr>
            <p:pic>
              <p:nvPicPr>
                <p:cNvPr descr="Изображение выглядит как Человеческое лицо, Борода человека, человек, одежда&#10;&#10;Контент, сгенерированный ИИ, может содержать ошибки." id="808" name="Google Shape;808;p2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9867303" y="856927"/>
                  <a:ext cx="1902678" cy="1880902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28A43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pic>
            <p:sp>
              <p:nvSpPr>
                <p:cNvPr id="809" name="Google Shape;809;p27"/>
                <p:cNvSpPr/>
                <p:nvPr/>
              </p:nvSpPr>
              <p:spPr>
                <a:xfrm>
                  <a:off x="9709446" y="2829560"/>
                  <a:ext cx="2218391" cy="81405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8B86E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Михаил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0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Руководитель отдела разработки программного обеспечения</a:t>
                  </a:r>
                  <a:endParaRPr/>
                </a:p>
              </p:txBody>
            </p:sp>
          </p:grpSp>
          <p:cxnSp>
            <p:nvCxnSpPr>
              <p:cNvPr id="810" name="Google Shape;810;p27"/>
              <p:cNvCxnSpPr/>
              <p:nvPr/>
            </p:nvCxnSpPr>
            <p:spPr>
              <a:xfrm flipH="1" rot="10800000">
                <a:off x="3612285" y="4691419"/>
                <a:ext cx="2658155" cy="152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811" name="Google Shape;811;p27"/>
              <p:cNvSpPr/>
              <p:nvPr/>
            </p:nvSpPr>
            <p:spPr>
              <a:xfrm>
                <a:off x="4795296" y="4569363"/>
                <a:ext cx="292132" cy="292132"/>
              </a:xfrm>
              <a:prstGeom prst="heart">
                <a:avLst/>
              </a:prstGeom>
              <a:solidFill>
                <a:srgbClr val="8B86E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1444608" y="5895625"/>
                <a:ext cx="2218391" cy="814050"/>
              </a:xfrm>
              <a:prstGeom prst="roundRect">
                <a:avLst>
                  <a:gd fmla="val 16667" name="adj"/>
                </a:avLst>
              </a:prstGeom>
              <a:solidFill>
                <a:srgbClr val="8B86E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HR</a:t>
                </a:r>
                <a:endParaRPr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60" y="2182212"/>
            <a:ext cx="8554644" cy="34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28"/>
          <p:cNvSpPr txBox="1"/>
          <p:nvPr/>
        </p:nvSpPr>
        <p:spPr>
          <a:xfrm>
            <a:off x="448748" y="1163762"/>
            <a:ext cx="10302349" cy="592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25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865D4"/>
              </a:buClr>
              <a:buSzPts val="2300"/>
              <a:buFont typeface="Arial"/>
              <a:buNone/>
            </a:pPr>
            <a:r>
              <a:rPr b="0" i="0" lang="ru-RU" sz="20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«Вытягивает» нужный нам комментарий по каждому кандидату из базы </a:t>
            </a:r>
            <a:endParaRPr/>
          </a:p>
        </p:txBody>
      </p:sp>
      <p:sp>
        <p:nvSpPr>
          <p:cNvPr id="819" name="Google Shape;819;p28"/>
          <p:cNvSpPr txBox="1"/>
          <p:nvPr/>
        </p:nvSpPr>
        <p:spPr>
          <a:xfrm>
            <a:off x="448748" y="304382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Huntflow Reporting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0" name="Google Shape;820;p28"/>
          <p:cNvSpPr/>
          <p:nvPr/>
        </p:nvSpPr>
        <p:spPr>
          <a:xfrm rot="8391616">
            <a:off x="1011234" y="907065"/>
            <a:ext cx="2309300" cy="3578061"/>
          </a:xfrm>
          <a:prstGeom prst="arc">
            <a:avLst>
              <a:gd fmla="val 15107201" name="adj1"/>
              <a:gd fmla="val 21337397" name="adj2"/>
            </a:avLst>
          </a:prstGeom>
          <a:noFill/>
          <a:ln cap="flat" cmpd="sng" w="38100">
            <a:solidFill>
              <a:srgbClr val="8B86E7"/>
            </a:solidFill>
            <a:prstDash val="solid"/>
            <a:miter lim="8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/>
          <p:nvPr/>
        </p:nvSpPr>
        <p:spPr>
          <a:xfrm>
            <a:off x="474891" y="4855433"/>
            <a:ext cx="5754324" cy="248672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82A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95042" y="5074118"/>
            <a:ext cx="3325069" cy="301729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82A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 txBox="1"/>
          <p:nvPr/>
        </p:nvSpPr>
        <p:spPr>
          <a:xfrm>
            <a:off x="401668" y="698166"/>
            <a:ext cx="8412365" cy="4647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Бра</a:t>
            </a:r>
            <a:r>
              <a:rPr b="1"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узерное расширение умеет: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AutoNum type="arabicPeriod"/>
            </a:pPr>
            <a:r>
              <a:rPr lang="ru-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Обращать внимание на поле Источник в карточке кандидата, напоминать о необходимости сменить источник «Другой» на корректный</a:t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Добавляет в фильтры в системе ХФ кнопку «Выбрать все»</a:t>
            </a:r>
            <a:endParaRPr/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Подсказывает, какой этап подбора можно выбрать в соответствии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 действующим порядком подбора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8" name="Google Shape;828;p29"/>
          <p:cNvSpPr txBox="1"/>
          <p:nvPr/>
        </p:nvSpPr>
        <p:spPr>
          <a:xfrm>
            <a:off x="100254" y="53707"/>
            <a:ext cx="9081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Расширение для браузера Huntflow Helper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244" y="1428191"/>
            <a:ext cx="3261995" cy="137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0" name="Google Shape;830;p29"/>
          <p:cNvGrpSpPr/>
          <p:nvPr/>
        </p:nvGrpSpPr>
        <p:grpSpPr>
          <a:xfrm>
            <a:off x="401668" y="5084078"/>
            <a:ext cx="5715000" cy="1580020"/>
            <a:chOff x="-4635213" y="4432304"/>
            <a:chExt cx="6260436" cy="1730816"/>
          </a:xfrm>
        </p:grpSpPr>
        <p:pic>
          <p:nvPicPr>
            <p:cNvPr id="831" name="Google Shape;831;p29"/>
            <p:cNvPicPr preferRelativeResize="0"/>
            <p:nvPr/>
          </p:nvPicPr>
          <p:blipFill rotWithShape="1">
            <a:blip r:embed="rId4">
              <a:alphaModFix/>
            </a:blip>
            <a:srcRect b="0" l="917" r="-1" t="0"/>
            <a:stretch/>
          </p:blipFill>
          <p:spPr>
            <a:xfrm>
              <a:off x="-4635213" y="4557884"/>
              <a:ext cx="6260436" cy="16052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2" name="Google Shape;832;p29"/>
            <p:cNvGrpSpPr/>
            <p:nvPr/>
          </p:nvGrpSpPr>
          <p:grpSpPr>
            <a:xfrm>
              <a:off x="-2240793" y="4432304"/>
              <a:ext cx="2858620" cy="1251678"/>
              <a:chOff x="-3887263" y="3987901"/>
              <a:chExt cx="3662569" cy="1802813"/>
            </a:xfrm>
          </p:grpSpPr>
          <p:sp>
            <p:nvSpPr>
              <p:cNvPr id="833" name="Google Shape;833;p29"/>
              <p:cNvSpPr/>
              <p:nvPr/>
            </p:nvSpPr>
            <p:spPr>
              <a:xfrm rot="7406011">
                <a:off x="-3663236" y="4262380"/>
                <a:ext cx="1332467" cy="1253854"/>
              </a:xfrm>
              <a:prstGeom prst="arc">
                <a:avLst>
                  <a:gd fmla="val 11672014" name="adj1"/>
                  <a:gd fmla="val 21359474" name="adj2"/>
                </a:avLst>
              </a:prstGeom>
              <a:noFill/>
              <a:ln cap="flat" cmpd="sng" w="12700">
                <a:solidFill>
                  <a:srgbClr val="8B86E7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-3225340" y="4048424"/>
                <a:ext cx="3000646" cy="468587"/>
              </a:xfrm>
              <a:prstGeom prst="roundRect">
                <a:avLst>
                  <a:gd fmla="val 16667" name="adj"/>
                </a:avLst>
              </a:prstGeom>
              <a:solidFill>
                <a:srgbClr val="8B86E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9"/>
              <p:cNvSpPr txBox="1"/>
              <p:nvPr/>
            </p:nvSpPr>
            <p:spPr>
              <a:xfrm>
                <a:off x="-3186794" y="4067273"/>
                <a:ext cx="2923556" cy="531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b="1" lang="ru-RU" sz="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При смене этапа показывает только доступные этапы</a:t>
                </a:r>
                <a:endParaRPr/>
              </a:p>
            </p:txBody>
          </p:sp>
        </p:grpSp>
      </p:grpSp>
      <p:grpSp>
        <p:nvGrpSpPr>
          <p:cNvPr id="836" name="Google Shape;836;p29"/>
          <p:cNvGrpSpPr/>
          <p:nvPr/>
        </p:nvGrpSpPr>
        <p:grpSpPr>
          <a:xfrm>
            <a:off x="1128132" y="3160060"/>
            <a:ext cx="3310051" cy="1414899"/>
            <a:chOff x="1669915" y="3128231"/>
            <a:chExt cx="3310051" cy="1414899"/>
          </a:xfrm>
        </p:grpSpPr>
        <p:pic>
          <p:nvPicPr>
            <p:cNvPr id="837" name="Google Shape;837;p29"/>
            <p:cNvPicPr preferRelativeResize="0"/>
            <p:nvPr/>
          </p:nvPicPr>
          <p:blipFill rotWithShape="1">
            <a:blip r:embed="rId5">
              <a:alphaModFix/>
            </a:blip>
            <a:srcRect b="0" l="0" r="0" t="6103"/>
            <a:stretch/>
          </p:blipFill>
          <p:spPr>
            <a:xfrm>
              <a:off x="1669915" y="3128231"/>
              <a:ext cx="3310051" cy="1381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p29"/>
            <p:cNvSpPr/>
            <p:nvPr/>
          </p:nvSpPr>
          <p:spPr>
            <a:xfrm>
              <a:off x="1896282" y="4217794"/>
              <a:ext cx="603078" cy="325336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29"/>
          <p:cNvSpPr txBox="1"/>
          <p:nvPr/>
        </p:nvSpPr>
        <p:spPr>
          <a:xfrm>
            <a:off x="295042" y="212437"/>
            <a:ext cx="10474200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 Black"/>
              <a:buNone/>
            </a:pPr>
            <a:r>
              <a:rPr lang="ru-RU" sz="40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Расширение в браузере Huntflow Helper</a:t>
            </a:r>
            <a:endParaRPr sz="40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/>
          <p:nvPr/>
        </p:nvSpPr>
        <p:spPr>
          <a:xfrm>
            <a:off x="395119" y="168673"/>
            <a:ext cx="10283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Сферы деятельности</a:t>
            </a:r>
            <a:endParaRPr b="1"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609600" y="1079500"/>
            <a:ext cx="8502650" cy="722313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14201A"/>
                </a:solidFill>
                <a:latin typeface="Roboto Black"/>
                <a:ea typeface="Roboto Black"/>
                <a:cs typeface="Roboto Black"/>
                <a:sym typeface="Roboto Black"/>
              </a:rPr>
              <a:t>Много сфер, </a:t>
            </a:r>
            <a:r>
              <a:rPr b="1" lang="ru-RU" sz="32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один производственный цикл.</a:t>
            </a:r>
            <a:endParaRPr sz="32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609601" y="20304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1330436" y="2262733"/>
            <a:ext cx="2305526" cy="20062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1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РАСТЕНИЕВОДСТВО</a:t>
            </a:r>
            <a:endParaRPr sz="111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1330436" y="2748394"/>
            <a:ext cx="2050940" cy="973134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Селекция, семеноводство, органическое сельское хозяйство.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3381376" y="20304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4127837" y="2258610"/>
            <a:ext cx="2305526" cy="20062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1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ЖИВОТНОВОДСТВО</a:t>
            </a:r>
            <a:endParaRPr sz="111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4127837" y="2766994"/>
            <a:ext cx="1925954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Молочное животноводство и племенное дело.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6153151" y="20304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6942175" y="2234990"/>
            <a:ext cx="1840352" cy="535511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ПЕРЕРАБОТКА </a:t>
            </a:r>
            <a:br>
              <a:rPr b="1" lang="ru-RU" sz="110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lang="ru-RU" sz="110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МОЛОКА</a:t>
            </a:r>
            <a:endParaRPr sz="11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6942175" y="2820148"/>
            <a:ext cx="1840352" cy="30986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Лаборатории, сыроделы, технологии производства.</a:t>
            </a: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8924926" y="20304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9743819" y="2265880"/>
            <a:ext cx="1611471" cy="20062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1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ТЕХНИКА И СЕРВИС</a:t>
            </a:r>
            <a:endParaRPr sz="111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9756483" y="2713680"/>
            <a:ext cx="1825916" cy="584806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Дистрибуция, сервис и запасные части для агро- и дорожной техники.</a:t>
            </a: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609601" y="37957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8B86E7"/>
          </a:solidFill>
          <a:ln cap="flat" cmpd="sng" w="9525">
            <a:solidFill>
              <a:srgbClr val="3FB5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"/>
          <p:cNvSpPr/>
          <p:nvPr/>
        </p:nvSpPr>
        <p:spPr>
          <a:xfrm>
            <a:off x="1615443" y="4052298"/>
            <a:ext cx="1569244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1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ФИРМЕННАЯ РОЗНИЦА</a:t>
            </a:r>
            <a:endParaRPr sz="111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1607273" y="4628868"/>
            <a:ext cx="1569244" cy="6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100+ магазинов в 13 регионах. «От поля до прилавка».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3381376" y="37957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"/>
          <p:cNvSpPr/>
          <p:nvPr/>
        </p:nvSpPr>
        <p:spPr>
          <a:xfrm>
            <a:off x="6153151" y="37957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9525">
            <a:solidFill>
              <a:srgbClr val="E2E5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7120698" y="4075257"/>
            <a:ext cx="1483305" cy="220960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14201A"/>
                </a:solidFill>
                <a:latin typeface="Play"/>
                <a:ea typeface="Play"/>
                <a:cs typeface="Play"/>
                <a:sym typeface="Play"/>
              </a:rPr>
              <a:t>СТРОИТЕЛЬСТВО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7080033" y="4558556"/>
            <a:ext cx="1672820" cy="333147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Производственные объекты и социальная инфраструктура регионов.</a:t>
            </a: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8924926" y="3795713"/>
            <a:ext cx="2657475" cy="1651000"/>
          </a:xfrm>
          <a:prstGeom prst="roundRect">
            <a:avLst>
              <a:gd fmla="val 3077" name="adj"/>
            </a:avLst>
          </a:prstGeom>
          <a:solidFill>
            <a:srgbClr val="8B86E7"/>
          </a:solidFill>
          <a:ln cap="flat" cmpd="sng" w="9525">
            <a:solidFill>
              <a:srgbClr val="DCD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4212935" y="4039655"/>
            <a:ext cx="1733593" cy="375841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ТУРИЗМ И ГОСТЕПРИИМСТВО</a:t>
            </a: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4263402" y="4628389"/>
            <a:ext cx="1962815" cy="309859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Гиды, сервис, корпоративные маршруты на заводы.</a:t>
            </a:r>
            <a:endParaRPr/>
          </a:p>
        </p:txBody>
      </p:sp>
      <p:pic>
        <p:nvPicPr>
          <p:cNvPr descr="Изображение выглядит как Шрифт, Графика, графический дизайн, логотип&#10;&#10;Контент, сгенерированный ИИ, может содержать ошибки." id="239" name="Google Shape;2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8146" y="6251780"/>
            <a:ext cx="1088525" cy="30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имвол, дизайн&#10;&#10;Контент, сгенерированный ИИ, может содержать ошибки." id="240" name="Google Shape;2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60" y="2247467"/>
            <a:ext cx="648066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крупный рогатый скот, лошадь&#10;&#10;Контент, сгенерированный ИИ, может содержать ошибки." id="241" name="Google Shape;24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4248" y="2247467"/>
            <a:ext cx="64786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имвол, Графика, логотип, Шрифт&#10;&#10;Контент, сгенерированный ИИ, может содержать ошибки." id="242" name="Google Shape;24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23663" y="2247467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/>
          <p:nvPr/>
        </p:nvSpPr>
        <p:spPr>
          <a:xfrm>
            <a:off x="9765996" y="3990437"/>
            <a:ext cx="1648949" cy="469022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ИТ И КИБЕРБЕЗОПАСНОСТЬ</a:t>
            </a: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9765996" y="4488296"/>
            <a:ext cx="1816403" cy="280187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Автоматизация процессов, ИТ-инфраструктура.</a:t>
            </a:r>
            <a:endParaRPr/>
          </a:p>
        </p:txBody>
      </p:sp>
      <p:pic>
        <p:nvPicPr>
          <p:cNvPr descr="Изображение выглядит как Графика, дизайн, зеленый, графический дизайн&#10;&#10;Контент, сгенерированный ИИ, может содержать ошибки." id="245" name="Google Shape;24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10339" y="2258610"/>
            <a:ext cx="648067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бутылка, безалкогольный напиток, текст, иллюстрация&#10;&#10;Контент, сгенерированный ИИ, может содержать ошибки." id="246" name="Google Shape;24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7055" y="4052298"/>
            <a:ext cx="648000" cy="648000"/>
          </a:xfrm>
          <a:prstGeom prst="rect">
            <a:avLst/>
          </a:prstGeom>
          <a:solidFill>
            <a:srgbClr val="8B86E7"/>
          </a:solidFill>
          <a:ln>
            <a:noFill/>
          </a:ln>
        </p:spPr>
      </p:pic>
      <p:pic>
        <p:nvPicPr>
          <p:cNvPr descr="Изображение выглядит как логотип, Графика, Шрифт, текст&#10;&#10;Контент, сгенерированный ИИ, может содержать ошибки." id="247" name="Google Shape;24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87819" y="3972217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69207" y="4052298"/>
            <a:ext cx="64793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Графика, символ, логотип, Шрифт&#10;&#10;Контент, сгенерированный ИИ, может содержать ошибки." id="249" name="Google Shape;24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01520" y="4041775"/>
            <a:ext cx="64793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30"/>
          <p:cNvGrpSpPr/>
          <p:nvPr/>
        </p:nvGrpSpPr>
        <p:grpSpPr>
          <a:xfrm>
            <a:off x="738936" y="1667192"/>
            <a:ext cx="7053785" cy="1477328"/>
            <a:chOff x="738936" y="1393031"/>
            <a:chExt cx="7053785" cy="1477328"/>
          </a:xfrm>
        </p:grpSpPr>
        <p:sp>
          <p:nvSpPr>
            <p:cNvPr id="845" name="Google Shape;845;p30"/>
            <p:cNvSpPr txBox="1"/>
            <p:nvPr/>
          </p:nvSpPr>
          <p:spPr>
            <a:xfrm>
              <a:off x="2237015" y="1393031"/>
              <a:ext cx="555570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Руководитель направления по подбору и адаптации персонала ГК «ЭкоНива»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1" i="0" lang="ru-RU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Анна Дзекан, </a:t>
              </a:r>
              <a:r>
                <a:rPr b="0" i="0" lang="ru-RU" sz="1800" u="sng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anna.udalcova@ekoniva-apk.com</a:t>
              </a:r>
              <a:r>
                <a:rPr b="0" i="0" lang="ru-RU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+7 920 405 0869</a:t>
              </a:r>
              <a:endParaRPr/>
            </a:p>
          </p:txBody>
        </p:sp>
        <p:pic>
          <p:nvPicPr>
            <p:cNvPr id="846" name="Google Shape;846;p30"/>
            <p:cNvPicPr preferRelativeResize="0"/>
            <p:nvPr/>
          </p:nvPicPr>
          <p:blipFill rotWithShape="1">
            <a:blip r:embed="rId4">
              <a:alphaModFix/>
            </a:blip>
            <a:srcRect b="33160" l="19614" r="18038" t="4492"/>
            <a:stretch/>
          </p:blipFill>
          <p:spPr>
            <a:xfrm>
              <a:off x="738936" y="1393031"/>
              <a:ext cx="1352030" cy="1346882"/>
            </a:xfrm>
            <a:prstGeom prst="ellipse">
              <a:avLst/>
            </a:prstGeom>
            <a:solidFill>
              <a:srgbClr val="8B86E7"/>
            </a:solidFill>
            <a:ln cap="flat" cmpd="sng" w="19050">
              <a:solidFill>
                <a:srgbClr val="8B86E7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847" name="Google Shape;847;p30"/>
          <p:cNvSpPr txBox="1"/>
          <p:nvPr/>
        </p:nvSpPr>
        <p:spPr>
          <a:xfrm>
            <a:off x="589682" y="482719"/>
            <a:ext cx="10474200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 Black"/>
              <a:buNone/>
            </a:pPr>
            <a:r>
              <a:rPr lang="ru-RU" sz="40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Мои контакты</a:t>
            </a:r>
            <a:endParaRPr sz="40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" y="697645"/>
            <a:ext cx="12190106" cy="6160355"/>
          </a:xfrm>
          <a:prstGeom prst="rect">
            <a:avLst/>
          </a:prstGeom>
          <a:noFill/>
          <a:ln>
            <a:noFill/>
          </a:ln>
        </p:spPr>
      </p:pic>
      <p:sp>
        <p:nvSpPr>
          <p:cNvPr descr="Сменившую McDonald's в России сеть ресторанов назвали ..." id="256" name="Google Shape;256;p4"/>
          <p:cNvSpPr/>
          <p:nvPr/>
        </p:nvSpPr>
        <p:spPr>
          <a:xfrm>
            <a:off x="5113389" y="354144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4"/>
          <p:cNvCxnSpPr/>
          <p:nvPr/>
        </p:nvCxnSpPr>
        <p:spPr>
          <a:xfrm flipH="1" rot="10800000">
            <a:off x="2042333" y="1157290"/>
            <a:ext cx="1167592" cy="471710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58" name="Google Shape;258;p4"/>
          <p:cNvCxnSpPr/>
          <p:nvPr/>
        </p:nvCxnSpPr>
        <p:spPr>
          <a:xfrm flipH="1" rot="10800000">
            <a:off x="2770474" y="2686050"/>
            <a:ext cx="434689" cy="753999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59" name="Google Shape;259;p4"/>
          <p:cNvCxnSpPr/>
          <p:nvPr/>
        </p:nvCxnSpPr>
        <p:spPr>
          <a:xfrm flipH="1" rot="10800000">
            <a:off x="3220979" y="3462132"/>
            <a:ext cx="196115" cy="523219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60" name="Google Shape;260;p4"/>
          <p:cNvCxnSpPr/>
          <p:nvPr/>
        </p:nvCxnSpPr>
        <p:spPr>
          <a:xfrm flipH="1">
            <a:off x="1700720" y="3541440"/>
            <a:ext cx="661624" cy="92335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61" name="Google Shape;261;p4"/>
          <p:cNvCxnSpPr/>
          <p:nvPr/>
        </p:nvCxnSpPr>
        <p:spPr>
          <a:xfrm flipH="1">
            <a:off x="1812255" y="4509000"/>
            <a:ext cx="297304" cy="1116860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62" name="Google Shape;262;p4"/>
          <p:cNvCxnSpPr/>
          <p:nvPr/>
        </p:nvCxnSpPr>
        <p:spPr>
          <a:xfrm>
            <a:off x="2496000" y="5049000"/>
            <a:ext cx="9949" cy="674930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63" name="Google Shape;263;p4"/>
          <p:cNvCxnSpPr/>
          <p:nvPr/>
        </p:nvCxnSpPr>
        <p:spPr>
          <a:xfrm>
            <a:off x="7478709" y="4037691"/>
            <a:ext cx="182948" cy="922422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64" name="Google Shape;264;p4"/>
          <p:cNvCxnSpPr/>
          <p:nvPr/>
        </p:nvCxnSpPr>
        <p:spPr>
          <a:xfrm flipH="1" rot="10800000">
            <a:off x="10648761" y="3541440"/>
            <a:ext cx="1030819" cy="1029234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cxnSp>
        <p:nvCxnSpPr>
          <p:cNvPr id="265" name="Google Shape;265;p4"/>
          <p:cNvCxnSpPr/>
          <p:nvPr/>
        </p:nvCxnSpPr>
        <p:spPr>
          <a:xfrm flipH="1">
            <a:off x="1534022" y="4533147"/>
            <a:ext cx="280758" cy="415425"/>
          </a:xfrm>
          <a:prstGeom prst="straightConnector1">
            <a:avLst/>
          </a:prstGeom>
          <a:noFill/>
          <a:ln cap="flat" cmpd="sng" w="14600">
            <a:solidFill>
              <a:schemeClr val="lt1">
                <a:alpha val="70196"/>
              </a:schemeClr>
            </a:solidFill>
            <a:prstDash val="solid"/>
            <a:miter lim="8000"/>
            <a:headEnd len="sm" w="sm" type="oval"/>
            <a:tailEnd len="sm" w="sm" type="none"/>
          </a:ln>
        </p:spPr>
      </p:cxnSp>
      <p:sp>
        <p:nvSpPr>
          <p:cNvPr id="266" name="Google Shape;266;p4"/>
          <p:cNvSpPr txBox="1"/>
          <p:nvPr/>
        </p:nvSpPr>
        <p:spPr>
          <a:xfrm>
            <a:off x="7155407" y="1679175"/>
            <a:ext cx="22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23"/>
              </a:buClr>
              <a:buSzPts val="1200"/>
              <a:buFont typeface="Play"/>
              <a:buNone/>
            </a:pPr>
            <a:r>
              <a:rPr b="0" i="0" lang="ru-RU" sz="1200" u="none" cap="none" strike="noStrike">
                <a:solidFill>
                  <a:srgbClr val="004C23"/>
                </a:solidFill>
                <a:latin typeface="Play"/>
                <a:ea typeface="Play"/>
                <a:cs typeface="Play"/>
                <a:sym typeface="Play"/>
              </a:rPr>
              <a:t>ЛИДЕР ПО ПРОИЗВОДСТВУ МОЛОКА</a:t>
            </a:r>
            <a:endParaRPr b="0" i="0" sz="1200" u="none" cap="none" strike="noStrike">
              <a:solidFill>
                <a:srgbClr val="004C2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9799477" y="1640995"/>
            <a:ext cx="23906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23"/>
              </a:buClr>
              <a:buSzPts val="1200"/>
              <a:buFont typeface="Play"/>
              <a:buNone/>
            </a:pPr>
            <a:r>
              <a:rPr b="0" i="0" lang="ru-RU" sz="1200" u="none" cap="none" strike="noStrike">
                <a:solidFill>
                  <a:srgbClr val="004C23"/>
                </a:solidFill>
                <a:latin typeface="Play"/>
                <a:ea typeface="Play"/>
                <a:cs typeface="Play"/>
                <a:sym typeface="Play"/>
              </a:rPr>
              <a:t>КРУПНЕЙШИЙ ПРОИЗВОДИТЕЛЬ СЕМЯН ПОЛЕВЫХ КУЛЬТУР </a:t>
            </a:r>
            <a:endParaRPr i="0" sz="1400" u="none" cap="none" strike="noStrike">
              <a:solidFill>
                <a:srgbClr val="004C23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268" name="Google Shape;268;p4"/>
          <p:cNvGrpSpPr/>
          <p:nvPr/>
        </p:nvGrpSpPr>
        <p:grpSpPr>
          <a:xfrm>
            <a:off x="7200707" y="837790"/>
            <a:ext cx="2196000" cy="765925"/>
            <a:chOff x="5059376" y="876207"/>
            <a:chExt cx="2196000" cy="765925"/>
          </a:xfrm>
        </p:grpSpPr>
        <p:sp>
          <p:nvSpPr>
            <p:cNvPr id="269" name="Google Shape;269;p4"/>
            <p:cNvSpPr/>
            <p:nvPr/>
          </p:nvSpPr>
          <p:spPr>
            <a:xfrm>
              <a:off x="5059376" y="876207"/>
              <a:ext cx="2196000" cy="765925"/>
            </a:xfrm>
            <a:prstGeom prst="roundRect">
              <a:avLst>
                <a:gd fmla="val 16667" name="adj"/>
              </a:avLst>
            </a:prstGeom>
            <a:solidFill>
              <a:srgbClr val="2A70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70" name="Google Shape;270;p4"/>
            <p:cNvSpPr txBox="1"/>
            <p:nvPr/>
          </p:nvSpPr>
          <p:spPr>
            <a:xfrm>
              <a:off x="5094250" y="981130"/>
              <a:ext cx="20597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lay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42 </a:t>
              </a:r>
              <a:r>
                <a:rPr b="1" i="0" lang="ru-RU" sz="18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фермы</a:t>
              </a:r>
              <a:endParaRPr b="0" i="0" sz="1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71" name="Google Shape;271;p4"/>
          <p:cNvGrpSpPr/>
          <p:nvPr/>
        </p:nvGrpSpPr>
        <p:grpSpPr>
          <a:xfrm>
            <a:off x="9811512" y="843789"/>
            <a:ext cx="2160000" cy="767653"/>
            <a:chOff x="7448076" y="874478"/>
            <a:chExt cx="2160000" cy="767653"/>
          </a:xfrm>
        </p:grpSpPr>
        <p:sp>
          <p:nvSpPr>
            <p:cNvPr id="272" name="Google Shape;272;p4"/>
            <p:cNvSpPr/>
            <p:nvPr/>
          </p:nvSpPr>
          <p:spPr>
            <a:xfrm>
              <a:off x="7448076" y="874478"/>
              <a:ext cx="2160000" cy="767653"/>
            </a:xfrm>
            <a:prstGeom prst="roundRect">
              <a:avLst>
                <a:gd fmla="val 16667" name="adj"/>
              </a:avLst>
            </a:prstGeom>
            <a:solidFill>
              <a:srgbClr val="3EAE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73" name="Google Shape;273;p4"/>
            <p:cNvSpPr txBox="1"/>
            <p:nvPr/>
          </p:nvSpPr>
          <p:spPr>
            <a:xfrm>
              <a:off x="7478709" y="925054"/>
              <a:ext cx="20660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lay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&gt;40</a:t>
              </a:r>
              <a:r>
                <a:rPr b="1" i="0" lang="ru-RU" sz="1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br>
                <a:rPr b="1" i="0" lang="ru-RU" sz="16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регионов присутствия</a:t>
              </a:r>
              <a:endParaRPr b="0" i="0" sz="1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sp>
        <p:nvSpPr>
          <p:cNvPr id="274" name="Google Shape;274;p4"/>
          <p:cNvSpPr txBox="1"/>
          <p:nvPr/>
        </p:nvSpPr>
        <p:spPr>
          <a:xfrm>
            <a:off x="117654" y="68097"/>
            <a:ext cx="11775535" cy="367207"/>
          </a:xfrm>
          <a:prstGeom prst="rect">
            <a:avLst/>
          </a:prstGeom>
          <a:noFill/>
          <a:ln>
            <a:noFill/>
          </a:ln>
        </p:spPr>
        <p:txBody>
          <a:bodyPr anchorCtr="0" anchor="t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Региональная представленность АПК и производства</a:t>
            </a:r>
            <a:endParaRPr/>
          </a:p>
        </p:txBody>
      </p:sp>
      <p:sp>
        <p:nvSpPr>
          <p:cNvPr id="275" name="Google Shape;27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76" name="Google Shape;276;p4"/>
          <p:cNvGrpSpPr/>
          <p:nvPr/>
        </p:nvGrpSpPr>
        <p:grpSpPr>
          <a:xfrm>
            <a:off x="7235581" y="2290045"/>
            <a:ext cx="2275916" cy="831605"/>
            <a:chOff x="5040707" y="2281072"/>
            <a:chExt cx="2275916" cy="831605"/>
          </a:xfrm>
        </p:grpSpPr>
        <p:sp>
          <p:nvSpPr>
            <p:cNvPr id="277" name="Google Shape;277;p4"/>
            <p:cNvSpPr/>
            <p:nvPr/>
          </p:nvSpPr>
          <p:spPr>
            <a:xfrm>
              <a:off x="5040707" y="2308345"/>
              <a:ext cx="2160000" cy="804332"/>
            </a:xfrm>
            <a:prstGeom prst="roundRect">
              <a:avLst>
                <a:gd fmla="val 16667" name="adj"/>
              </a:avLst>
            </a:prstGeom>
            <a:solidFill>
              <a:srgbClr val="3EAE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78" name="Google Shape;278;p4"/>
            <p:cNvSpPr txBox="1"/>
            <p:nvPr/>
          </p:nvSpPr>
          <p:spPr>
            <a:xfrm>
              <a:off x="5174161" y="2281072"/>
              <a:ext cx="21424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4 000</a:t>
              </a:r>
              <a:r>
                <a:rPr b="1" i="0" lang="ru-RU" sz="1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r>
                <a:rPr b="1" i="0" lang="ru-RU" sz="16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тонн</a:t>
              </a:r>
              <a:endParaRPr b="1" i="0" sz="105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сырого молока </a:t>
              </a:r>
              <a:b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в сутки</a:t>
              </a:r>
              <a:endParaRPr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79" name="Google Shape;279;p4"/>
          <p:cNvGrpSpPr/>
          <p:nvPr/>
        </p:nvGrpSpPr>
        <p:grpSpPr>
          <a:xfrm>
            <a:off x="9800671" y="2243667"/>
            <a:ext cx="2196000" cy="851829"/>
            <a:chOff x="7378798" y="2260848"/>
            <a:chExt cx="2196000" cy="851829"/>
          </a:xfrm>
        </p:grpSpPr>
        <p:sp>
          <p:nvSpPr>
            <p:cNvPr id="280" name="Google Shape;280;p4"/>
            <p:cNvSpPr/>
            <p:nvPr/>
          </p:nvSpPr>
          <p:spPr>
            <a:xfrm>
              <a:off x="7378798" y="2308345"/>
              <a:ext cx="2196000" cy="804332"/>
            </a:xfrm>
            <a:prstGeom prst="roundRect">
              <a:avLst>
                <a:gd fmla="val 16667" name="adj"/>
              </a:avLst>
            </a:prstGeom>
            <a:solidFill>
              <a:srgbClr val="2A70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81" name="Google Shape;281;p4"/>
            <p:cNvSpPr txBox="1"/>
            <p:nvPr/>
          </p:nvSpPr>
          <p:spPr>
            <a:xfrm>
              <a:off x="7413473" y="2260848"/>
              <a:ext cx="205784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lay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75 000 </a:t>
              </a:r>
              <a:r>
                <a:rPr b="1" i="0" lang="ru-RU" sz="14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тонн</a:t>
              </a:r>
              <a:r>
                <a:rPr b="1" i="0" lang="ru-RU" sz="28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br>
                <a:rPr b="1" i="0" lang="ru-RU" sz="3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производство семян в год</a:t>
              </a:r>
              <a:endPara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5"/>
          <p:cNvGrpSpPr/>
          <p:nvPr/>
        </p:nvGrpSpPr>
        <p:grpSpPr>
          <a:xfrm>
            <a:off x="1273749" y="806908"/>
            <a:ext cx="9704458" cy="5976942"/>
            <a:chOff x="1145630" y="229513"/>
            <a:chExt cx="9704458" cy="5976942"/>
          </a:xfrm>
        </p:grpSpPr>
        <p:grpSp>
          <p:nvGrpSpPr>
            <p:cNvPr id="288" name="Google Shape;288;p5"/>
            <p:cNvGrpSpPr/>
            <p:nvPr/>
          </p:nvGrpSpPr>
          <p:grpSpPr>
            <a:xfrm>
              <a:off x="1225105" y="229513"/>
              <a:ext cx="9624983" cy="5976942"/>
              <a:chOff x="294500" y="436765"/>
              <a:chExt cx="8817429" cy="5477069"/>
            </a:xfrm>
          </p:grpSpPr>
          <p:grpSp>
            <p:nvGrpSpPr>
              <p:cNvPr id="289" name="Google Shape;289;p5"/>
              <p:cNvGrpSpPr/>
              <p:nvPr/>
            </p:nvGrpSpPr>
            <p:grpSpPr>
              <a:xfrm>
                <a:off x="294500" y="436765"/>
                <a:ext cx="8817429" cy="5477069"/>
                <a:chOff x="344632" y="1379526"/>
                <a:chExt cx="8672272" cy="5029224"/>
              </a:xfrm>
            </p:grpSpPr>
            <p:sp>
              <p:nvSpPr>
                <p:cNvPr id="290" name="Google Shape;290;p5"/>
                <p:cNvSpPr/>
                <p:nvPr/>
              </p:nvSpPr>
              <p:spPr>
                <a:xfrm>
                  <a:off x="7548081" y="4615310"/>
                  <a:ext cx="53977" cy="64842"/>
                </a:xfrm>
                <a:custGeom>
                  <a:rect b="b" l="l" r="r" t="t"/>
                  <a:pathLst>
                    <a:path extrusionOk="0" h="80" w="66">
                      <a:moveTo>
                        <a:pt x="41" y="0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3" y="73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66" y="8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7500646" y="4659592"/>
                  <a:ext cx="19628" cy="31630"/>
                </a:xfrm>
                <a:custGeom>
                  <a:rect b="b" l="l" r="r" t="t"/>
                  <a:pathLst>
                    <a:path extrusionOk="0" h="40" w="2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8" y="34"/>
                      </a:lnTo>
                      <a:lnTo>
                        <a:pt x="15" y="35"/>
                      </a:lnTo>
                      <a:lnTo>
                        <a:pt x="21" y="38"/>
                      </a:lnTo>
                      <a:lnTo>
                        <a:pt x="25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8" y="8"/>
                      </a:lnTo>
                      <a:lnTo>
                        <a:pt x="11" y="16"/>
                      </a:lnTo>
                      <a:lnTo>
                        <a:pt x="5" y="2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4507388" y="2396441"/>
                  <a:ext cx="32713" cy="25304"/>
                </a:xfrm>
                <a:custGeom>
                  <a:rect b="b" l="l" r="r" t="t"/>
                  <a:pathLst>
                    <a:path extrusionOk="0" h="32" w="41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3" y="20"/>
                      </a:lnTo>
                      <a:lnTo>
                        <a:pt x="4" y="24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29" y="31"/>
                      </a:lnTo>
                      <a:lnTo>
                        <a:pt x="33" y="26"/>
                      </a:lnTo>
                      <a:lnTo>
                        <a:pt x="36" y="22"/>
                      </a:lnTo>
                      <a:lnTo>
                        <a:pt x="38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4536830" y="2559338"/>
                  <a:ext cx="60519" cy="53772"/>
                </a:xfrm>
                <a:custGeom>
                  <a:rect b="b" l="l" r="r" t="t"/>
                  <a:pathLst>
                    <a:path extrusionOk="0" h="69" w="7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4" y="38"/>
                      </a:lnTo>
                      <a:lnTo>
                        <a:pt x="6" y="41"/>
                      </a:lnTo>
                      <a:lnTo>
                        <a:pt x="9" y="46"/>
                      </a:lnTo>
                      <a:lnTo>
                        <a:pt x="14" y="49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5" y="59"/>
                      </a:lnTo>
                      <a:lnTo>
                        <a:pt x="36" y="61"/>
                      </a:lnTo>
                      <a:lnTo>
                        <a:pt x="37" y="63"/>
                      </a:lnTo>
                      <a:lnTo>
                        <a:pt x="39" y="66"/>
                      </a:lnTo>
                      <a:lnTo>
                        <a:pt x="44" y="68"/>
                      </a:lnTo>
                      <a:lnTo>
                        <a:pt x="48" y="69"/>
                      </a:lnTo>
                      <a:lnTo>
                        <a:pt x="48" y="69"/>
                      </a:lnTo>
                      <a:lnTo>
                        <a:pt x="52" y="68"/>
                      </a:lnTo>
                      <a:lnTo>
                        <a:pt x="56" y="63"/>
                      </a:lnTo>
                      <a:lnTo>
                        <a:pt x="65" y="51"/>
                      </a:lnTo>
                      <a:lnTo>
                        <a:pt x="75" y="32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3" y="24"/>
                      </a:lnTo>
                      <a:lnTo>
                        <a:pt x="71" y="21"/>
                      </a:lnTo>
                      <a:lnTo>
                        <a:pt x="68" y="18"/>
                      </a:lnTo>
                      <a:lnTo>
                        <a:pt x="61" y="13"/>
                      </a:lnTo>
                      <a:lnTo>
                        <a:pt x="53" y="8"/>
                      </a:lnTo>
                      <a:lnTo>
                        <a:pt x="44" y="5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4540101" y="2386952"/>
                  <a:ext cx="143938" cy="177130"/>
                </a:xfrm>
                <a:custGeom>
                  <a:rect b="b" l="l" r="r" t="t"/>
                  <a:pathLst>
                    <a:path extrusionOk="0" h="225" w="176">
                      <a:moveTo>
                        <a:pt x="147" y="56"/>
                      </a:moveTo>
                      <a:lnTo>
                        <a:pt x="147" y="56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37" y="48"/>
                      </a:lnTo>
                      <a:lnTo>
                        <a:pt x="132" y="38"/>
                      </a:lnTo>
                      <a:lnTo>
                        <a:pt x="129" y="28"/>
                      </a:lnTo>
                      <a:lnTo>
                        <a:pt x="124" y="18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3"/>
                      </a:lnTo>
                      <a:lnTo>
                        <a:pt x="110" y="2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0" y="3"/>
                      </a:lnTo>
                      <a:lnTo>
                        <a:pt x="99" y="4"/>
                      </a:lnTo>
                      <a:lnTo>
                        <a:pt x="98" y="6"/>
                      </a:lnTo>
                      <a:lnTo>
                        <a:pt x="96" y="12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65" y="37"/>
                      </a:lnTo>
                      <a:lnTo>
                        <a:pt x="58" y="41"/>
                      </a:lnTo>
                      <a:lnTo>
                        <a:pt x="51" y="44"/>
                      </a:lnTo>
                      <a:lnTo>
                        <a:pt x="46" y="49"/>
                      </a:lnTo>
                      <a:lnTo>
                        <a:pt x="39" y="53"/>
                      </a:lnTo>
                      <a:lnTo>
                        <a:pt x="34" y="59"/>
                      </a:lnTo>
                      <a:lnTo>
                        <a:pt x="31" y="6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30" y="75"/>
                      </a:lnTo>
                      <a:lnTo>
                        <a:pt x="32" y="80"/>
                      </a:lnTo>
                      <a:lnTo>
                        <a:pt x="35" y="83"/>
                      </a:lnTo>
                      <a:lnTo>
                        <a:pt x="39" y="86"/>
                      </a:lnTo>
                      <a:lnTo>
                        <a:pt x="45" y="91"/>
                      </a:lnTo>
                      <a:lnTo>
                        <a:pt x="47" y="94"/>
                      </a:lnTo>
                      <a:lnTo>
                        <a:pt x="48" y="96"/>
                      </a:lnTo>
                      <a:lnTo>
                        <a:pt x="48" y="96"/>
                      </a:lnTo>
                      <a:lnTo>
                        <a:pt x="47" y="103"/>
                      </a:lnTo>
                      <a:lnTo>
                        <a:pt x="46" y="111"/>
                      </a:lnTo>
                      <a:lnTo>
                        <a:pt x="42" y="118"/>
                      </a:lnTo>
                      <a:lnTo>
                        <a:pt x="39" y="125"/>
                      </a:lnTo>
                      <a:lnTo>
                        <a:pt x="33" y="130"/>
                      </a:lnTo>
                      <a:lnTo>
                        <a:pt x="27" y="136"/>
                      </a:lnTo>
                      <a:lnTo>
                        <a:pt x="22" y="139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5" y="155"/>
                      </a:lnTo>
                      <a:lnTo>
                        <a:pt x="15" y="155"/>
                      </a:lnTo>
                      <a:lnTo>
                        <a:pt x="4" y="160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" y="171"/>
                      </a:lnTo>
                      <a:lnTo>
                        <a:pt x="3" y="174"/>
                      </a:lnTo>
                      <a:lnTo>
                        <a:pt x="8" y="178"/>
                      </a:lnTo>
                      <a:lnTo>
                        <a:pt x="12" y="179"/>
                      </a:lnTo>
                      <a:lnTo>
                        <a:pt x="22" y="182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lnTo>
                        <a:pt x="34" y="189"/>
                      </a:lnTo>
                      <a:lnTo>
                        <a:pt x="38" y="195"/>
                      </a:lnTo>
                      <a:lnTo>
                        <a:pt x="45" y="209"/>
                      </a:lnTo>
                      <a:lnTo>
                        <a:pt x="48" y="214"/>
                      </a:lnTo>
                      <a:lnTo>
                        <a:pt x="53" y="220"/>
                      </a:lnTo>
                      <a:lnTo>
                        <a:pt x="58" y="224"/>
                      </a:lnTo>
                      <a:lnTo>
                        <a:pt x="62" y="225"/>
                      </a:lnTo>
                      <a:lnTo>
                        <a:pt x="66" y="225"/>
                      </a:lnTo>
                      <a:lnTo>
                        <a:pt x="66" y="225"/>
                      </a:lnTo>
                      <a:lnTo>
                        <a:pt x="76" y="224"/>
                      </a:lnTo>
                      <a:lnTo>
                        <a:pt x="84" y="220"/>
                      </a:lnTo>
                      <a:lnTo>
                        <a:pt x="91" y="216"/>
                      </a:lnTo>
                      <a:lnTo>
                        <a:pt x="96" y="211"/>
                      </a:lnTo>
                      <a:lnTo>
                        <a:pt x="108" y="200"/>
                      </a:lnTo>
                      <a:lnTo>
                        <a:pt x="114" y="195"/>
                      </a:lnTo>
                      <a:lnTo>
                        <a:pt x="122" y="191"/>
                      </a:lnTo>
                      <a:lnTo>
                        <a:pt x="122" y="191"/>
                      </a:lnTo>
                      <a:lnTo>
                        <a:pt x="137" y="189"/>
                      </a:lnTo>
                      <a:lnTo>
                        <a:pt x="146" y="187"/>
                      </a:lnTo>
                      <a:lnTo>
                        <a:pt x="154" y="183"/>
                      </a:lnTo>
                      <a:lnTo>
                        <a:pt x="163" y="180"/>
                      </a:lnTo>
                      <a:lnTo>
                        <a:pt x="170" y="175"/>
                      </a:lnTo>
                      <a:lnTo>
                        <a:pt x="172" y="173"/>
                      </a:lnTo>
                      <a:lnTo>
                        <a:pt x="175" y="170"/>
                      </a:lnTo>
                      <a:lnTo>
                        <a:pt x="176" y="166"/>
                      </a:lnTo>
                      <a:lnTo>
                        <a:pt x="176" y="163"/>
                      </a:lnTo>
                      <a:lnTo>
                        <a:pt x="176" y="163"/>
                      </a:lnTo>
                      <a:lnTo>
                        <a:pt x="175" y="157"/>
                      </a:lnTo>
                      <a:lnTo>
                        <a:pt x="172" y="153"/>
                      </a:lnTo>
                      <a:lnTo>
                        <a:pt x="163" y="145"/>
                      </a:lnTo>
                      <a:lnTo>
                        <a:pt x="158" y="141"/>
                      </a:lnTo>
                      <a:lnTo>
                        <a:pt x="155" y="137"/>
                      </a:lnTo>
                      <a:lnTo>
                        <a:pt x="152" y="132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lnTo>
                        <a:pt x="163" y="107"/>
                      </a:lnTo>
                      <a:lnTo>
                        <a:pt x="168" y="104"/>
                      </a:lnTo>
                      <a:lnTo>
                        <a:pt x="172" y="98"/>
                      </a:lnTo>
                      <a:lnTo>
                        <a:pt x="175" y="92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6" y="79"/>
                      </a:lnTo>
                      <a:lnTo>
                        <a:pt x="173" y="73"/>
                      </a:lnTo>
                      <a:lnTo>
                        <a:pt x="171" y="67"/>
                      </a:lnTo>
                      <a:lnTo>
                        <a:pt x="167" y="64"/>
                      </a:lnTo>
                      <a:lnTo>
                        <a:pt x="162" y="60"/>
                      </a:lnTo>
                      <a:lnTo>
                        <a:pt x="157" y="58"/>
                      </a:lnTo>
                      <a:lnTo>
                        <a:pt x="153" y="57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4589171" y="2540359"/>
                  <a:ext cx="168473" cy="180292"/>
                </a:xfrm>
                <a:custGeom>
                  <a:rect b="b" l="l" r="r" t="t"/>
                  <a:pathLst>
                    <a:path extrusionOk="0" h="228" w="206">
                      <a:moveTo>
                        <a:pt x="114" y="0"/>
                      </a:moveTo>
                      <a:lnTo>
                        <a:pt x="114" y="0"/>
                      </a:lnTo>
                      <a:lnTo>
                        <a:pt x="102" y="3"/>
                      </a:lnTo>
                      <a:lnTo>
                        <a:pt x="77" y="14"/>
                      </a:lnTo>
                      <a:lnTo>
                        <a:pt x="64" y="19"/>
                      </a:lnTo>
                      <a:lnTo>
                        <a:pt x="52" y="25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36" y="49"/>
                      </a:lnTo>
                      <a:lnTo>
                        <a:pt x="35" y="59"/>
                      </a:lnTo>
                      <a:lnTo>
                        <a:pt x="34" y="65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28" y="78"/>
                      </a:lnTo>
                      <a:lnTo>
                        <a:pt x="23" y="82"/>
                      </a:lnTo>
                      <a:lnTo>
                        <a:pt x="14" y="91"/>
                      </a:lnTo>
                      <a:lnTo>
                        <a:pt x="5" y="99"/>
                      </a:lnTo>
                      <a:lnTo>
                        <a:pt x="2" y="102"/>
                      </a:ln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9" y="125"/>
                      </a:lnTo>
                      <a:lnTo>
                        <a:pt x="26" y="129"/>
                      </a:lnTo>
                      <a:lnTo>
                        <a:pt x="31" y="133"/>
                      </a:lnTo>
                      <a:lnTo>
                        <a:pt x="36" y="140"/>
                      </a:lnTo>
                      <a:lnTo>
                        <a:pt x="37" y="144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38" y="155"/>
                      </a:lnTo>
                      <a:lnTo>
                        <a:pt x="40" y="162"/>
                      </a:lnTo>
                      <a:lnTo>
                        <a:pt x="42" y="169"/>
                      </a:lnTo>
                      <a:lnTo>
                        <a:pt x="45" y="176"/>
                      </a:lnTo>
                      <a:lnTo>
                        <a:pt x="50" y="181"/>
                      </a:lnTo>
                      <a:lnTo>
                        <a:pt x="54" y="184"/>
                      </a:lnTo>
                      <a:lnTo>
                        <a:pt x="60" y="187"/>
                      </a:lnTo>
                      <a:lnTo>
                        <a:pt x="67" y="187"/>
                      </a:lnTo>
                      <a:lnTo>
                        <a:pt x="67" y="187"/>
                      </a:lnTo>
                      <a:lnTo>
                        <a:pt x="74" y="189"/>
                      </a:lnTo>
                      <a:lnTo>
                        <a:pt x="80" y="190"/>
                      </a:lnTo>
                      <a:lnTo>
                        <a:pt x="91" y="194"/>
                      </a:lnTo>
                      <a:lnTo>
                        <a:pt x="103" y="200"/>
                      </a:lnTo>
                      <a:lnTo>
                        <a:pt x="113" y="208"/>
                      </a:lnTo>
                      <a:lnTo>
                        <a:pt x="124" y="215"/>
                      </a:lnTo>
                      <a:lnTo>
                        <a:pt x="135" y="222"/>
                      </a:lnTo>
                      <a:lnTo>
                        <a:pt x="142" y="224"/>
                      </a:lnTo>
                      <a:lnTo>
                        <a:pt x="148" y="225"/>
                      </a:lnTo>
                      <a:lnTo>
                        <a:pt x="155" y="228"/>
                      </a:lnTo>
                      <a:lnTo>
                        <a:pt x="163" y="228"/>
                      </a:lnTo>
                      <a:lnTo>
                        <a:pt x="163" y="228"/>
                      </a:lnTo>
                      <a:lnTo>
                        <a:pt x="172" y="228"/>
                      </a:lnTo>
                      <a:lnTo>
                        <a:pt x="180" y="225"/>
                      </a:lnTo>
                      <a:lnTo>
                        <a:pt x="188" y="223"/>
                      </a:lnTo>
                      <a:lnTo>
                        <a:pt x="194" y="220"/>
                      </a:lnTo>
                      <a:lnTo>
                        <a:pt x="199" y="214"/>
                      </a:lnTo>
                      <a:lnTo>
                        <a:pt x="203" y="208"/>
                      </a:lnTo>
                      <a:lnTo>
                        <a:pt x="205" y="200"/>
                      </a:lnTo>
                      <a:lnTo>
                        <a:pt x="206" y="191"/>
                      </a:lnTo>
                      <a:lnTo>
                        <a:pt x="206" y="191"/>
                      </a:lnTo>
                      <a:lnTo>
                        <a:pt x="205" y="184"/>
                      </a:lnTo>
                      <a:lnTo>
                        <a:pt x="204" y="177"/>
                      </a:lnTo>
                      <a:lnTo>
                        <a:pt x="201" y="173"/>
                      </a:lnTo>
                      <a:lnTo>
                        <a:pt x="197" y="168"/>
                      </a:lnTo>
                      <a:lnTo>
                        <a:pt x="191" y="159"/>
                      </a:lnTo>
                      <a:lnTo>
                        <a:pt x="189" y="153"/>
                      </a:lnTo>
                      <a:lnTo>
                        <a:pt x="188" y="147"/>
                      </a:lnTo>
                      <a:lnTo>
                        <a:pt x="188" y="147"/>
                      </a:lnTo>
                      <a:lnTo>
                        <a:pt x="189" y="143"/>
                      </a:lnTo>
                      <a:lnTo>
                        <a:pt x="191" y="137"/>
                      </a:lnTo>
                      <a:lnTo>
                        <a:pt x="195" y="129"/>
                      </a:lnTo>
                      <a:lnTo>
                        <a:pt x="195" y="129"/>
                      </a:lnTo>
                      <a:lnTo>
                        <a:pt x="195" y="55"/>
                      </a:lnTo>
                      <a:lnTo>
                        <a:pt x="195" y="55"/>
                      </a:lnTo>
                      <a:lnTo>
                        <a:pt x="195" y="47"/>
                      </a:lnTo>
                      <a:lnTo>
                        <a:pt x="194" y="39"/>
                      </a:lnTo>
                      <a:lnTo>
                        <a:pt x="190" y="32"/>
                      </a:lnTo>
                      <a:lnTo>
                        <a:pt x="188" y="25"/>
                      </a:lnTo>
                      <a:lnTo>
                        <a:pt x="183" y="19"/>
                      </a:lnTo>
                      <a:lnTo>
                        <a:pt x="179" y="15"/>
                      </a:lnTo>
                      <a:lnTo>
                        <a:pt x="173" y="13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3" y="11"/>
                      </a:lnTo>
                      <a:lnTo>
                        <a:pt x="160" y="14"/>
                      </a:lnTo>
                      <a:lnTo>
                        <a:pt x="159" y="15"/>
                      </a:lnTo>
                      <a:lnTo>
                        <a:pt x="158" y="18"/>
                      </a:lnTo>
                      <a:lnTo>
                        <a:pt x="158" y="24"/>
                      </a:lnTo>
                      <a:lnTo>
                        <a:pt x="159" y="30"/>
                      </a:lnTo>
                      <a:lnTo>
                        <a:pt x="159" y="30"/>
                      </a:lnTo>
                      <a:lnTo>
                        <a:pt x="152" y="44"/>
                      </a:lnTo>
                      <a:lnTo>
                        <a:pt x="145" y="56"/>
                      </a:lnTo>
                      <a:lnTo>
                        <a:pt x="137" y="67"/>
                      </a:lnTo>
                      <a:lnTo>
                        <a:pt x="134" y="70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5" y="64"/>
                      </a:lnTo>
                      <a:lnTo>
                        <a:pt x="122" y="60"/>
                      </a:lnTo>
                      <a:lnTo>
                        <a:pt x="121" y="55"/>
                      </a:lnTo>
                      <a:lnTo>
                        <a:pt x="121" y="55"/>
                      </a:lnTo>
                      <a:lnTo>
                        <a:pt x="122" y="51"/>
                      </a:lnTo>
                      <a:lnTo>
                        <a:pt x="124" y="45"/>
                      </a:lnTo>
                      <a:lnTo>
                        <a:pt x="129" y="36"/>
                      </a:lnTo>
                      <a:lnTo>
                        <a:pt x="134" y="25"/>
                      </a:lnTo>
                      <a:lnTo>
                        <a:pt x="136" y="21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9"/>
                      </a:lnTo>
                      <a:lnTo>
                        <a:pt x="135" y="5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4765822" y="2625761"/>
                  <a:ext cx="143938" cy="204016"/>
                </a:xfrm>
                <a:custGeom>
                  <a:rect b="b" l="l" r="r" t="t"/>
                  <a:pathLst>
                    <a:path extrusionOk="0" h="258" w="176">
                      <a:moveTo>
                        <a:pt x="80" y="25"/>
                      </a:moveTo>
                      <a:lnTo>
                        <a:pt x="80" y="25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9" y="9"/>
                      </a:lnTo>
                      <a:lnTo>
                        <a:pt x="76" y="5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50" y="15"/>
                      </a:lnTo>
                      <a:lnTo>
                        <a:pt x="41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26" y="123"/>
                      </a:lnTo>
                      <a:lnTo>
                        <a:pt x="22" y="145"/>
                      </a:lnTo>
                      <a:lnTo>
                        <a:pt x="18" y="155"/>
                      </a:lnTo>
                      <a:lnTo>
                        <a:pt x="14" y="164"/>
                      </a:lnTo>
                      <a:lnTo>
                        <a:pt x="14" y="164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1" y="201"/>
                      </a:lnTo>
                      <a:lnTo>
                        <a:pt x="9" y="207"/>
                      </a:lnTo>
                      <a:lnTo>
                        <a:pt x="4" y="219"/>
                      </a:lnTo>
                      <a:lnTo>
                        <a:pt x="1" y="232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9" y="257"/>
                      </a:lnTo>
                      <a:lnTo>
                        <a:pt x="14" y="258"/>
                      </a:lnTo>
                      <a:lnTo>
                        <a:pt x="14" y="258"/>
                      </a:lnTo>
                      <a:lnTo>
                        <a:pt x="19" y="257"/>
                      </a:lnTo>
                      <a:lnTo>
                        <a:pt x="24" y="254"/>
                      </a:lnTo>
                      <a:lnTo>
                        <a:pt x="27" y="252"/>
                      </a:lnTo>
                      <a:lnTo>
                        <a:pt x="32" y="248"/>
                      </a:lnTo>
                      <a:lnTo>
                        <a:pt x="44" y="235"/>
                      </a:lnTo>
                      <a:lnTo>
                        <a:pt x="44" y="235"/>
                      </a:lnTo>
                      <a:lnTo>
                        <a:pt x="50" y="228"/>
                      </a:lnTo>
                      <a:lnTo>
                        <a:pt x="59" y="222"/>
                      </a:lnTo>
                      <a:lnTo>
                        <a:pt x="67" y="217"/>
                      </a:lnTo>
                      <a:lnTo>
                        <a:pt x="76" y="213"/>
                      </a:lnTo>
                      <a:lnTo>
                        <a:pt x="94" y="205"/>
                      </a:lnTo>
                      <a:lnTo>
                        <a:pt x="114" y="198"/>
                      </a:lnTo>
                      <a:lnTo>
                        <a:pt x="114" y="198"/>
                      </a:lnTo>
                      <a:lnTo>
                        <a:pt x="125" y="193"/>
                      </a:lnTo>
                      <a:lnTo>
                        <a:pt x="136" y="187"/>
                      </a:lnTo>
                      <a:lnTo>
                        <a:pt x="146" y="181"/>
                      </a:lnTo>
                      <a:lnTo>
                        <a:pt x="156" y="173"/>
                      </a:lnTo>
                      <a:lnTo>
                        <a:pt x="164" y="162"/>
                      </a:lnTo>
                      <a:lnTo>
                        <a:pt x="170" y="152"/>
                      </a:lnTo>
                      <a:lnTo>
                        <a:pt x="172" y="146"/>
                      </a:lnTo>
                      <a:lnTo>
                        <a:pt x="175" y="139"/>
                      </a:lnTo>
                      <a:lnTo>
                        <a:pt x="176" y="132"/>
                      </a:lnTo>
                      <a:lnTo>
                        <a:pt x="176" y="125"/>
                      </a:lnTo>
                      <a:lnTo>
                        <a:pt x="176" y="125"/>
                      </a:lnTo>
                      <a:lnTo>
                        <a:pt x="176" y="120"/>
                      </a:lnTo>
                      <a:lnTo>
                        <a:pt x="174" y="114"/>
                      </a:lnTo>
                      <a:lnTo>
                        <a:pt x="169" y="102"/>
                      </a:lnTo>
                      <a:lnTo>
                        <a:pt x="161" y="89"/>
                      </a:lnTo>
                      <a:lnTo>
                        <a:pt x="152" y="76"/>
                      </a:lnTo>
                      <a:lnTo>
                        <a:pt x="141" y="66"/>
                      </a:lnTo>
                      <a:lnTo>
                        <a:pt x="131" y="55"/>
                      </a:lnTo>
                      <a:lnTo>
                        <a:pt x="122" y="49"/>
                      </a:lnTo>
                      <a:lnTo>
                        <a:pt x="117" y="48"/>
                      </a:lnTo>
                      <a:lnTo>
                        <a:pt x="114" y="47"/>
                      </a:lnTo>
                      <a:lnTo>
                        <a:pt x="114" y="47"/>
                      </a:lnTo>
                      <a:lnTo>
                        <a:pt x="105" y="48"/>
                      </a:lnTo>
                      <a:lnTo>
                        <a:pt x="98" y="51"/>
                      </a:lnTo>
                      <a:lnTo>
                        <a:pt x="92" y="55"/>
                      </a:lnTo>
                      <a:lnTo>
                        <a:pt x="87" y="61"/>
                      </a:lnTo>
                      <a:lnTo>
                        <a:pt x="84" y="68"/>
                      </a:lnTo>
                      <a:lnTo>
                        <a:pt x="82" y="75"/>
                      </a:lnTo>
                      <a:lnTo>
                        <a:pt x="80" y="83"/>
                      </a:lnTo>
                      <a:lnTo>
                        <a:pt x="80" y="91"/>
                      </a:lnTo>
                      <a:lnTo>
                        <a:pt x="80" y="91"/>
                      </a:lnTo>
                      <a:lnTo>
                        <a:pt x="70" y="91"/>
                      </a:lnTo>
                      <a:lnTo>
                        <a:pt x="70" y="70"/>
                      </a:lnTo>
                      <a:lnTo>
                        <a:pt x="70" y="70"/>
                      </a:lnTo>
                      <a:lnTo>
                        <a:pt x="80" y="25"/>
                      </a:lnTo>
                      <a:lnTo>
                        <a:pt x="80" y="2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344632" y="5162515"/>
                  <a:ext cx="369659" cy="457058"/>
                </a:xfrm>
                <a:custGeom>
                  <a:rect b="b" l="l" r="r" t="t"/>
                  <a:pathLst>
                    <a:path extrusionOk="0" h="579" w="452">
                      <a:moveTo>
                        <a:pt x="437" y="336"/>
                      </a:moveTo>
                      <a:lnTo>
                        <a:pt x="437" y="336"/>
                      </a:lnTo>
                      <a:lnTo>
                        <a:pt x="436" y="342"/>
                      </a:lnTo>
                      <a:lnTo>
                        <a:pt x="434" y="346"/>
                      </a:lnTo>
                      <a:lnTo>
                        <a:pt x="429" y="350"/>
                      </a:lnTo>
                      <a:lnTo>
                        <a:pt x="427" y="351"/>
                      </a:lnTo>
                      <a:lnTo>
                        <a:pt x="422" y="351"/>
                      </a:lnTo>
                      <a:lnTo>
                        <a:pt x="422" y="351"/>
                      </a:lnTo>
                      <a:lnTo>
                        <a:pt x="417" y="350"/>
                      </a:lnTo>
                      <a:lnTo>
                        <a:pt x="413" y="349"/>
                      </a:lnTo>
                      <a:lnTo>
                        <a:pt x="409" y="345"/>
                      </a:lnTo>
                      <a:lnTo>
                        <a:pt x="406" y="342"/>
                      </a:lnTo>
                      <a:lnTo>
                        <a:pt x="400" y="336"/>
                      </a:lnTo>
                      <a:lnTo>
                        <a:pt x="397" y="334"/>
                      </a:lnTo>
                      <a:lnTo>
                        <a:pt x="393" y="333"/>
                      </a:lnTo>
                      <a:lnTo>
                        <a:pt x="393" y="333"/>
                      </a:lnTo>
                      <a:lnTo>
                        <a:pt x="391" y="335"/>
                      </a:lnTo>
                      <a:lnTo>
                        <a:pt x="386" y="341"/>
                      </a:lnTo>
                      <a:lnTo>
                        <a:pt x="377" y="360"/>
                      </a:lnTo>
                      <a:lnTo>
                        <a:pt x="368" y="380"/>
                      </a:lnTo>
                      <a:lnTo>
                        <a:pt x="365" y="387"/>
                      </a:lnTo>
                      <a:lnTo>
                        <a:pt x="363" y="391"/>
                      </a:lnTo>
                      <a:lnTo>
                        <a:pt x="363" y="391"/>
                      </a:lnTo>
                      <a:lnTo>
                        <a:pt x="365" y="396"/>
                      </a:lnTo>
                      <a:lnTo>
                        <a:pt x="367" y="399"/>
                      </a:lnTo>
                      <a:lnTo>
                        <a:pt x="369" y="402"/>
                      </a:lnTo>
                      <a:lnTo>
                        <a:pt x="373" y="403"/>
                      </a:lnTo>
                      <a:lnTo>
                        <a:pt x="376" y="404"/>
                      </a:lnTo>
                      <a:lnTo>
                        <a:pt x="379" y="406"/>
                      </a:lnTo>
                      <a:lnTo>
                        <a:pt x="381" y="410"/>
                      </a:lnTo>
                      <a:lnTo>
                        <a:pt x="382" y="414"/>
                      </a:lnTo>
                      <a:lnTo>
                        <a:pt x="382" y="414"/>
                      </a:lnTo>
                      <a:lnTo>
                        <a:pt x="382" y="483"/>
                      </a:lnTo>
                      <a:lnTo>
                        <a:pt x="382" y="483"/>
                      </a:lnTo>
                      <a:lnTo>
                        <a:pt x="371" y="487"/>
                      </a:lnTo>
                      <a:lnTo>
                        <a:pt x="363" y="490"/>
                      </a:lnTo>
                      <a:lnTo>
                        <a:pt x="356" y="494"/>
                      </a:lnTo>
                      <a:lnTo>
                        <a:pt x="351" y="499"/>
                      </a:lnTo>
                      <a:lnTo>
                        <a:pt x="346" y="504"/>
                      </a:lnTo>
                      <a:lnTo>
                        <a:pt x="344" y="511"/>
                      </a:lnTo>
                      <a:lnTo>
                        <a:pt x="342" y="519"/>
                      </a:lnTo>
                      <a:lnTo>
                        <a:pt x="342" y="527"/>
                      </a:lnTo>
                      <a:lnTo>
                        <a:pt x="342" y="527"/>
                      </a:lnTo>
                      <a:lnTo>
                        <a:pt x="342" y="535"/>
                      </a:lnTo>
                      <a:lnTo>
                        <a:pt x="342" y="535"/>
                      </a:lnTo>
                      <a:lnTo>
                        <a:pt x="342" y="535"/>
                      </a:lnTo>
                      <a:lnTo>
                        <a:pt x="337" y="544"/>
                      </a:lnTo>
                      <a:lnTo>
                        <a:pt x="332" y="551"/>
                      </a:lnTo>
                      <a:lnTo>
                        <a:pt x="328" y="557"/>
                      </a:lnTo>
                      <a:lnTo>
                        <a:pt x="323" y="562"/>
                      </a:lnTo>
                      <a:lnTo>
                        <a:pt x="317" y="565"/>
                      </a:lnTo>
                      <a:lnTo>
                        <a:pt x="310" y="566"/>
                      </a:lnTo>
                      <a:lnTo>
                        <a:pt x="302" y="567"/>
                      </a:lnTo>
                      <a:lnTo>
                        <a:pt x="293" y="569"/>
                      </a:lnTo>
                      <a:lnTo>
                        <a:pt x="293" y="569"/>
                      </a:lnTo>
                      <a:lnTo>
                        <a:pt x="287" y="567"/>
                      </a:lnTo>
                      <a:lnTo>
                        <a:pt x="283" y="566"/>
                      </a:lnTo>
                      <a:lnTo>
                        <a:pt x="278" y="564"/>
                      </a:lnTo>
                      <a:lnTo>
                        <a:pt x="275" y="562"/>
                      </a:lnTo>
                      <a:lnTo>
                        <a:pt x="270" y="556"/>
                      </a:lnTo>
                      <a:lnTo>
                        <a:pt x="268" y="548"/>
                      </a:lnTo>
                      <a:lnTo>
                        <a:pt x="264" y="541"/>
                      </a:lnTo>
                      <a:lnTo>
                        <a:pt x="262" y="537"/>
                      </a:lnTo>
                      <a:lnTo>
                        <a:pt x="259" y="534"/>
                      </a:lnTo>
                      <a:lnTo>
                        <a:pt x="255" y="532"/>
                      </a:lnTo>
                      <a:lnTo>
                        <a:pt x="251" y="529"/>
                      </a:lnTo>
                      <a:lnTo>
                        <a:pt x="245" y="528"/>
                      </a:lnTo>
                      <a:lnTo>
                        <a:pt x="238" y="527"/>
                      </a:lnTo>
                      <a:lnTo>
                        <a:pt x="238" y="527"/>
                      </a:lnTo>
                      <a:lnTo>
                        <a:pt x="228" y="528"/>
                      </a:lnTo>
                      <a:lnTo>
                        <a:pt x="216" y="532"/>
                      </a:lnTo>
                      <a:lnTo>
                        <a:pt x="205" y="536"/>
                      </a:lnTo>
                      <a:lnTo>
                        <a:pt x="193" y="542"/>
                      </a:lnTo>
                      <a:lnTo>
                        <a:pt x="184" y="550"/>
                      </a:lnTo>
                      <a:lnTo>
                        <a:pt x="176" y="559"/>
                      </a:lnTo>
                      <a:lnTo>
                        <a:pt x="172" y="564"/>
                      </a:lnTo>
                      <a:lnTo>
                        <a:pt x="170" y="569"/>
                      </a:lnTo>
                      <a:lnTo>
                        <a:pt x="169" y="574"/>
                      </a:lnTo>
                      <a:lnTo>
                        <a:pt x="169" y="579"/>
                      </a:lnTo>
                      <a:lnTo>
                        <a:pt x="169" y="579"/>
                      </a:lnTo>
                      <a:lnTo>
                        <a:pt x="162" y="577"/>
                      </a:lnTo>
                      <a:lnTo>
                        <a:pt x="156" y="572"/>
                      </a:lnTo>
                      <a:lnTo>
                        <a:pt x="150" y="565"/>
                      </a:lnTo>
                      <a:lnTo>
                        <a:pt x="145" y="557"/>
                      </a:lnTo>
                      <a:lnTo>
                        <a:pt x="129" y="535"/>
                      </a:lnTo>
                      <a:lnTo>
                        <a:pt x="129" y="535"/>
                      </a:lnTo>
                      <a:lnTo>
                        <a:pt x="121" y="531"/>
                      </a:lnTo>
                      <a:lnTo>
                        <a:pt x="114" y="529"/>
                      </a:lnTo>
                      <a:lnTo>
                        <a:pt x="111" y="529"/>
                      </a:lnTo>
                      <a:lnTo>
                        <a:pt x="108" y="531"/>
                      </a:lnTo>
                      <a:lnTo>
                        <a:pt x="102" y="535"/>
                      </a:lnTo>
                      <a:lnTo>
                        <a:pt x="102" y="535"/>
                      </a:lnTo>
                      <a:lnTo>
                        <a:pt x="98" y="523"/>
                      </a:lnTo>
                      <a:lnTo>
                        <a:pt x="94" y="510"/>
                      </a:lnTo>
                      <a:lnTo>
                        <a:pt x="88" y="488"/>
                      </a:lnTo>
                      <a:lnTo>
                        <a:pt x="88" y="488"/>
                      </a:lnTo>
                      <a:lnTo>
                        <a:pt x="85" y="466"/>
                      </a:lnTo>
                      <a:lnTo>
                        <a:pt x="83" y="448"/>
                      </a:lnTo>
                      <a:lnTo>
                        <a:pt x="81" y="412"/>
                      </a:lnTo>
                      <a:lnTo>
                        <a:pt x="80" y="395"/>
                      </a:lnTo>
                      <a:lnTo>
                        <a:pt x="79" y="379"/>
                      </a:lnTo>
                      <a:lnTo>
                        <a:pt x="76" y="361"/>
                      </a:lnTo>
                      <a:lnTo>
                        <a:pt x="70" y="344"/>
                      </a:lnTo>
                      <a:lnTo>
                        <a:pt x="70" y="344"/>
                      </a:lnTo>
                      <a:lnTo>
                        <a:pt x="64" y="334"/>
                      </a:lnTo>
                      <a:lnTo>
                        <a:pt x="58" y="326"/>
                      </a:lnTo>
                      <a:lnTo>
                        <a:pt x="53" y="320"/>
                      </a:lnTo>
                      <a:lnTo>
                        <a:pt x="48" y="317"/>
                      </a:lnTo>
                      <a:lnTo>
                        <a:pt x="45" y="313"/>
                      </a:lnTo>
                      <a:lnTo>
                        <a:pt x="42" y="308"/>
                      </a:lnTo>
                      <a:lnTo>
                        <a:pt x="42" y="304"/>
                      </a:lnTo>
                      <a:lnTo>
                        <a:pt x="43" y="297"/>
                      </a:lnTo>
                      <a:lnTo>
                        <a:pt x="43" y="297"/>
                      </a:lnTo>
                      <a:lnTo>
                        <a:pt x="48" y="292"/>
                      </a:lnTo>
                      <a:lnTo>
                        <a:pt x="50" y="287"/>
                      </a:lnTo>
                      <a:lnTo>
                        <a:pt x="52" y="281"/>
                      </a:lnTo>
                      <a:lnTo>
                        <a:pt x="50" y="274"/>
                      </a:lnTo>
                      <a:lnTo>
                        <a:pt x="49" y="267"/>
                      </a:lnTo>
                      <a:lnTo>
                        <a:pt x="47" y="259"/>
                      </a:lnTo>
                      <a:lnTo>
                        <a:pt x="40" y="243"/>
                      </a:lnTo>
                      <a:lnTo>
                        <a:pt x="33" y="226"/>
                      </a:lnTo>
                      <a:lnTo>
                        <a:pt x="25" y="208"/>
                      </a:lnTo>
                      <a:lnTo>
                        <a:pt x="20" y="191"/>
                      </a:lnTo>
                      <a:lnTo>
                        <a:pt x="18" y="183"/>
                      </a:lnTo>
                      <a:lnTo>
                        <a:pt x="18" y="175"/>
                      </a:lnTo>
                      <a:lnTo>
                        <a:pt x="18" y="175"/>
                      </a:lnTo>
                      <a:lnTo>
                        <a:pt x="17" y="151"/>
                      </a:lnTo>
                      <a:lnTo>
                        <a:pt x="17" y="138"/>
                      </a:lnTo>
                      <a:lnTo>
                        <a:pt x="16" y="126"/>
                      </a:lnTo>
                      <a:lnTo>
                        <a:pt x="14" y="114"/>
                      </a:lnTo>
                      <a:lnTo>
                        <a:pt x="10" y="104"/>
                      </a:lnTo>
                      <a:lnTo>
                        <a:pt x="6" y="94"/>
                      </a:lnTo>
                      <a:lnTo>
                        <a:pt x="3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32" y="65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83" y="132"/>
                      </a:lnTo>
                      <a:lnTo>
                        <a:pt x="90" y="137"/>
                      </a:lnTo>
                      <a:lnTo>
                        <a:pt x="96" y="139"/>
                      </a:lnTo>
                      <a:lnTo>
                        <a:pt x="100" y="139"/>
                      </a:lnTo>
                      <a:lnTo>
                        <a:pt x="103" y="139"/>
                      </a:lnTo>
                      <a:lnTo>
                        <a:pt x="108" y="138"/>
                      </a:lnTo>
                      <a:lnTo>
                        <a:pt x="113" y="136"/>
                      </a:lnTo>
                      <a:lnTo>
                        <a:pt x="116" y="134"/>
                      </a:lnTo>
                      <a:lnTo>
                        <a:pt x="121" y="130"/>
                      </a:lnTo>
                      <a:lnTo>
                        <a:pt x="125" y="124"/>
                      </a:lnTo>
                      <a:lnTo>
                        <a:pt x="130" y="119"/>
                      </a:lnTo>
                      <a:lnTo>
                        <a:pt x="139" y="102"/>
                      </a:lnTo>
                      <a:lnTo>
                        <a:pt x="139" y="102"/>
                      </a:lnTo>
                      <a:lnTo>
                        <a:pt x="144" y="96"/>
                      </a:lnTo>
                      <a:lnTo>
                        <a:pt x="149" y="92"/>
                      </a:lnTo>
                      <a:lnTo>
                        <a:pt x="155" y="90"/>
                      </a:lnTo>
                      <a:lnTo>
                        <a:pt x="163" y="89"/>
                      </a:lnTo>
                      <a:lnTo>
                        <a:pt x="171" y="90"/>
                      </a:lnTo>
                      <a:lnTo>
                        <a:pt x="179" y="91"/>
                      </a:lnTo>
                      <a:lnTo>
                        <a:pt x="198" y="97"/>
                      </a:lnTo>
                      <a:lnTo>
                        <a:pt x="214" y="105"/>
                      </a:lnTo>
                      <a:lnTo>
                        <a:pt x="229" y="112"/>
                      </a:lnTo>
                      <a:lnTo>
                        <a:pt x="241" y="120"/>
                      </a:lnTo>
                      <a:lnTo>
                        <a:pt x="241" y="120"/>
                      </a:lnTo>
                      <a:lnTo>
                        <a:pt x="246" y="114"/>
                      </a:lnTo>
                      <a:lnTo>
                        <a:pt x="248" y="108"/>
                      </a:lnTo>
                      <a:lnTo>
                        <a:pt x="249" y="102"/>
                      </a:lnTo>
                      <a:lnTo>
                        <a:pt x="251" y="97"/>
                      </a:lnTo>
                      <a:lnTo>
                        <a:pt x="251" y="92"/>
                      </a:lnTo>
                      <a:lnTo>
                        <a:pt x="251" y="86"/>
                      </a:lnTo>
                      <a:lnTo>
                        <a:pt x="247" y="77"/>
                      </a:lnTo>
                      <a:lnTo>
                        <a:pt x="241" y="67"/>
                      </a:lnTo>
                      <a:lnTo>
                        <a:pt x="234" y="58"/>
                      </a:lnTo>
                      <a:lnTo>
                        <a:pt x="216" y="39"/>
                      </a:lnTo>
                      <a:lnTo>
                        <a:pt x="216" y="39"/>
                      </a:lnTo>
                      <a:lnTo>
                        <a:pt x="220" y="38"/>
                      </a:lnTo>
                      <a:lnTo>
                        <a:pt x="222" y="35"/>
                      </a:lnTo>
                      <a:lnTo>
                        <a:pt x="224" y="31"/>
                      </a:lnTo>
                      <a:lnTo>
                        <a:pt x="225" y="28"/>
                      </a:lnTo>
                      <a:lnTo>
                        <a:pt x="230" y="9"/>
                      </a:lnTo>
                      <a:lnTo>
                        <a:pt x="232" y="5"/>
                      </a:lnTo>
                      <a:lnTo>
                        <a:pt x="233" y="2"/>
                      </a:lnTo>
                      <a:lnTo>
                        <a:pt x="236" y="0"/>
                      </a:lnTo>
                      <a:lnTo>
                        <a:pt x="239" y="0"/>
                      </a:lnTo>
                      <a:lnTo>
                        <a:pt x="244" y="1"/>
                      </a:lnTo>
                      <a:lnTo>
                        <a:pt x="248" y="5"/>
                      </a:lnTo>
                      <a:lnTo>
                        <a:pt x="254" y="9"/>
                      </a:lnTo>
                      <a:lnTo>
                        <a:pt x="261" y="17"/>
                      </a:lnTo>
                      <a:lnTo>
                        <a:pt x="261" y="17"/>
                      </a:lnTo>
                      <a:lnTo>
                        <a:pt x="266" y="22"/>
                      </a:lnTo>
                      <a:lnTo>
                        <a:pt x="271" y="25"/>
                      </a:lnTo>
                      <a:lnTo>
                        <a:pt x="286" y="33"/>
                      </a:lnTo>
                      <a:lnTo>
                        <a:pt x="306" y="40"/>
                      </a:lnTo>
                      <a:lnTo>
                        <a:pt x="327" y="46"/>
                      </a:lnTo>
                      <a:lnTo>
                        <a:pt x="327" y="46"/>
                      </a:lnTo>
                      <a:lnTo>
                        <a:pt x="333" y="48"/>
                      </a:lnTo>
                      <a:lnTo>
                        <a:pt x="342" y="51"/>
                      </a:lnTo>
                      <a:lnTo>
                        <a:pt x="342" y="51"/>
                      </a:lnTo>
                      <a:lnTo>
                        <a:pt x="340" y="74"/>
                      </a:lnTo>
                      <a:lnTo>
                        <a:pt x="339" y="88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55" y="101"/>
                      </a:lnTo>
                      <a:lnTo>
                        <a:pt x="370" y="104"/>
                      </a:lnTo>
                      <a:lnTo>
                        <a:pt x="386" y="107"/>
                      </a:lnTo>
                      <a:lnTo>
                        <a:pt x="401" y="113"/>
                      </a:lnTo>
                      <a:lnTo>
                        <a:pt x="415" y="121"/>
                      </a:lnTo>
                      <a:lnTo>
                        <a:pt x="422" y="124"/>
                      </a:lnTo>
                      <a:lnTo>
                        <a:pt x="427" y="129"/>
                      </a:lnTo>
                      <a:lnTo>
                        <a:pt x="431" y="134"/>
                      </a:lnTo>
                      <a:lnTo>
                        <a:pt x="435" y="139"/>
                      </a:lnTo>
                      <a:lnTo>
                        <a:pt x="436" y="144"/>
                      </a:lnTo>
                      <a:lnTo>
                        <a:pt x="437" y="150"/>
                      </a:lnTo>
                      <a:lnTo>
                        <a:pt x="437" y="150"/>
                      </a:lnTo>
                      <a:lnTo>
                        <a:pt x="436" y="157"/>
                      </a:lnTo>
                      <a:lnTo>
                        <a:pt x="434" y="163"/>
                      </a:lnTo>
                      <a:lnTo>
                        <a:pt x="429" y="170"/>
                      </a:lnTo>
                      <a:lnTo>
                        <a:pt x="424" y="176"/>
                      </a:lnTo>
                      <a:lnTo>
                        <a:pt x="420" y="183"/>
                      </a:lnTo>
                      <a:lnTo>
                        <a:pt x="415" y="191"/>
                      </a:lnTo>
                      <a:lnTo>
                        <a:pt x="413" y="200"/>
                      </a:lnTo>
                      <a:lnTo>
                        <a:pt x="412" y="212"/>
                      </a:lnTo>
                      <a:lnTo>
                        <a:pt x="412" y="212"/>
                      </a:lnTo>
                      <a:lnTo>
                        <a:pt x="412" y="218"/>
                      </a:lnTo>
                      <a:lnTo>
                        <a:pt x="413" y="223"/>
                      </a:lnTo>
                      <a:lnTo>
                        <a:pt x="415" y="228"/>
                      </a:lnTo>
                      <a:lnTo>
                        <a:pt x="417" y="233"/>
                      </a:lnTo>
                      <a:lnTo>
                        <a:pt x="424" y="241"/>
                      </a:lnTo>
                      <a:lnTo>
                        <a:pt x="431" y="247"/>
                      </a:lnTo>
                      <a:lnTo>
                        <a:pt x="439" y="254"/>
                      </a:lnTo>
                      <a:lnTo>
                        <a:pt x="445" y="261"/>
                      </a:lnTo>
                      <a:lnTo>
                        <a:pt x="450" y="269"/>
                      </a:lnTo>
                      <a:lnTo>
                        <a:pt x="451" y="274"/>
                      </a:lnTo>
                      <a:lnTo>
                        <a:pt x="452" y="279"/>
                      </a:lnTo>
                      <a:lnTo>
                        <a:pt x="452" y="279"/>
                      </a:lnTo>
                      <a:lnTo>
                        <a:pt x="451" y="291"/>
                      </a:lnTo>
                      <a:lnTo>
                        <a:pt x="449" y="304"/>
                      </a:lnTo>
                      <a:lnTo>
                        <a:pt x="445" y="317"/>
                      </a:lnTo>
                      <a:lnTo>
                        <a:pt x="444" y="329"/>
                      </a:lnTo>
                      <a:lnTo>
                        <a:pt x="444" y="329"/>
                      </a:lnTo>
                      <a:lnTo>
                        <a:pt x="437" y="336"/>
                      </a:lnTo>
                      <a:lnTo>
                        <a:pt x="437" y="33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624330" y="5423465"/>
                  <a:ext cx="322225" cy="414357"/>
                </a:xfrm>
                <a:custGeom>
                  <a:rect b="b" l="l" r="r" t="t"/>
                  <a:pathLst>
                    <a:path extrusionOk="0" h="525" w="393">
                      <a:moveTo>
                        <a:pt x="161" y="463"/>
                      </a:moveTo>
                      <a:lnTo>
                        <a:pt x="161" y="463"/>
                      </a:lnTo>
                      <a:lnTo>
                        <a:pt x="165" y="456"/>
                      </a:lnTo>
                      <a:lnTo>
                        <a:pt x="170" y="452"/>
                      </a:lnTo>
                      <a:lnTo>
                        <a:pt x="173" y="449"/>
                      </a:lnTo>
                      <a:lnTo>
                        <a:pt x="176" y="446"/>
                      </a:lnTo>
                      <a:lnTo>
                        <a:pt x="176" y="446"/>
                      </a:lnTo>
                      <a:lnTo>
                        <a:pt x="154" y="429"/>
                      </a:lnTo>
                      <a:lnTo>
                        <a:pt x="144" y="421"/>
                      </a:lnTo>
                      <a:lnTo>
                        <a:pt x="135" y="412"/>
                      </a:lnTo>
                      <a:lnTo>
                        <a:pt x="135" y="412"/>
                      </a:lnTo>
                      <a:lnTo>
                        <a:pt x="128" y="416"/>
                      </a:lnTo>
                      <a:lnTo>
                        <a:pt x="121" y="417"/>
                      </a:lnTo>
                      <a:lnTo>
                        <a:pt x="115" y="416"/>
                      </a:lnTo>
                      <a:lnTo>
                        <a:pt x="109" y="414"/>
                      </a:lnTo>
                      <a:lnTo>
                        <a:pt x="103" y="411"/>
                      </a:lnTo>
                      <a:lnTo>
                        <a:pt x="97" y="408"/>
                      </a:lnTo>
                      <a:lnTo>
                        <a:pt x="86" y="397"/>
                      </a:lnTo>
                      <a:lnTo>
                        <a:pt x="74" y="386"/>
                      </a:lnTo>
                      <a:lnTo>
                        <a:pt x="62" y="374"/>
                      </a:lnTo>
                      <a:lnTo>
                        <a:pt x="55" y="370"/>
                      </a:lnTo>
                      <a:lnTo>
                        <a:pt x="47" y="366"/>
                      </a:lnTo>
                      <a:lnTo>
                        <a:pt x="37" y="363"/>
                      </a:lnTo>
                      <a:lnTo>
                        <a:pt x="28" y="360"/>
                      </a:lnTo>
                      <a:lnTo>
                        <a:pt x="28" y="360"/>
                      </a:lnTo>
                      <a:lnTo>
                        <a:pt x="29" y="351"/>
                      </a:lnTo>
                      <a:lnTo>
                        <a:pt x="28" y="343"/>
                      </a:lnTo>
                      <a:lnTo>
                        <a:pt x="27" y="335"/>
                      </a:lnTo>
                      <a:lnTo>
                        <a:pt x="25" y="328"/>
                      </a:lnTo>
                      <a:lnTo>
                        <a:pt x="20" y="315"/>
                      </a:lnTo>
                      <a:lnTo>
                        <a:pt x="18" y="309"/>
                      </a:lnTo>
                      <a:lnTo>
                        <a:pt x="18" y="302"/>
                      </a:lnTo>
                      <a:lnTo>
                        <a:pt x="18" y="302"/>
                      </a:lnTo>
                      <a:lnTo>
                        <a:pt x="18" y="298"/>
                      </a:lnTo>
                      <a:lnTo>
                        <a:pt x="19" y="295"/>
                      </a:lnTo>
                      <a:lnTo>
                        <a:pt x="23" y="290"/>
                      </a:lnTo>
                      <a:lnTo>
                        <a:pt x="27" y="288"/>
                      </a:lnTo>
                      <a:lnTo>
                        <a:pt x="32" y="286"/>
                      </a:lnTo>
                      <a:lnTo>
                        <a:pt x="37" y="283"/>
                      </a:lnTo>
                      <a:lnTo>
                        <a:pt x="42" y="280"/>
                      </a:lnTo>
                      <a:lnTo>
                        <a:pt x="46" y="275"/>
                      </a:lnTo>
                      <a:lnTo>
                        <a:pt x="47" y="273"/>
                      </a:lnTo>
                      <a:lnTo>
                        <a:pt x="47" y="268"/>
                      </a:lnTo>
                      <a:lnTo>
                        <a:pt x="47" y="268"/>
                      </a:lnTo>
                      <a:lnTo>
                        <a:pt x="47" y="263"/>
                      </a:lnTo>
                      <a:lnTo>
                        <a:pt x="44" y="258"/>
                      </a:lnTo>
                      <a:lnTo>
                        <a:pt x="42" y="253"/>
                      </a:lnTo>
                      <a:lnTo>
                        <a:pt x="40" y="249"/>
                      </a:lnTo>
                      <a:lnTo>
                        <a:pt x="32" y="241"/>
                      </a:lnTo>
                      <a:lnTo>
                        <a:pt x="23" y="234"/>
                      </a:lnTo>
                      <a:lnTo>
                        <a:pt x="14" y="227"/>
                      </a:lnTo>
                      <a:lnTo>
                        <a:pt x="6" y="219"/>
                      </a:lnTo>
                      <a:lnTo>
                        <a:pt x="4" y="214"/>
                      </a:lnTo>
                      <a:lnTo>
                        <a:pt x="2" y="210"/>
                      </a:lnTo>
                      <a:lnTo>
                        <a:pt x="0" y="205"/>
                      </a:lnTo>
                      <a:lnTo>
                        <a:pt x="0" y="198"/>
                      </a:lnTo>
                      <a:lnTo>
                        <a:pt x="0" y="198"/>
                      </a:lnTo>
                      <a:lnTo>
                        <a:pt x="0" y="190"/>
                      </a:lnTo>
                      <a:lnTo>
                        <a:pt x="2" y="182"/>
                      </a:lnTo>
                      <a:lnTo>
                        <a:pt x="4" y="175"/>
                      </a:lnTo>
                      <a:lnTo>
                        <a:pt x="9" y="170"/>
                      </a:lnTo>
                      <a:lnTo>
                        <a:pt x="14" y="165"/>
                      </a:lnTo>
                      <a:lnTo>
                        <a:pt x="21" y="161"/>
                      </a:lnTo>
                      <a:lnTo>
                        <a:pt x="29" y="158"/>
                      </a:lnTo>
                      <a:lnTo>
                        <a:pt x="40" y="154"/>
                      </a:lnTo>
                      <a:lnTo>
                        <a:pt x="40" y="154"/>
                      </a:lnTo>
                      <a:lnTo>
                        <a:pt x="40" y="85"/>
                      </a:lnTo>
                      <a:lnTo>
                        <a:pt x="40" y="85"/>
                      </a:lnTo>
                      <a:lnTo>
                        <a:pt x="39" y="81"/>
                      </a:lnTo>
                      <a:lnTo>
                        <a:pt x="37" y="77"/>
                      </a:lnTo>
                      <a:lnTo>
                        <a:pt x="34" y="75"/>
                      </a:lnTo>
                      <a:lnTo>
                        <a:pt x="31" y="74"/>
                      </a:lnTo>
                      <a:lnTo>
                        <a:pt x="27" y="73"/>
                      </a:lnTo>
                      <a:lnTo>
                        <a:pt x="25" y="70"/>
                      </a:lnTo>
                      <a:lnTo>
                        <a:pt x="23" y="67"/>
                      </a:lnTo>
                      <a:lnTo>
                        <a:pt x="21" y="62"/>
                      </a:lnTo>
                      <a:lnTo>
                        <a:pt x="21" y="62"/>
                      </a:lnTo>
                      <a:lnTo>
                        <a:pt x="23" y="58"/>
                      </a:lnTo>
                      <a:lnTo>
                        <a:pt x="26" y="51"/>
                      </a:lnTo>
                      <a:lnTo>
                        <a:pt x="35" y="31"/>
                      </a:lnTo>
                      <a:lnTo>
                        <a:pt x="44" y="12"/>
                      </a:lnTo>
                      <a:lnTo>
                        <a:pt x="49" y="6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5"/>
                      </a:lnTo>
                      <a:lnTo>
                        <a:pt x="58" y="7"/>
                      </a:lnTo>
                      <a:lnTo>
                        <a:pt x="64" y="13"/>
                      </a:lnTo>
                      <a:lnTo>
                        <a:pt x="67" y="16"/>
                      </a:lnTo>
                      <a:lnTo>
                        <a:pt x="71" y="20"/>
                      </a:lnTo>
                      <a:lnTo>
                        <a:pt x="75" y="21"/>
                      </a:lnTo>
                      <a:lnTo>
                        <a:pt x="80" y="22"/>
                      </a:lnTo>
                      <a:lnTo>
                        <a:pt x="80" y="22"/>
                      </a:lnTo>
                      <a:lnTo>
                        <a:pt x="87" y="21"/>
                      </a:lnTo>
                      <a:lnTo>
                        <a:pt x="92" y="19"/>
                      </a:lnTo>
                      <a:lnTo>
                        <a:pt x="95" y="15"/>
                      </a:lnTo>
                      <a:lnTo>
                        <a:pt x="96" y="12"/>
                      </a:lnTo>
                      <a:lnTo>
                        <a:pt x="98" y="7"/>
                      </a:lnTo>
                      <a:lnTo>
                        <a:pt x="102" y="4"/>
                      </a:lnTo>
                      <a:lnTo>
                        <a:pt x="107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8" y="1"/>
                      </a:lnTo>
                      <a:lnTo>
                        <a:pt x="123" y="1"/>
                      </a:lnTo>
                      <a:lnTo>
                        <a:pt x="127" y="4"/>
                      </a:lnTo>
                      <a:lnTo>
                        <a:pt x="131" y="6"/>
                      </a:lnTo>
                      <a:lnTo>
                        <a:pt x="139" y="13"/>
                      </a:lnTo>
                      <a:lnTo>
                        <a:pt x="147" y="22"/>
                      </a:lnTo>
                      <a:lnTo>
                        <a:pt x="147" y="22"/>
                      </a:lnTo>
                      <a:lnTo>
                        <a:pt x="147" y="28"/>
                      </a:lnTo>
                      <a:lnTo>
                        <a:pt x="149" y="34"/>
                      </a:lnTo>
                      <a:lnTo>
                        <a:pt x="151" y="39"/>
                      </a:lnTo>
                      <a:lnTo>
                        <a:pt x="156" y="45"/>
                      </a:lnTo>
                      <a:lnTo>
                        <a:pt x="159" y="49"/>
                      </a:lnTo>
                      <a:lnTo>
                        <a:pt x="165" y="53"/>
                      </a:lnTo>
                      <a:lnTo>
                        <a:pt x="170" y="55"/>
                      </a:lnTo>
                      <a:lnTo>
                        <a:pt x="176" y="55"/>
                      </a:lnTo>
                      <a:lnTo>
                        <a:pt x="176" y="55"/>
                      </a:lnTo>
                      <a:lnTo>
                        <a:pt x="180" y="55"/>
                      </a:lnTo>
                      <a:lnTo>
                        <a:pt x="185" y="54"/>
                      </a:lnTo>
                      <a:lnTo>
                        <a:pt x="191" y="52"/>
                      </a:lnTo>
                      <a:lnTo>
                        <a:pt x="196" y="47"/>
                      </a:lnTo>
                      <a:lnTo>
                        <a:pt x="205" y="45"/>
                      </a:lnTo>
                      <a:lnTo>
                        <a:pt x="205" y="45"/>
                      </a:lnTo>
                      <a:lnTo>
                        <a:pt x="207" y="58"/>
                      </a:lnTo>
                      <a:lnTo>
                        <a:pt x="210" y="66"/>
                      </a:lnTo>
                      <a:lnTo>
                        <a:pt x="212" y="69"/>
                      </a:lnTo>
                      <a:lnTo>
                        <a:pt x="215" y="72"/>
                      </a:lnTo>
                      <a:lnTo>
                        <a:pt x="220" y="74"/>
                      </a:lnTo>
                      <a:lnTo>
                        <a:pt x="228" y="76"/>
                      </a:lnTo>
                      <a:lnTo>
                        <a:pt x="237" y="76"/>
                      </a:lnTo>
                      <a:lnTo>
                        <a:pt x="246" y="78"/>
                      </a:lnTo>
                      <a:lnTo>
                        <a:pt x="256" y="81"/>
                      </a:lnTo>
                      <a:lnTo>
                        <a:pt x="256" y="81"/>
                      </a:lnTo>
                      <a:lnTo>
                        <a:pt x="260" y="84"/>
                      </a:lnTo>
                      <a:lnTo>
                        <a:pt x="262" y="86"/>
                      </a:lnTo>
                      <a:lnTo>
                        <a:pt x="264" y="92"/>
                      </a:lnTo>
                      <a:lnTo>
                        <a:pt x="265" y="99"/>
                      </a:lnTo>
                      <a:lnTo>
                        <a:pt x="268" y="107"/>
                      </a:lnTo>
                      <a:lnTo>
                        <a:pt x="268" y="107"/>
                      </a:lnTo>
                      <a:lnTo>
                        <a:pt x="270" y="113"/>
                      </a:lnTo>
                      <a:lnTo>
                        <a:pt x="275" y="119"/>
                      </a:lnTo>
                      <a:lnTo>
                        <a:pt x="283" y="128"/>
                      </a:lnTo>
                      <a:lnTo>
                        <a:pt x="293" y="136"/>
                      </a:lnTo>
                      <a:lnTo>
                        <a:pt x="302" y="144"/>
                      </a:lnTo>
                      <a:lnTo>
                        <a:pt x="311" y="152"/>
                      </a:lnTo>
                      <a:lnTo>
                        <a:pt x="319" y="161"/>
                      </a:lnTo>
                      <a:lnTo>
                        <a:pt x="322" y="166"/>
                      </a:lnTo>
                      <a:lnTo>
                        <a:pt x="324" y="172"/>
                      </a:lnTo>
                      <a:lnTo>
                        <a:pt x="325" y="177"/>
                      </a:lnTo>
                      <a:lnTo>
                        <a:pt x="326" y="184"/>
                      </a:lnTo>
                      <a:lnTo>
                        <a:pt x="326" y="184"/>
                      </a:lnTo>
                      <a:lnTo>
                        <a:pt x="325" y="191"/>
                      </a:lnTo>
                      <a:lnTo>
                        <a:pt x="324" y="198"/>
                      </a:lnTo>
                      <a:lnTo>
                        <a:pt x="321" y="207"/>
                      </a:lnTo>
                      <a:lnTo>
                        <a:pt x="317" y="215"/>
                      </a:lnTo>
                      <a:lnTo>
                        <a:pt x="316" y="220"/>
                      </a:lnTo>
                      <a:lnTo>
                        <a:pt x="315" y="225"/>
                      </a:lnTo>
                      <a:lnTo>
                        <a:pt x="315" y="225"/>
                      </a:lnTo>
                      <a:lnTo>
                        <a:pt x="316" y="237"/>
                      </a:lnTo>
                      <a:lnTo>
                        <a:pt x="318" y="249"/>
                      </a:lnTo>
                      <a:lnTo>
                        <a:pt x="322" y="260"/>
                      </a:lnTo>
                      <a:lnTo>
                        <a:pt x="327" y="271"/>
                      </a:lnTo>
                      <a:lnTo>
                        <a:pt x="333" y="281"/>
                      </a:lnTo>
                      <a:lnTo>
                        <a:pt x="339" y="291"/>
                      </a:lnTo>
                      <a:lnTo>
                        <a:pt x="354" y="310"/>
                      </a:lnTo>
                      <a:lnTo>
                        <a:pt x="368" y="328"/>
                      </a:lnTo>
                      <a:lnTo>
                        <a:pt x="375" y="336"/>
                      </a:lnTo>
                      <a:lnTo>
                        <a:pt x="380" y="347"/>
                      </a:lnTo>
                      <a:lnTo>
                        <a:pt x="385" y="356"/>
                      </a:lnTo>
                      <a:lnTo>
                        <a:pt x="390" y="365"/>
                      </a:lnTo>
                      <a:lnTo>
                        <a:pt x="392" y="375"/>
                      </a:lnTo>
                      <a:lnTo>
                        <a:pt x="393" y="386"/>
                      </a:lnTo>
                      <a:lnTo>
                        <a:pt x="393" y="386"/>
                      </a:lnTo>
                      <a:lnTo>
                        <a:pt x="393" y="412"/>
                      </a:lnTo>
                      <a:lnTo>
                        <a:pt x="393" y="412"/>
                      </a:lnTo>
                      <a:lnTo>
                        <a:pt x="383" y="418"/>
                      </a:lnTo>
                      <a:lnTo>
                        <a:pt x="372" y="422"/>
                      </a:lnTo>
                      <a:lnTo>
                        <a:pt x="361" y="426"/>
                      </a:lnTo>
                      <a:lnTo>
                        <a:pt x="348" y="428"/>
                      </a:lnTo>
                      <a:lnTo>
                        <a:pt x="334" y="429"/>
                      </a:lnTo>
                      <a:lnTo>
                        <a:pt x="321" y="431"/>
                      </a:lnTo>
                      <a:lnTo>
                        <a:pt x="289" y="431"/>
                      </a:lnTo>
                      <a:lnTo>
                        <a:pt x="289" y="431"/>
                      </a:lnTo>
                      <a:lnTo>
                        <a:pt x="308" y="463"/>
                      </a:lnTo>
                      <a:lnTo>
                        <a:pt x="308" y="463"/>
                      </a:lnTo>
                      <a:lnTo>
                        <a:pt x="308" y="463"/>
                      </a:lnTo>
                      <a:lnTo>
                        <a:pt x="300" y="465"/>
                      </a:lnTo>
                      <a:lnTo>
                        <a:pt x="293" y="467"/>
                      </a:lnTo>
                      <a:lnTo>
                        <a:pt x="289" y="469"/>
                      </a:lnTo>
                      <a:lnTo>
                        <a:pt x="287" y="471"/>
                      </a:lnTo>
                      <a:lnTo>
                        <a:pt x="286" y="473"/>
                      </a:lnTo>
                      <a:lnTo>
                        <a:pt x="286" y="478"/>
                      </a:lnTo>
                      <a:lnTo>
                        <a:pt x="286" y="478"/>
                      </a:lnTo>
                      <a:lnTo>
                        <a:pt x="285" y="487"/>
                      </a:lnTo>
                      <a:lnTo>
                        <a:pt x="284" y="494"/>
                      </a:lnTo>
                      <a:lnTo>
                        <a:pt x="281" y="503"/>
                      </a:lnTo>
                      <a:lnTo>
                        <a:pt x="281" y="506"/>
                      </a:lnTo>
                      <a:lnTo>
                        <a:pt x="281" y="511"/>
                      </a:lnTo>
                      <a:lnTo>
                        <a:pt x="283" y="517"/>
                      </a:lnTo>
                      <a:lnTo>
                        <a:pt x="286" y="525"/>
                      </a:lnTo>
                      <a:lnTo>
                        <a:pt x="286" y="525"/>
                      </a:lnTo>
                      <a:lnTo>
                        <a:pt x="278" y="518"/>
                      </a:lnTo>
                      <a:lnTo>
                        <a:pt x="278" y="518"/>
                      </a:lnTo>
                      <a:lnTo>
                        <a:pt x="278" y="518"/>
                      </a:lnTo>
                      <a:lnTo>
                        <a:pt x="261" y="518"/>
                      </a:lnTo>
                      <a:lnTo>
                        <a:pt x="261" y="518"/>
                      </a:lnTo>
                      <a:lnTo>
                        <a:pt x="257" y="517"/>
                      </a:lnTo>
                      <a:lnTo>
                        <a:pt x="255" y="516"/>
                      </a:lnTo>
                      <a:lnTo>
                        <a:pt x="250" y="510"/>
                      </a:lnTo>
                      <a:lnTo>
                        <a:pt x="247" y="508"/>
                      </a:lnTo>
                      <a:lnTo>
                        <a:pt x="243" y="505"/>
                      </a:lnTo>
                      <a:lnTo>
                        <a:pt x="240" y="504"/>
                      </a:lnTo>
                      <a:lnTo>
                        <a:pt x="234" y="503"/>
                      </a:lnTo>
                      <a:lnTo>
                        <a:pt x="234" y="503"/>
                      </a:lnTo>
                      <a:lnTo>
                        <a:pt x="224" y="503"/>
                      </a:lnTo>
                      <a:lnTo>
                        <a:pt x="216" y="504"/>
                      </a:lnTo>
                      <a:lnTo>
                        <a:pt x="205" y="506"/>
                      </a:lnTo>
                      <a:lnTo>
                        <a:pt x="205" y="506"/>
                      </a:lnTo>
                      <a:lnTo>
                        <a:pt x="199" y="492"/>
                      </a:lnTo>
                      <a:lnTo>
                        <a:pt x="195" y="486"/>
                      </a:lnTo>
                      <a:lnTo>
                        <a:pt x="191" y="480"/>
                      </a:lnTo>
                      <a:lnTo>
                        <a:pt x="185" y="475"/>
                      </a:lnTo>
                      <a:lnTo>
                        <a:pt x="179" y="473"/>
                      </a:lnTo>
                      <a:lnTo>
                        <a:pt x="172" y="471"/>
                      </a:lnTo>
                      <a:lnTo>
                        <a:pt x="164" y="470"/>
                      </a:lnTo>
                      <a:lnTo>
                        <a:pt x="164" y="470"/>
                      </a:lnTo>
                      <a:lnTo>
                        <a:pt x="161" y="463"/>
                      </a:lnTo>
                      <a:lnTo>
                        <a:pt x="161" y="46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3642123" y="5760328"/>
                  <a:ext cx="664078" cy="466548"/>
                </a:xfrm>
                <a:custGeom>
                  <a:rect b="b" l="l" r="r" t="t"/>
                  <a:pathLst>
                    <a:path extrusionOk="0" h="590" w="811">
                      <a:moveTo>
                        <a:pt x="532" y="587"/>
                      </a:moveTo>
                      <a:lnTo>
                        <a:pt x="528" y="590"/>
                      </a:lnTo>
                      <a:lnTo>
                        <a:pt x="528" y="590"/>
                      </a:lnTo>
                      <a:lnTo>
                        <a:pt x="528" y="590"/>
                      </a:lnTo>
                      <a:lnTo>
                        <a:pt x="534" y="585"/>
                      </a:lnTo>
                      <a:lnTo>
                        <a:pt x="540" y="580"/>
                      </a:lnTo>
                      <a:lnTo>
                        <a:pt x="553" y="574"/>
                      </a:lnTo>
                      <a:lnTo>
                        <a:pt x="559" y="571"/>
                      </a:lnTo>
                      <a:lnTo>
                        <a:pt x="565" y="566"/>
                      </a:lnTo>
                      <a:lnTo>
                        <a:pt x="566" y="563"/>
                      </a:lnTo>
                      <a:lnTo>
                        <a:pt x="568" y="559"/>
                      </a:lnTo>
                      <a:lnTo>
                        <a:pt x="568" y="555"/>
                      </a:lnTo>
                      <a:lnTo>
                        <a:pt x="570" y="550"/>
                      </a:lnTo>
                      <a:lnTo>
                        <a:pt x="570" y="550"/>
                      </a:lnTo>
                      <a:lnTo>
                        <a:pt x="568" y="546"/>
                      </a:lnTo>
                      <a:lnTo>
                        <a:pt x="567" y="542"/>
                      </a:lnTo>
                      <a:lnTo>
                        <a:pt x="565" y="540"/>
                      </a:lnTo>
                      <a:lnTo>
                        <a:pt x="563" y="536"/>
                      </a:lnTo>
                      <a:lnTo>
                        <a:pt x="556" y="532"/>
                      </a:lnTo>
                      <a:lnTo>
                        <a:pt x="548" y="528"/>
                      </a:lnTo>
                      <a:lnTo>
                        <a:pt x="540" y="524"/>
                      </a:lnTo>
                      <a:lnTo>
                        <a:pt x="532" y="519"/>
                      </a:lnTo>
                      <a:lnTo>
                        <a:pt x="529" y="516"/>
                      </a:lnTo>
                      <a:lnTo>
                        <a:pt x="527" y="513"/>
                      </a:lnTo>
                      <a:lnTo>
                        <a:pt x="526" y="510"/>
                      </a:lnTo>
                      <a:lnTo>
                        <a:pt x="525" y="506"/>
                      </a:lnTo>
                      <a:lnTo>
                        <a:pt x="525" y="506"/>
                      </a:lnTo>
                      <a:lnTo>
                        <a:pt x="527" y="502"/>
                      </a:lnTo>
                      <a:lnTo>
                        <a:pt x="530" y="498"/>
                      </a:lnTo>
                      <a:lnTo>
                        <a:pt x="536" y="493"/>
                      </a:lnTo>
                      <a:lnTo>
                        <a:pt x="543" y="488"/>
                      </a:lnTo>
                      <a:lnTo>
                        <a:pt x="561" y="476"/>
                      </a:lnTo>
                      <a:lnTo>
                        <a:pt x="583" y="465"/>
                      </a:lnTo>
                      <a:lnTo>
                        <a:pt x="627" y="444"/>
                      </a:lnTo>
                      <a:lnTo>
                        <a:pt x="654" y="433"/>
                      </a:lnTo>
                      <a:lnTo>
                        <a:pt x="654" y="433"/>
                      </a:lnTo>
                      <a:lnTo>
                        <a:pt x="663" y="427"/>
                      </a:lnTo>
                      <a:lnTo>
                        <a:pt x="670" y="422"/>
                      </a:lnTo>
                      <a:lnTo>
                        <a:pt x="678" y="419"/>
                      </a:lnTo>
                      <a:lnTo>
                        <a:pt x="682" y="418"/>
                      </a:lnTo>
                      <a:lnTo>
                        <a:pt x="687" y="418"/>
                      </a:lnTo>
                      <a:lnTo>
                        <a:pt x="687" y="418"/>
                      </a:lnTo>
                      <a:lnTo>
                        <a:pt x="701" y="415"/>
                      </a:lnTo>
                      <a:lnTo>
                        <a:pt x="716" y="413"/>
                      </a:lnTo>
                      <a:lnTo>
                        <a:pt x="733" y="411"/>
                      </a:lnTo>
                      <a:lnTo>
                        <a:pt x="749" y="407"/>
                      </a:lnTo>
                      <a:lnTo>
                        <a:pt x="763" y="403"/>
                      </a:lnTo>
                      <a:lnTo>
                        <a:pt x="770" y="401"/>
                      </a:lnTo>
                      <a:lnTo>
                        <a:pt x="774" y="397"/>
                      </a:lnTo>
                      <a:lnTo>
                        <a:pt x="779" y="392"/>
                      </a:lnTo>
                      <a:lnTo>
                        <a:pt x="782" y="388"/>
                      </a:lnTo>
                      <a:lnTo>
                        <a:pt x="785" y="383"/>
                      </a:lnTo>
                      <a:lnTo>
                        <a:pt x="786" y="378"/>
                      </a:lnTo>
                      <a:lnTo>
                        <a:pt x="786" y="378"/>
                      </a:lnTo>
                      <a:lnTo>
                        <a:pt x="785" y="368"/>
                      </a:lnTo>
                      <a:lnTo>
                        <a:pt x="782" y="363"/>
                      </a:lnTo>
                      <a:lnTo>
                        <a:pt x="780" y="357"/>
                      </a:lnTo>
                      <a:lnTo>
                        <a:pt x="777" y="351"/>
                      </a:lnTo>
                      <a:lnTo>
                        <a:pt x="773" y="346"/>
                      </a:lnTo>
                      <a:lnTo>
                        <a:pt x="770" y="340"/>
                      </a:lnTo>
                      <a:lnTo>
                        <a:pt x="769" y="333"/>
                      </a:lnTo>
                      <a:lnTo>
                        <a:pt x="767" y="322"/>
                      </a:lnTo>
                      <a:lnTo>
                        <a:pt x="767" y="322"/>
                      </a:lnTo>
                      <a:lnTo>
                        <a:pt x="769" y="317"/>
                      </a:lnTo>
                      <a:lnTo>
                        <a:pt x="771" y="311"/>
                      </a:lnTo>
                      <a:lnTo>
                        <a:pt x="776" y="306"/>
                      </a:lnTo>
                      <a:lnTo>
                        <a:pt x="781" y="302"/>
                      </a:lnTo>
                      <a:lnTo>
                        <a:pt x="788" y="299"/>
                      </a:lnTo>
                      <a:lnTo>
                        <a:pt x="795" y="297"/>
                      </a:lnTo>
                      <a:lnTo>
                        <a:pt x="811" y="294"/>
                      </a:lnTo>
                      <a:lnTo>
                        <a:pt x="811" y="294"/>
                      </a:lnTo>
                      <a:lnTo>
                        <a:pt x="800" y="264"/>
                      </a:lnTo>
                      <a:lnTo>
                        <a:pt x="800" y="264"/>
                      </a:lnTo>
                      <a:lnTo>
                        <a:pt x="800" y="264"/>
                      </a:lnTo>
                      <a:lnTo>
                        <a:pt x="801" y="259"/>
                      </a:lnTo>
                      <a:lnTo>
                        <a:pt x="802" y="256"/>
                      </a:lnTo>
                      <a:lnTo>
                        <a:pt x="804" y="251"/>
                      </a:lnTo>
                      <a:lnTo>
                        <a:pt x="807" y="246"/>
                      </a:lnTo>
                      <a:lnTo>
                        <a:pt x="808" y="243"/>
                      </a:lnTo>
                      <a:lnTo>
                        <a:pt x="808" y="238"/>
                      </a:lnTo>
                      <a:lnTo>
                        <a:pt x="808" y="238"/>
                      </a:lnTo>
                      <a:lnTo>
                        <a:pt x="807" y="231"/>
                      </a:lnTo>
                      <a:lnTo>
                        <a:pt x="804" y="227"/>
                      </a:lnTo>
                      <a:lnTo>
                        <a:pt x="800" y="222"/>
                      </a:lnTo>
                      <a:lnTo>
                        <a:pt x="795" y="218"/>
                      </a:lnTo>
                      <a:lnTo>
                        <a:pt x="790" y="213"/>
                      </a:lnTo>
                      <a:lnTo>
                        <a:pt x="786" y="208"/>
                      </a:lnTo>
                      <a:lnTo>
                        <a:pt x="784" y="204"/>
                      </a:lnTo>
                      <a:lnTo>
                        <a:pt x="782" y="197"/>
                      </a:lnTo>
                      <a:lnTo>
                        <a:pt x="782" y="197"/>
                      </a:lnTo>
                      <a:lnTo>
                        <a:pt x="782" y="193"/>
                      </a:lnTo>
                      <a:lnTo>
                        <a:pt x="785" y="190"/>
                      </a:lnTo>
                      <a:lnTo>
                        <a:pt x="792" y="182"/>
                      </a:lnTo>
                      <a:lnTo>
                        <a:pt x="797" y="174"/>
                      </a:lnTo>
                      <a:lnTo>
                        <a:pt x="800" y="169"/>
                      </a:lnTo>
                      <a:lnTo>
                        <a:pt x="800" y="165"/>
                      </a:lnTo>
                      <a:lnTo>
                        <a:pt x="800" y="165"/>
                      </a:lnTo>
                      <a:lnTo>
                        <a:pt x="792" y="163"/>
                      </a:lnTo>
                      <a:lnTo>
                        <a:pt x="784" y="161"/>
                      </a:lnTo>
                      <a:lnTo>
                        <a:pt x="777" y="158"/>
                      </a:lnTo>
                      <a:lnTo>
                        <a:pt x="771" y="153"/>
                      </a:lnTo>
                      <a:lnTo>
                        <a:pt x="765" y="147"/>
                      </a:lnTo>
                      <a:lnTo>
                        <a:pt x="762" y="140"/>
                      </a:lnTo>
                      <a:lnTo>
                        <a:pt x="754" y="127"/>
                      </a:lnTo>
                      <a:lnTo>
                        <a:pt x="741" y="96"/>
                      </a:lnTo>
                      <a:lnTo>
                        <a:pt x="736" y="89"/>
                      </a:lnTo>
                      <a:lnTo>
                        <a:pt x="733" y="83"/>
                      </a:lnTo>
                      <a:lnTo>
                        <a:pt x="728" y="77"/>
                      </a:lnTo>
                      <a:lnTo>
                        <a:pt x="724" y="73"/>
                      </a:lnTo>
                      <a:lnTo>
                        <a:pt x="724" y="73"/>
                      </a:lnTo>
                      <a:lnTo>
                        <a:pt x="713" y="65"/>
                      </a:lnTo>
                      <a:lnTo>
                        <a:pt x="702" y="56"/>
                      </a:lnTo>
                      <a:lnTo>
                        <a:pt x="679" y="42"/>
                      </a:lnTo>
                      <a:lnTo>
                        <a:pt x="668" y="32"/>
                      </a:lnTo>
                      <a:lnTo>
                        <a:pt x="659" y="23"/>
                      </a:lnTo>
                      <a:lnTo>
                        <a:pt x="651" y="13"/>
                      </a:lnTo>
                      <a:lnTo>
                        <a:pt x="649" y="6"/>
                      </a:lnTo>
                      <a:lnTo>
                        <a:pt x="647" y="0"/>
                      </a:lnTo>
                      <a:lnTo>
                        <a:pt x="647" y="0"/>
                      </a:lnTo>
                      <a:lnTo>
                        <a:pt x="642" y="2"/>
                      </a:lnTo>
                      <a:lnTo>
                        <a:pt x="637" y="5"/>
                      </a:lnTo>
                      <a:lnTo>
                        <a:pt x="632" y="10"/>
                      </a:lnTo>
                      <a:lnTo>
                        <a:pt x="628" y="17"/>
                      </a:lnTo>
                      <a:lnTo>
                        <a:pt x="624" y="24"/>
                      </a:lnTo>
                      <a:lnTo>
                        <a:pt x="620" y="30"/>
                      </a:lnTo>
                      <a:lnTo>
                        <a:pt x="617" y="36"/>
                      </a:lnTo>
                      <a:lnTo>
                        <a:pt x="611" y="40"/>
                      </a:lnTo>
                      <a:lnTo>
                        <a:pt x="606" y="43"/>
                      </a:lnTo>
                      <a:lnTo>
                        <a:pt x="602" y="43"/>
                      </a:lnTo>
                      <a:lnTo>
                        <a:pt x="602" y="43"/>
                      </a:lnTo>
                      <a:lnTo>
                        <a:pt x="594" y="44"/>
                      </a:lnTo>
                      <a:lnTo>
                        <a:pt x="584" y="43"/>
                      </a:lnTo>
                      <a:lnTo>
                        <a:pt x="566" y="40"/>
                      </a:lnTo>
                      <a:lnTo>
                        <a:pt x="557" y="39"/>
                      </a:lnTo>
                      <a:lnTo>
                        <a:pt x="547" y="39"/>
                      </a:lnTo>
                      <a:lnTo>
                        <a:pt x="536" y="40"/>
                      </a:lnTo>
                      <a:lnTo>
                        <a:pt x="525" y="43"/>
                      </a:lnTo>
                      <a:lnTo>
                        <a:pt x="525" y="43"/>
                      </a:lnTo>
                      <a:lnTo>
                        <a:pt x="524" y="44"/>
                      </a:lnTo>
                      <a:lnTo>
                        <a:pt x="521" y="45"/>
                      </a:lnTo>
                      <a:lnTo>
                        <a:pt x="517" y="51"/>
                      </a:lnTo>
                      <a:lnTo>
                        <a:pt x="512" y="55"/>
                      </a:lnTo>
                      <a:lnTo>
                        <a:pt x="509" y="58"/>
                      </a:lnTo>
                      <a:lnTo>
                        <a:pt x="506" y="58"/>
                      </a:lnTo>
                      <a:lnTo>
                        <a:pt x="506" y="58"/>
                      </a:lnTo>
                      <a:lnTo>
                        <a:pt x="469" y="58"/>
                      </a:lnTo>
                      <a:lnTo>
                        <a:pt x="469" y="58"/>
                      </a:lnTo>
                      <a:lnTo>
                        <a:pt x="465" y="69"/>
                      </a:lnTo>
                      <a:lnTo>
                        <a:pt x="460" y="81"/>
                      </a:lnTo>
                      <a:lnTo>
                        <a:pt x="453" y="94"/>
                      </a:lnTo>
                      <a:lnTo>
                        <a:pt x="445" y="108"/>
                      </a:lnTo>
                      <a:lnTo>
                        <a:pt x="436" y="120"/>
                      </a:lnTo>
                      <a:lnTo>
                        <a:pt x="430" y="124"/>
                      </a:lnTo>
                      <a:lnTo>
                        <a:pt x="426" y="128"/>
                      </a:lnTo>
                      <a:lnTo>
                        <a:pt x="420" y="130"/>
                      </a:lnTo>
                      <a:lnTo>
                        <a:pt x="414" y="131"/>
                      </a:lnTo>
                      <a:lnTo>
                        <a:pt x="414" y="131"/>
                      </a:lnTo>
                      <a:lnTo>
                        <a:pt x="412" y="131"/>
                      </a:lnTo>
                      <a:lnTo>
                        <a:pt x="407" y="130"/>
                      </a:lnTo>
                      <a:lnTo>
                        <a:pt x="399" y="124"/>
                      </a:lnTo>
                      <a:lnTo>
                        <a:pt x="390" y="117"/>
                      </a:lnTo>
                      <a:lnTo>
                        <a:pt x="380" y="109"/>
                      </a:lnTo>
                      <a:lnTo>
                        <a:pt x="370" y="100"/>
                      </a:lnTo>
                      <a:lnTo>
                        <a:pt x="362" y="91"/>
                      </a:lnTo>
                      <a:lnTo>
                        <a:pt x="358" y="83"/>
                      </a:lnTo>
                      <a:lnTo>
                        <a:pt x="357" y="79"/>
                      </a:lnTo>
                      <a:lnTo>
                        <a:pt x="355" y="76"/>
                      </a:lnTo>
                      <a:lnTo>
                        <a:pt x="355" y="76"/>
                      </a:lnTo>
                      <a:lnTo>
                        <a:pt x="355" y="51"/>
                      </a:lnTo>
                      <a:lnTo>
                        <a:pt x="355" y="51"/>
                      </a:lnTo>
                      <a:lnTo>
                        <a:pt x="351" y="48"/>
                      </a:lnTo>
                      <a:lnTo>
                        <a:pt x="347" y="46"/>
                      </a:lnTo>
                      <a:lnTo>
                        <a:pt x="341" y="39"/>
                      </a:lnTo>
                      <a:lnTo>
                        <a:pt x="334" y="31"/>
                      </a:lnTo>
                      <a:lnTo>
                        <a:pt x="328" y="22"/>
                      </a:lnTo>
                      <a:lnTo>
                        <a:pt x="322" y="14"/>
                      </a:lnTo>
                      <a:lnTo>
                        <a:pt x="315" y="7"/>
                      </a:lnTo>
                      <a:lnTo>
                        <a:pt x="311" y="4"/>
                      </a:lnTo>
                      <a:lnTo>
                        <a:pt x="307" y="1"/>
                      </a:lnTo>
                      <a:lnTo>
                        <a:pt x="303" y="0"/>
                      </a:lnTo>
                      <a:lnTo>
                        <a:pt x="297" y="0"/>
                      </a:lnTo>
                      <a:lnTo>
                        <a:pt x="297" y="0"/>
                      </a:lnTo>
                      <a:lnTo>
                        <a:pt x="285" y="0"/>
                      </a:lnTo>
                      <a:lnTo>
                        <a:pt x="275" y="2"/>
                      </a:lnTo>
                      <a:lnTo>
                        <a:pt x="266" y="5"/>
                      </a:lnTo>
                      <a:lnTo>
                        <a:pt x="258" y="8"/>
                      </a:lnTo>
                      <a:lnTo>
                        <a:pt x="250" y="12"/>
                      </a:lnTo>
                      <a:lnTo>
                        <a:pt x="242" y="16"/>
                      </a:lnTo>
                      <a:lnTo>
                        <a:pt x="228" y="27"/>
                      </a:lnTo>
                      <a:lnTo>
                        <a:pt x="214" y="38"/>
                      </a:lnTo>
                      <a:lnTo>
                        <a:pt x="200" y="48"/>
                      </a:lnTo>
                      <a:lnTo>
                        <a:pt x="185" y="58"/>
                      </a:lnTo>
                      <a:lnTo>
                        <a:pt x="177" y="62"/>
                      </a:lnTo>
                      <a:lnTo>
                        <a:pt x="169" y="65"/>
                      </a:lnTo>
                      <a:lnTo>
                        <a:pt x="169" y="65"/>
                      </a:lnTo>
                      <a:lnTo>
                        <a:pt x="155" y="67"/>
                      </a:lnTo>
                      <a:lnTo>
                        <a:pt x="140" y="67"/>
                      </a:lnTo>
                      <a:lnTo>
                        <a:pt x="113" y="66"/>
                      </a:lnTo>
                      <a:lnTo>
                        <a:pt x="100" y="67"/>
                      </a:lnTo>
                      <a:lnTo>
                        <a:pt x="87" y="69"/>
                      </a:lnTo>
                      <a:lnTo>
                        <a:pt x="82" y="71"/>
                      </a:lnTo>
                      <a:lnTo>
                        <a:pt x="76" y="74"/>
                      </a:lnTo>
                      <a:lnTo>
                        <a:pt x="71" y="78"/>
                      </a:lnTo>
                      <a:lnTo>
                        <a:pt x="66" y="83"/>
                      </a:lnTo>
                      <a:lnTo>
                        <a:pt x="66" y="83"/>
                      </a:lnTo>
                      <a:lnTo>
                        <a:pt x="60" y="78"/>
                      </a:lnTo>
                      <a:lnTo>
                        <a:pt x="52" y="73"/>
                      </a:lnTo>
                      <a:lnTo>
                        <a:pt x="45" y="67"/>
                      </a:lnTo>
                      <a:lnTo>
                        <a:pt x="40" y="66"/>
                      </a:lnTo>
                      <a:lnTo>
                        <a:pt x="37" y="65"/>
                      </a:lnTo>
                      <a:lnTo>
                        <a:pt x="37" y="65"/>
                      </a:lnTo>
                      <a:lnTo>
                        <a:pt x="30" y="66"/>
                      </a:lnTo>
                      <a:lnTo>
                        <a:pt x="26" y="68"/>
                      </a:lnTo>
                      <a:lnTo>
                        <a:pt x="22" y="71"/>
                      </a:lnTo>
                      <a:lnTo>
                        <a:pt x="19" y="75"/>
                      </a:lnTo>
                      <a:lnTo>
                        <a:pt x="16" y="79"/>
                      </a:lnTo>
                      <a:lnTo>
                        <a:pt x="11" y="83"/>
                      </a:lnTo>
                      <a:lnTo>
                        <a:pt x="7" y="88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32" y="488"/>
                      </a:lnTo>
                      <a:lnTo>
                        <a:pt x="132" y="488"/>
                      </a:lnTo>
                      <a:lnTo>
                        <a:pt x="132" y="488"/>
                      </a:lnTo>
                      <a:lnTo>
                        <a:pt x="133" y="494"/>
                      </a:lnTo>
                      <a:lnTo>
                        <a:pt x="137" y="500"/>
                      </a:lnTo>
                      <a:lnTo>
                        <a:pt x="141" y="504"/>
                      </a:lnTo>
                      <a:lnTo>
                        <a:pt x="144" y="505"/>
                      </a:lnTo>
                      <a:lnTo>
                        <a:pt x="146" y="506"/>
                      </a:lnTo>
                      <a:lnTo>
                        <a:pt x="146" y="506"/>
                      </a:lnTo>
                      <a:lnTo>
                        <a:pt x="153" y="505"/>
                      </a:lnTo>
                      <a:lnTo>
                        <a:pt x="159" y="503"/>
                      </a:lnTo>
                      <a:lnTo>
                        <a:pt x="163" y="501"/>
                      </a:lnTo>
                      <a:lnTo>
                        <a:pt x="167" y="496"/>
                      </a:lnTo>
                      <a:lnTo>
                        <a:pt x="170" y="491"/>
                      </a:lnTo>
                      <a:lnTo>
                        <a:pt x="174" y="486"/>
                      </a:lnTo>
                      <a:lnTo>
                        <a:pt x="179" y="475"/>
                      </a:lnTo>
                      <a:lnTo>
                        <a:pt x="184" y="464"/>
                      </a:lnTo>
                      <a:lnTo>
                        <a:pt x="190" y="453"/>
                      </a:lnTo>
                      <a:lnTo>
                        <a:pt x="194" y="449"/>
                      </a:lnTo>
                      <a:lnTo>
                        <a:pt x="198" y="447"/>
                      </a:lnTo>
                      <a:lnTo>
                        <a:pt x="202" y="444"/>
                      </a:lnTo>
                      <a:lnTo>
                        <a:pt x="208" y="443"/>
                      </a:lnTo>
                      <a:lnTo>
                        <a:pt x="208" y="443"/>
                      </a:lnTo>
                      <a:lnTo>
                        <a:pt x="214" y="444"/>
                      </a:lnTo>
                      <a:lnTo>
                        <a:pt x="220" y="447"/>
                      </a:lnTo>
                      <a:lnTo>
                        <a:pt x="234" y="452"/>
                      </a:lnTo>
                      <a:lnTo>
                        <a:pt x="239" y="456"/>
                      </a:lnTo>
                      <a:lnTo>
                        <a:pt x="245" y="460"/>
                      </a:lnTo>
                      <a:lnTo>
                        <a:pt x="248" y="465"/>
                      </a:lnTo>
                      <a:lnTo>
                        <a:pt x="250" y="468"/>
                      </a:lnTo>
                      <a:lnTo>
                        <a:pt x="250" y="468"/>
                      </a:lnTo>
                      <a:lnTo>
                        <a:pt x="251" y="480"/>
                      </a:lnTo>
                      <a:lnTo>
                        <a:pt x="253" y="488"/>
                      </a:lnTo>
                      <a:lnTo>
                        <a:pt x="257" y="494"/>
                      </a:lnTo>
                      <a:lnTo>
                        <a:pt x="260" y="500"/>
                      </a:lnTo>
                      <a:lnTo>
                        <a:pt x="265" y="506"/>
                      </a:lnTo>
                      <a:lnTo>
                        <a:pt x="268" y="514"/>
                      </a:lnTo>
                      <a:lnTo>
                        <a:pt x="270" y="525"/>
                      </a:lnTo>
                      <a:lnTo>
                        <a:pt x="271" y="539"/>
                      </a:lnTo>
                      <a:lnTo>
                        <a:pt x="271" y="539"/>
                      </a:lnTo>
                      <a:lnTo>
                        <a:pt x="276" y="537"/>
                      </a:lnTo>
                      <a:lnTo>
                        <a:pt x="282" y="537"/>
                      </a:lnTo>
                      <a:lnTo>
                        <a:pt x="296" y="537"/>
                      </a:lnTo>
                      <a:lnTo>
                        <a:pt x="327" y="539"/>
                      </a:lnTo>
                      <a:lnTo>
                        <a:pt x="327" y="539"/>
                      </a:lnTo>
                      <a:lnTo>
                        <a:pt x="344" y="537"/>
                      </a:lnTo>
                      <a:lnTo>
                        <a:pt x="359" y="535"/>
                      </a:lnTo>
                      <a:lnTo>
                        <a:pt x="374" y="532"/>
                      </a:lnTo>
                      <a:lnTo>
                        <a:pt x="388" y="528"/>
                      </a:lnTo>
                      <a:lnTo>
                        <a:pt x="414" y="520"/>
                      </a:lnTo>
                      <a:lnTo>
                        <a:pt x="427" y="518"/>
                      </a:lnTo>
                      <a:lnTo>
                        <a:pt x="441" y="517"/>
                      </a:lnTo>
                      <a:lnTo>
                        <a:pt x="441" y="517"/>
                      </a:lnTo>
                      <a:lnTo>
                        <a:pt x="448" y="518"/>
                      </a:lnTo>
                      <a:lnTo>
                        <a:pt x="456" y="519"/>
                      </a:lnTo>
                      <a:lnTo>
                        <a:pt x="463" y="521"/>
                      </a:lnTo>
                      <a:lnTo>
                        <a:pt x="468" y="524"/>
                      </a:lnTo>
                      <a:lnTo>
                        <a:pt x="481" y="532"/>
                      </a:lnTo>
                      <a:lnTo>
                        <a:pt x="492" y="541"/>
                      </a:lnTo>
                      <a:lnTo>
                        <a:pt x="502" y="551"/>
                      </a:lnTo>
                      <a:lnTo>
                        <a:pt x="510" y="563"/>
                      </a:lnTo>
                      <a:lnTo>
                        <a:pt x="517" y="575"/>
                      </a:lnTo>
                      <a:lnTo>
                        <a:pt x="521" y="587"/>
                      </a:lnTo>
                      <a:lnTo>
                        <a:pt x="521" y="587"/>
                      </a:lnTo>
                      <a:lnTo>
                        <a:pt x="532" y="587"/>
                      </a:lnTo>
                      <a:lnTo>
                        <a:pt x="532" y="58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7873577" y="5233683"/>
                  <a:ext cx="386016" cy="982122"/>
                </a:xfrm>
                <a:custGeom>
                  <a:rect b="b" l="l" r="r" t="t"/>
                  <a:pathLst>
                    <a:path extrusionOk="0" h="1240" w="473">
                      <a:moveTo>
                        <a:pt x="84" y="478"/>
                      </a:moveTo>
                      <a:lnTo>
                        <a:pt x="84" y="478"/>
                      </a:lnTo>
                      <a:lnTo>
                        <a:pt x="98" y="476"/>
                      </a:lnTo>
                      <a:lnTo>
                        <a:pt x="105" y="476"/>
                      </a:lnTo>
                      <a:lnTo>
                        <a:pt x="112" y="474"/>
                      </a:lnTo>
                      <a:lnTo>
                        <a:pt x="117" y="472"/>
                      </a:lnTo>
                      <a:lnTo>
                        <a:pt x="121" y="468"/>
                      </a:lnTo>
                      <a:lnTo>
                        <a:pt x="125" y="463"/>
                      </a:lnTo>
                      <a:lnTo>
                        <a:pt x="125" y="456"/>
                      </a:lnTo>
                      <a:lnTo>
                        <a:pt x="125" y="456"/>
                      </a:lnTo>
                      <a:lnTo>
                        <a:pt x="125" y="449"/>
                      </a:lnTo>
                      <a:lnTo>
                        <a:pt x="122" y="443"/>
                      </a:lnTo>
                      <a:lnTo>
                        <a:pt x="118" y="433"/>
                      </a:lnTo>
                      <a:lnTo>
                        <a:pt x="115" y="427"/>
                      </a:lnTo>
                      <a:lnTo>
                        <a:pt x="113" y="420"/>
                      </a:lnTo>
                      <a:lnTo>
                        <a:pt x="111" y="413"/>
                      </a:lnTo>
                      <a:lnTo>
                        <a:pt x="111" y="404"/>
                      </a:lnTo>
                      <a:lnTo>
                        <a:pt x="111" y="404"/>
                      </a:lnTo>
                      <a:lnTo>
                        <a:pt x="112" y="396"/>
                      </a:lnTo>
                      <a:lnTo>
                        <a:pt x="114" y="387"/>
                      </a:lnTo>
                      <a:lnTo>
                        <a:pt x="119" y="377"/>
                      </a:lnTo>
                      <a:lnTo>
                        <a:pt x="126" y="367"/>
                      </a:lnTo>
                      <a:lnTo>
                        <a:pt x="133" y="359"/>
                      </a:lnTo>
                      <a:lnTo>
                        <a:pt x="140" y="351"/>
                      </a:lnTo>
                      <a:lnTo>
                        <a:pt x="148" y="346"/>
                      </a:lnTo>
                      <a:lnTo>
                        <a:pt x="151" y="345"/>
                      </a:lnTo>
                      <a:lnTo>
                        <a:pt x="154" y="345"/>
                      </a:lnTo>
                      <a:lnTo>
                        <a:pt x="154" y="345"/>
                      </a:lnTo>
                      <a:lnTo>
                        <a:pt x="179" y="344"/>
                      </a:lnTo>
                      <a:lnTo>
                        <a:pt x="204" y="343"/>
                      </a:lnTo>
                      <a:lnTo>
                        <a:pt x="230" y="341"/>
                      </a:lnTo>
                      <a:lnTo>
                        <a:pt x="243" y="337"/>
                      </a:lnTo>
                      <a:lnTo>
                        <a:pt x="256" y="335"/>
                      </a:lnTo>
                      <a:lnTo>
                        <a:pt x="267" y="330"/>
                      </a:lnTo>
                      <a:lnTo>
                        <a:pt x="278" y="326"/>
                      </a:lnTo>
                      <a:lnTo>
                        <a:pt x="287" y="320"/>
                      </a:lnTo>
                      <a:lnTo>
                        <a:pt x="296" y="313"/>
                      </a:lnTo>
                      <a:lnTo>
                        <a:pt x="303" y="304"/>
                      </a:lnTo>
                      <a:lnTo>
                        <a:pt x="308" y="295"/>
                      </a:lnTo>
                      <a:lnTo>
                        <a:pt x="311" y="284"/>
                      </a:lnTo>
                      <a:lnTo>
                        <a:pt x="312" y="272"/>
                      </a:lnTo>
                      <a:lnTo>
                        <a:pt x="312" y="272"/>
                      </a:lnTo>
                      <a:lnTo>
                        <a:pt x="311" y="265"/>
                      </a:lnTo>
                      <a:lnTo>
                        <a:pt x="308" y="258"/>
                      </a:lnTo>
                      <a:lnTo>
                        <a:pt x="304" y="252"/>
                      </a:lnTo>
                      <a:lnTo>
                        <a:pt x="299" y="246"/>
                      </a:lnTo>
                      <a:lnTo>
                        <a:pt x="295" y="239"/>
                      </a:lnTo>
                      <a:lnTo>
                        <a:pt x="290" y="234"/>
                      </a:lnTo>
                      <a:lnTo>
                        <a:pt x="288" y="227"/>
                      </a:lnTo>
                      <a:lnTo>
                        <a:pt x="287" y="220"/>
                      </a:lnTo>
                      <a:lnTo>
                        <a:pt x="287" y="220"/>
                      </a:lnTo>
                      <a:lnTo>
                        <a:pt x="287" y="217"/>
                      </a:lnTo>
                      <a:lnTo>
                        <a:pt x="289" y="215"/>
                      </a:lnTo>
                      <a:lnTo>
                        <a:pt x="294" y="211"/>
                      </a:lnTo>
                      <a:lnTo>
                        <a:pt x="299" y="206"/>
                      </a:lnTo>
                      <a:lnTo>
                        <a:pt x="309" y="201"/>
                      </a:lnTo>
                      <a:lnTo>
                        <a:pt x="317" y="196"/>
                      </a:lnTo>
                      <a:lnTo>
                        <a:pt x="325" y="190"/>
                      </a:lnTo>
                      <a:lnTo>
                        <a:pt x="333" y="184"/>
                      </a:lnTo>
                      <a:lnTo>
                        <a:pt x="337" y="176"/>
                      </a:lnTo>
                      <a:lnTo>
                        <a:pt x="337" y="176"/>
                      </a:lnTo>
                      <a:lnTo>
                        <a:pt x="337" y="117"/>
                      </a:lnTo>
                      <a:lnTo>
                        <a:pt x="337" y="117"/>
                      </a:lnTo>
                      <a:lnTo>
                        <a:pt x="337" y="117"/>
                      </a:lnTo>
                      <a:lnTo>
                        <a:pt x="331" y="114"/>
                      </a:lnTo>
                      <a:lnTo>
                        <a:pt x="326" y="113"/>
                      </a:lnTo>
                      <a:lnTo>
                        <a:pt x="321" y="113"/>
                      </a:lnTo>
                      <a:lnTo>
                        <a:pt x="318" y="113"/>
                      </a:lnTo>
                      <a:lnTo>
                        <a:pt x="309" y="116"/>
                      </a:lnTo>
                      <a:lnTo>
                        <a:pt x="302" y="117"/>
                      </a:lnTo>
                      <a:lnTo>
                        <a:pt x="294" y="117"/>
                      </a:lnTo>
                      <a:lnTo>
                        <a:pt x="294" y="117"/>
                      </a:lnTo>
                      <a:lnTo>
                        <a:pt x="289" y="116"/>
                      </a:lnTo>
                      <a:lnTo>
                        <a:pt x="281" y="113"/>
                      </a:lnTo>
                      <a:lnTo>
                        <a:pt x="258" y="102"/>
                      </a:lnTo>
                      <a:lnTo>
                        <a:pt x="228" y="87"/>
                      </a:lnTo>
                      <a:lnTo>
                        <a:pt x="228" y="87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296" y="1"/>
                      </a:lnTo>
                      <a:lnTo>
                        <a:pt x="305" y="5"/>
                      </a:lnTo>
                      <a:lnTo>
                        <a:pt x="332" y="17"/>
                      </a:lnTo>
                      <a:lnTo>
                        <a:pt x="356" y="31"/>
                      </a:lnTo>
                      <a:lnTo>
                        <a:pt x="364" y="37"/>
                      </a:lnTo>
                      <a:lnTo>
                        <a:pt x="366" y="39"/>
                      </a:lnTo>
                      <a:lnTo>
                        <a:pt x="367" y="40"/>
                      </a:lnTo>
                      <a:lnTo>
                        <a:pt x="367" y="40"/>
                      </a:lnTo>
                      <a:lnTo>
                        <a:pt x="370" y="46"/>
                      </a:lnTo>
                      <a:lnTo>
                        <a:pt x="371" y="53"/>
                      </a:lnTo>
                      <a:lnTo>
                        <a:pt x="371" y="70"/>
                      </a:lnTo>
                      <a:lnTo>
                        <a:pt x="371" y="78"/>
                      </a:lnTo>
                      <a:lnTo>
                        <a:pt x="373" y="85"/>
                      </a:lnTo>
                      <a:lnTo>
                        <a:pt x="374" y="87"/>
                      </a:lnTo>
                      <a:lnTo>
                        <a:pt x="377" y="90"/>
                      </a:lnTo>
                      <a:lnTo>
                        <a:pt x="379" y="91"/>
                      </a:lnTo>
                      <a:lnTo>
                        <a:pt x="382" y="92"/>
                      </a:lnTo>
                      <a:lnTo>
                        <a:pt x="382" y="92"/>
                      </a:lnTo>
                      <a:lnTo>
                        <a:pt x="386" y="91"/>
                      </a:lnTo>
                      <a:lnTo>
                        <a:pt x="390" y="90"/>
                      </a:lnTo>
                      <a:lnTo>
                        <a:pt x="397" y="85"/>
                      </a:lnTo>
                      <a:lnTo>
                        <a:pt x="405" y="81"/>
                      </a:lnTo>
                      <a:lnTo>
                        <a:pt x="410" y="78"/>
                      </a:lnTo>
                      <a:lnTo>
                        <a:pt x="415" y="77"/>
                      </a:lnTo>
                      <a:lnTo>
                        <a:pt x="415" y="77"/>
                      </a:lnTo>
                      <a:lnTo>
                        <a:pt x="417" y="93"/>
                      </a:lnTo>
                      <a:lnTo>
                        <a:pt x="420" y="110"/>
                      </a:lnTo>
                      <a:lnTo>
                        <a:pt x="424" y="129"/>
                      </a:lnTo>
                      <a:lnTo>
                        <a:pt x="430" y="148"/>
                      </a:lnTo>
                      <a:lnTo>
                        <a:pt x="436" y="169"/>
                      </a:lnTo>
                      <a:lnTo>
                        <a:pt x="443" y="191"/>
                      </a:lnTo>
                      <a:lnTo>
                        <a:pt x="453" y="214"/>
                      </a:lnTo>
                      <a:lnTo>
                        <a:pt x="463" y="238"/>
                      </a:lnTo>
                      <a:lnTo>
                        <a:pt x="463" y="238"/>
                      </a:lnTo>
                      <a:lnTo>
                        <a:pt x="464" y="324"/>
                      </a:lnTo>
                      <a:lnTo>
                        <a:pt x="466" y="411"/>
                      </a:lnTo>
                      <a:lnTo>
                        <a:pt x="471" y="579"/>
                      </a:lnTo>
                      <a:lnTo>
                        <a:pt x="473" y="656"/>
                      </a:lnTo>
                      <a:lnTo>
                        <a:pt x="472" y="725"/>
                      </a:lnTo>
                      <a:lnTo>
                        <a:pt x="471" y="756"/>
                      </a:lnTo>
                      <a:lnTo>
                        <a:pt x="470" y="784"/>
                      </a:lnTo>
                      <a:lnTo>
                        <a:pt x="466" y="808"/>
                      </a:lnTo>
                      <a:lnTo>
                        <a:pt x="463" y="830"/>
                      </a:lnTo>
                      <a:lnTo>
                        <a:pt x="463" y="830"/>
                      </a:lnTo>
                      <a:lnTo>
                        <a:pt x="456" y="855"/>
                      </a:lnTo>
                      <a:lnTo>
                        <a:pt x="446" y="888"/>
                      </a:lnTo>
                      <a:lnTo>
                        <a:pt x="439" y="907"/>
                      </a:lnTo>
                      <a:lnTo>
                        <a:pt x="431" y="925"/>
                      </a:lnTo>
                      <a:lnTo>
                        <a:pt x="423" y="945"/>
                      </a:lnTo>
                      <a:lnTo>
                        <a:pt x="413" y="964"/>
                      </a:lnTo>
                      <a:lnTo>
                        <a:pt x="402" y="983"/>
                      </a:lnTo>
                      <a:lnTo>
                        <a:pt x="390" y="1000"/>
                      </a:lnTo>
                      <a:lnTo>
                        <a:pt x="378" y="1015"/>
                      </a:lnTo>
                      <a:lnTo>
                        <a:pt x="363" y="1029"/>
                      </a:lnTo>
                      <a:lnTo>
                        <a:pt x="356" y="1036"/>
                      </a:lnTo>
                      <a:lnTo>
                        <a:pt x="348" y="1040"/>
                      </a:lnTo>
                      <a:lnTo>
                        <a:pt x="340" y="1045"/>
                      </a:lnTo>
                      <a:lnTo>
                        <a:pt x="331" y="1049"/>
                      </a:lnTo>
                      <a:lnTo>
                        <a:pt x="322" y="1053"/>
                      </a:lnTo>
                      <a:lnTo>
                        <a:pt x="313" y="1055"/>
                      </a:lnTo>
                      <a:lnTo>
                        <a:pt x="304" y="1056"/>
                      </a:lnTo>
                      <a:lnTo>
                        <a:pt x="294" y="1056"/>
                      </a:lnTo>
                      <a:lnTo>
                        <a:pt x="294" y="1056"/>
                      </a:lnTo>
                      <a:lnTo>
                        <a:pt x="287" y="1056"/>
                      </a:lnTo>
                      <a:lnTo>
                        <a:pt x="280" y="1054"/>
                      </a:lnTo>
                      <a:lnTo>
                        <a:pt x="274" y="1051"/>
                      </a:lnTo>
                      <a:lnTo>
                        <a:pt x="271" y="1047"/>
                      </a:lnTo>
                      <a:lnTo>
                        <a:pt x="267" y="1043"/>
                      </a:lnTo>
                      <a:lnTo>
                        <a:pt x="264" y="1038"/>
                      </a:lnTo>
                      <a:lnTo>
                        <a:pt x="258" y="1029"/>
                      </a:lnTo>
                      <a:lnTo>
                        <a:pt x="252" y="1021"/>
                      </a:lnTo>
                      <a:lnTo>
                        <a:pt x="250" y="1018"/>
                      </a:lnTo>
                      <a:lnTo>
                        <a:pt x="245" y="1017"/>
                      </a:lnTo>
                      <a:lnTo>
                        <a:pt x="241" y="1016"/>
                      </a:lnTo>
                      <a:lnTo>
                        <a:pt x="235" y="1018"/>
                      </a:lnTo>
                      <a:lnTo>
                        <a:pt x="228" y="1022"/>
                      </a:lnTo>
                      <a:lnTo>
                        <a:pt x="220" y="1028"/>
                      </a:lnTo>
                      <a:lnTo>
                        <a:pt x="220" y="1028"/>
                      </a:lnTo>
                      <a:lnTo>
                        <a:pt x="215" y="1032"/>
                      </a:lnTo>
                      <a:lnTo>
                        <a:pt x="211" y="1036"/>
                      </a:lnTo>
                      <a:lnTo>
                        <a:pt x="207" y="1040"/>
                      </a:lnTo>
                      <a:lnTo>
                        <a:pt x="205" y="1046"/>
                      </a:lnTo>
                      <a:lnTo>
                        <a:pt x="203" y="1052"/>
                      </a:lnTo>
                      <a:lnTo>
                        <a:pt x="202" y="1057"/>
                      </a:lnTo>
                      <a:lnTo>
                        <a:pt x="199" y="1071"/>
                      </a:lnTo>
                      <a:lnTo>
                        <a:pt x="199" y="1087"/>
                      </a:lnTo>
                      <a:lnTo>
                        <a:pt x="199" y="1108"/>
                      </a:lnTo>
                      <a:lnTo>
                        <a:pt x="199" y="1133"/>
                      </a:lnTo>
                      <a:lnTo>
                        <a:pt x="198" y="1163"/>
                      </a:lnTo>
                      <a:lnTo>
                        <a:pt x="198" y="1163"/>
                      </a:lnTo>
                      <a:lnTo>
                        <a:pt x="178" y="1171"/>
                      </a:lnTo>
                      <a:lnTo>
                        <a:pt x="163" y="1179"/>
                      </a:lnTo>
                      <a:lnTo>
                        <a:pt x="157" y="1182"/>
                      </a:lnTo>
                      <a:lnTo>
                        <a:pt x="153" y="1185"/>
                      </a:lnTo>
                      <a:lnTo>
                        <a:pt x="150" y="1189"/>
                      </a:lnTo>
                      <a:lnTo>
                        <a:pt x="149" y="1192"/>
                      </a:lnTo>
                      <a:lnTo>
                        <a:pt x="148" y="1197"/>
                      </a:lnTo>
                      <a:lnTo>
                        <a:pt x="149" y="1200"/>
                      </a:lnTo>
                      <a:lnTo>
                        <a:pt x="151" y="1205"/>
                      </a:lnTo>
                      <a:lnTo>
                        <a:pt x="153" y="1211"/>
                      </a:lnTo>
                      <a:lnTo>
                        <a:pt x="163" y="1224"/>
                      </a:lnTo>
                      <a:lnTo>
                        <a:pt x="176" y="1240"/>
                      </a:lnTo>
                      <a:lnTo>
                        <a:pt x="176" y="1240"/>
                      </a:lnTo>
                      <a:lnTo>
                        <a:pt x="159" y="1228"/>
                      </a:lnTo>
                      <a:lnTo>
                        <a:pt x="144" y="1215"/>
                      </a:lnTo>
                      <a:lnTo>
                        <a:pt x="138" y="1208"/>
                      </a:lnTo>
                      <a:lnTo>
                        <a:pt x="134" y="1202"/>
                      </a:lnTo>
                      <a:lnTo>
                        <a:pt x="129" y="1196"/>
                      </a:lnTo>
                      <a:lnTo>
                        <a:pt x="127" y="1189"/>
                      </a:lnTo>
                      <a:lnTo>
                        <a:pt x="125" y="1182"/>
                      </a:lnTo>
                      <a:lnTo>
                        <a:pt x="125" y="1175"/>
                      </a:lnTo>
                      <a:lnTo>
                        <a:pt x="126" y="1168"/>
                      </a:lnTo>
                      <a:lnTo>
                        <a:pt x="129" y="1161"/>
                      </a:lnTo>
                      <a:lnTo>
                        <a:pt x="134" y="1154"/>
                      </a:lnTo>
                      <a:lnTo>
                        <a:pt x="142" y="1147"/>
                      </a:lnTo>
                      <a:lnTo>
                        <a:pt x="150" y="1140"/>
                      </a:lnTo>
                      <a:lnTo>
                        <a:pt x="161" y="1133"/>
                      </a:lnTo>
                      <a:lnTo>
                        <a:pt x="161" y="1133"/>
                      </a:lnTo>
                      <a:lnTo>
                        <a:pt x="160" y="1124"/>
                      </a:lnTo>
                      <a:lnTo>
                        <a:pt x="158" y="1113"/>
                      </a:lnTo>
                      <a:lnTo>
                        <a:pt x="150" y="1086"/>
                      </a:lnTo>
                      <a:lnTo>
                        <a:pt x="142" y="1063"/>
                      </a:lnTo>
                      <a:lnTo>
                        <a:pt x="136" y="1049"/>
                      </a:lnTo>
                      <a:lnTo>
                        <a:pt x="136" y="1049"/>
                      </a:lnTo>
                      <a:lnTo>
                        <a:pt x="113" y="1010"/>
                      </a:lnTo>
                      <a:lnTo>
                        <a:pt x="102" y="994"/>
                      </a:lnTo>
                      <a:lnTo>
                        <a:pt x="92" y="979"/>
                      </a:lnTo>
                      <a:lnTo>
                        <a:pt x="74" y="957"/>
                      </a:lnTo>
                      <a:lnTo>
                        <a:pt x="58" y="940"/>
                      </a:lnTo>
                      <a:lnTo>
                        <a:pt x="43" y="926"/>
                      </a:lnTo>
                      <a:lnTo>
                        <a:pt x="29" y="915"/>
                      </a:lnTo>
                      <a:lnTo>
                        <a:pt x="14" y="903"/>
                      </a:lnTo>
                      <a:lnTo>
                        <a:pt x="0" y="888"/>
                      </a:lnTo>
                      <a:lnTo>
                        <a:pt x="0" y="888"/>
                      </a:lnTo>
                      <a:lnTo>
                        <a:pt x="0" y="884"/>
                      </a:lnTo>
                      <a:lnTo>
                        <a:pt x="1" y="875"/>
                      </a:lnTo>
                      <a:lnTo>
                        <a:pt x="10" y="846"/>
                      </a:lnTo>
                      <a:lnTo>
                        <a:pt x="14" y="827"/>
                      </a:lnTo>
                      <a:lnTo>
                        <a:pt x="19" y="807"/>
                      </a:lnTo>
                      <a:lnTo>
                        <a:pt x="21" y="787"/>
                      </a:lnTo>
                      <a:lnTo>
                        <a:pt x="22" y="768"/>
                      </a:lnTo>
                      <a:lnTo>
                        <a:pt x="22" y="768"/>
                      </a:lnTo>
                      <a:lnTo>
                        <a:pt x="36" y="763"/>
                      </a:lnTo>
                      <a:lnTo>
                        <a:pt x="52" y="761"/>
                      </a:lnTo>
                      <a:lnTo>
                        <a:pt x="88" y="756"/>
                      </a:lnTo>
                      <a:lnTo>
                        <a:pt x="125" y="751"/>
                      </a:lnTo>
                      <a:lnTo>
                        <a:pt x="141" y="748"/>
                      </a:lnTo>
                      <a:lnTo>
                        <a:pt x="154" y="744"/>
                      </a:lnTo>
                      <a:lnTo>
                        <a:pt x="154" y="744"/>
                      </a:lnTo>
                      <a:lnTo>
                        <a:pt x="152" y="723"/>
                      </a:lnTo>
                      <a:lnTo>
                        <a:pt x="150" y="702"/>
                      </a:lnTo>
                      <a:lnTo>
                        <a:pt x="144" y="662"/>
                      </a:lnTo>
                      <a:lnTo>
                        <a:pt x="136" y="625"/>
                      </a:lnTo>
                      <a:lnTo>
                        <a:pt x="127" y="591"/>
                      </a:lnTo>
                      <a:lnTo>
                        <a:pt x="117" y="560"/>
                      </a:lnTo>
                      <a:lnTo>
                        <a:pt x="105" y="530"/>
                      </a:lnTo>
                      <a:lnTo>
                        <a:pt x="84" y="474"/>
                      </a:lnTo>
                      <a:lnTo>
                        <a:pt x="84" y="474"/>
                      </a:lnTo>
                      <a:lnTo>
                        <a:pt x="84" y="478"/>
                      </a:lnTo>
                      <a:lnTo>
                        <a:pt x="84" y="4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4041225" y="2840848"/>
                  <a:ext cx="1431203" cy="3256343"/>
                </a:xfrm>
                <a:custGeom>
                  <a:rect b="b" l="l" r="r" t="t"/>
                  <a:pathLst>
                    <a:path extrusionOk="0" h="4117" w="1749">
                      <a:moveTo>
                        <a:pt x="169" y="1560"/>
                      </a:moveTo>
                      <a:lnTo>
                        <a:pt x="166" y="1548"/>
                      </a:lnTo>
                      <a:lnTo>
                        <a:pt x="166" y="1548"/>
                      </a:lnTo>
                      <a:lnTo>
                        <a:pt x="169" y="1560"/>
                      </a:lnTo>
                      <a:lnTo>
                        <a:pt x="166" y="1560"/>
                      </a:lnTo>
                      <a:lnTo>
                        <a:pt x="166" y="1560"/>
                      </a:lnTo>
                      <a:lnTo>
                        <a:pt x="166" y="1560"/>
                      </a:lnTo>
                      <a:lnTo>
                        <a:pt x="164" y="1566"/>
                      </a:lnTo>
                      <a:lnTo>
                        <a:pt x="163" y="1573"/>
                      </a:lnTo>
                      <a:lnTo>
                        <a:pt x="161" y="1580"/>
                      </a:lnTo>
                      <a:lnTo>
                        <a:pt x="159" y="1588"/>
                      </a:lnTo>
                      <a:lnTo>
                        <a:pt x="154" y="1595"/>
                      </a:lnTo>
                      <a:lnTo>
                        <a:pt x="151" y="1600"/>
                      </a:lnTo>
                      <a:lnTo>
                        <a:pt x="145" y="1606"/>
                      </a:lnTo>
                      <a:lnTo>
                        <a:pt x="140" y="1611"/>
                      </a:lnTo>
                      <a:lnTo>
                        <a:pt x="140" y="1611"/>
                      </a:lnTo>
                      <a:lnTo>
                        <a:pt x="130" y="1613"/>
                      </a:lnTo>
                      <a:lnTo>
                        <a:pt x="120" y="1615"/>
                      </a:lnTo>
                      <a:lnTo>
                        <a:pt x="114" y="1616"/>
                      </a:lnTo>
                      <a:lnTo>
                        <a:pt x="110" y="1620"/>
                      </a:lnTo>
                      <a:lnTo>
                        <a:pt x="107" y="1624"/>
                      </a:lnTo>
                      <a:lnTo>
                        <a:pt x="107" y="1630"/>
                      </a:lnTo>
                      <a:lnTo>
                        <a:pt x="107" y="1630"/>
                      </a:lnTo>
                      <a:lnTo>
                        <a:pt x="117" y="1687"/>
                      </a:lnTo>
                      <a:lnTo>
                        <a:pt x="125" y="1729"/>
                      </a:lnTo>
                      <a:lnTo>
                        <a:pt x="129" y="1745"/>
                      </a:lnTo>
                      <a:lnTo>
                        <a:pt x="132" y="1754"/>
                      </a:lnTo>
                      <a:lnTo>
                        <a:pt x="132" y="1754"/>
                      </a:lnTo>
                      <a:lnTo>
                        <a:pt x="139" y="1761"/>
                      </a:lnTo>
                      <a:lnTo>
                        <a:pt x="145" y="1767"/>
                      </a:lnTo>
                      <a:lnTo>
                        <a:pt x="155" y="1775"/>
                      </a:lnTo>
                      <a:lnTo>
                        <a:pt x="160" y="1780"/>
                      </a:lnTo>
                      <a:lnTo>
                        <a:pt x="162" y="1786"/>
                      </a:lnTo>
                      <a:lnTo>
                        <a:pt x="164" y="1795"/>
                      </a:lnTo>
                      <a:lnTo>
                        <a:pt x="166" y="1806"/>
                      </a:lnTo>
                      <a:lnTo>
                        <a:pt x="166" y="1806"/>
                      </a:lnTo>
                      <a:lnTo>
                        <a:pt x="166" y="1905"/>
                      </a:lnTo>
                      <a:lnTo>
                        <a:pt x="166" y="1905"/>
                      </a:lnTo>
                      <a:lnTo>
                        <a:pt x="166" y="1913"/>
                      </a:lnTo>
                      <a:lnTo>
                        <a:pt x="167" y="1920"/>
                      </a:lnTo>
                      <a:lnTo>
                        <a:pt x="169" y="1927"/>
                      </a:lnTo>
                      <a:lnTo>
                        <a:pt x="171" y="1933"/>
                      </a:lnTo>
                      <a:lnTo>
                        <a:pt x="175" y="1939"/>
                      </a:lnTo>
                      <a:lnTo>
                        <a:pt x="178" y="1944"/>
                      </a:lnTo>
                      <a:lnTo>
                        <a:pt x="187" y="1954"/>
                      </a:lnTo>
                      <a:lnTo>
                        <a:pt x="198" y="1962"/>
                      </a:lnTo>
                      <a:lnTo>
                        <a:pt x="209" y="1968"/>
                      </a:lnTo>
                      <a:lnTo>
                        <a:pt x="232" y="1982"/>
                      </a:lnTo>
                      <a:lnTo>
                        <a:pt x="232" y="1982"/>
                      </a:lnTo>
                      <a:lnTo>
                        <a:pt x="236" y="2052"/>
                      </a:lnTo>
                      <a:lnTo>
                        <a:pt x="236" y="2052"/>
                      </a:lnTo>
                      <a:lnTo>
                        <a:pt x="236" y="2052"/>
                      </a:lnTo>
                      <a:lnTo>
                        <a:pt x="231" y="2057"/>
                      </a:lnTo>
                      <a:lnTo>
                        <a:pt x="227" y="2064"/>
                      </a:lnTo>
                      <a:lnTo>
                        <a:pt x="222" y="2072"/>
                      </a:lnTo>
                      <a:lnTo>
                        <a:pt x="221" y="2077"/>
                      </a:lnTo>
                      <a:lnTo>
                        <a:pt x="221" y="2081"/>
                      </a:lnTo>
                      <a:lnTo>
                        <a:pt x="221" y="2081"/>
                      </a:lnTo>
                      <a:lnTo>
                        <a:pt x="221" y="2086"/>
                      </a:lnTo>
                      <a:lnTo>
                        <a:pt x="223" y="2090"/>
                      </a:lnTo>
                      <a:lnTo>
                        <a:pt x="227" y="2095"/>
                      </a:lnTo>
                      <a:lnTo>
                        <a:pt x="231" y="2100"/>
                      </a:lnTo>
                      <a:lnTo>
                        <a:pt x="243" y="2107"/>
                      </a:lnTo>
                      <a:lnTo>
                        <a:pt x="256" y="2113"/>
                      </a:lnTo>
                      <a:lnTo>
                        <a:pt x="273" y="2118"/>
                      </a:lnTo>
                      <a:lnTo>
                        <a:pt x="288" y="2123"/>
                      </a:lnTo>
                      <a:lnTo>
                        <a:pt x="301" y="2125"/>
                      </a:lnTo>
                      <a:lnTo>
                        <a:pt x="312" y="2125"/>
                      </a:lnTo>
                      <a:lnTo>
                        <a:pt x="312" y="2125"/>
                      </a:lnTo>
                      <a:lnTo>
                        <a:pt x="314" y="2142"/>
                      </a:lnTo>
                      <a:lnTo>
                        <a:pt x="316" y="2160"/>
                      </a:lnTo>
                      <a:lnTo>
                        <a:pt x="319" y="2178"/>
                      </a:lnTo>
                      <a:lnTo>
                        <a:pt x="320" y="2199"/>
                      </a:lnTo>
                      <a:lnTo>
                        <a:pt x="320" y="2199"/>
                      </a:lnTo>
                      <a:lnTo>
                        <a:pt x="320" y="2210"/>
                      </a:lnTo>
                      <a:lnTo>
                        <a:pt x="317" y="2220"/>
                      </a:lnTo>
                      <a:lnTo>
                        <a:pt x="314" y="2229"/>
                      </a:lnTo>
                      <a:lnTo>
                        <a:pt x="309" y="2237"/>
                      </a:lnTo>
                      <a:lnTo>
                        <a:pt x="305" y="2242"/>
                      </a:lnTo>
                      <a:lnTo>
                        <a:pt x="299" y="2248"/>
                      </a:lnTo>
                      <a:lnTo>
                        <a:pt x="286" y="2257"/>
                      </a:lnTo>
                      <a:lnTo>
                        <a:pt x="275" y="2268"/>
                      </a:lnTo>
                      <a:lnTo>
                        <a:pt x="269" y="2272"/>
                      </a:lnTo>
                      <a:lnTo>
                        <a:pt x="263" y="2278"/>
                      </a:lnTo>
                      <a:lnTo>
                        <a:pt x="260" y="2285"/>
                      </a:lnTo>
                      <a:lnTo>
                        <a:pt x="256" y="2293"/>
                      </a:lnTo>
                      <a:lnTo>
                        <a:pt x="254" y="2302"/>
                      </a:lnTo>
                      <a:lnTo>
                        <a:pt x="253" y="2314"/>
                      </a:lnTo>
                      <a:lnTo>
                        <a:pt x="253" y="2314"/>
                      </a:lnTo>
                      <a:lnTo>
                        <a:pt x="254" y="2321"/>
                      </a:lnTo>
                      <a:lnTo>
                        <a:pt x="258" y="2329"/>
                      </a:lnTo>
                      <a:lnTo>
                        <a:pt x="267" y="2344"/>
                      </a:lnTo>
                      <a:lnTo>
                        <a:pt x="271" y="2352"/>
                      </a:lnTo>
                      <a:lnTo>
                        <a:pt x="275" y="2361"/>
                      </a:lnTo>
                      <a:lnTo>
                        <a:pt x="278" y="2371"/>
                      </a:lnTo>
                      <a:lnTo>
                        <a:pt x="279" y="2383"/>
                      </a:lnTo>
                      <a:lnTo>
                        <a:pt x="279" y="2383"/>
                      </a:lnTo>
                      <a:lnTo>
                        <a:pt x="278" y="2388"/>
                      </a:lnTo>
                      <a:lnTo>
                        <a:pt x="277" y="2394"/>
                      </a:lnTo>
                      <a:lnTo>
                        <a:pt x="276" y="2399"/>
                      </a:lnTo>
                      <a:lnTo>
                        <a:pt x="273" y="2403"/>
                      </a:lnTo>
                      <a:lnTo>
                        <a:pt x="266" y="2412"/>
                      </a:lnTo>
                      <a:lnTo>
                        <a:pt x="258" y="2420"/>
                      </a:lnTo>
                      <a:lnTo>
                        <a:pt x="250" y="2426"/>
                      </a:lnTo>
                      <a:lnTo>
                        <a:pt x="243" y="2433"/>
                      </a:lnTo>
                      <a:lnTo>
                        <a:pt x="236" y="2443"/>
                      </a:lnTo>
                      <a:lnTo>
                        <a:pt x="233" y="2447"/>
                      </a:lnTo>
                      <a:lnTo>
                        <a:pt x="232" y="2453"/>
                      </a:lnTo>
                      <a:lnTo>
                        <a:pt x="232" y="2453"/>
                      </a:lnTo>
                      <a:lnTo>
                        <a:pt x="230" y="2466"/>
                      </a:lnTo>
                      <a:lnTo>
                        <a:pt x="229" y="2478"/>
                      </a:lnTo>
                      <a:lnTo>
                        <a:pt x="228" y="2484"/>
                      </a:lnTo>
                      <a:lnTo>
                        <a:pt x="227" y="2490"/>
                      </a:lnTo>
                      <a:lnTo>
                        <a:pt x="224" y="2493"/>
                      </a:lnTo>
                      <a:lnTo>
                        <a:pt x="221" y="2497"/>
                      </a:lnTo>
                      <a:lnTo>
                        <a:pt x="221" y="2497"/>
                      </a:lnTo>
                      <a:lnTo>
                        <a:pt x="216" y="2499"/>
                      </a:lnTo>
                      <a:lnTo>
                        <a:pt x="214" y="2500"/>
                      </a:lnTo>
                      <a:lnTo>
                        <a:pt x="208" y="2500"/>
                      </a:lnTo>
                      <a:lnTo>
                        <a:pt x="202" y="2499"/>
                      </a:lnTo>
                      <a:lnTo>
                        <a:pt x="199" y="2499"/>
                      </a:lnTo>
                      <a:lnTo>
                        <a:pt x="194" y="2500"/>
                      </a:lnTo>
                      <a:lnTo>
                        <a:pt x="194" y="2500"/>
                      </a:lnTo>
                      <a:lnTo>
                        <a:pt x="195" y="2512"/>
                      </a:lnTo>
                      <a:lnTo>
                        <a:pt x="197" y="2523"/>
                      </a:lnTo>
                      <a:lnTo>
                        <a:pt x="198" y="2533"/>
                      </a:lnTo>
                      <a:lnTo>
                        <a:pt x="201" y="2545"/>
                      </a:lnTo>
                      <a:lnTo>
                        <a:pt x="205" y="2554"/>
                      </a:lnTo>
                      <a:lnTo>
                        <a:pt x="208" y="2563"/>
                      </a:lnTo>
                      <a:lnTo>
                        <a:pt x="213" y="2573"/>
                      </a:lnTo>
                      <a:lnTo>
                        <a:pt x="218" y="2581"/>
                      </a:lnTo>
                      <a:lnTo>
                        <a:pt x="225" y="2588"/>
                      </a:lnTo>
                      <a:lnTo>
                        <a:pt x="232" y="2594"/>
                      </a:lnTo>
                      <a:lnTo>
                        <a:pt x="239" y="2600"/>
                      </a:lnTo>
                      <a:lnTo>
                        <a:pt x="247" y="2605"/>
                      </a:lnTo>
                      <a:lnTo>
                        <a:pt x="256" y="2609"/>
                      </a:lnTo>
                      <a:lnTo>
                        <a:pt x="266" y="2612"/>
                      </a:lnTo>
                      <a:lnTo>
                        <a:pt x="276" y="2614"/>
                      </a:lnTo>
                      <a:lnTo>
                        <a:pt x="288" y="2614"/>
                      </a:lnTo>
                      <a:lnTo>
                        <a:pt x="288" y="2614"/>
                      </a:lnTo>
                      <a:lnTo>
                        <a:pt x="288" y="2621"/>
                      </a:lnTo>
                      <a:lnTo>
                        <a:pt x="288" y="2628"/>
                      </a:lnTo>
                      <a:lnTo>
                        <a:pt x="286" y="2635"/>
                      </a:lnTo>
                      <a:lnTo>
                        <a:pt x="285" y="2641"/>
                      </a:lnTo>
                      <a:lnTo>
                        <a:pt x="283" y="2645"/>
                      </a:lnTo>
                      <a:lnTo>
                        <a:pt x="281" y="2650"/>
                      </a:lnTo>
                      <a:lnTo>
                        <a:pt x="273" y="2658"/>
                      </a:lnTo>
                      <a:lnTo>
                        <a:pt x="264" y="2665"/>
                      </a:lnTo>
                      <a:lnTo>
                        <a:pt x="254" y="2670"/>
                      </a:lnTo>
                      <a:lnTo>
                        <a:pt x="244" y="2675"/>
                      </a:lnTo>
                      <a:lnTo>
                        <a:pt x="232" y="2680"/>
                      </a:lnTo>
                      <a:lnTo>
                        <a:pt x="209" y="2688"/>
                      </a:lnTo>
                      <a:lnTo>
                        <a:pt x="199" y="2692"/>
                      </a:lnTo>
                      <a:lnTo>
                        <a:pt x="190" y="2697"/>
                      </a:lnTo>
                      <a:lnTo>
                        <a:pt x="182" y="2703"/>
                      </a:lnTo>
                      <a:lnTo>
                        <a:pt x="175" y="2710"/>
                      </a:lnTo>
                      <a:lnTo>
                        <a:pt x="172" y="2714"/>
                      </a:lnTo>
                      <a:lnTo>
                        <a:pt x="171" y="2719"/>
                      </a:lnTo>
                      <a:lnTo>
                        <a:pt x="170" y="2723"/>
                      </a:lnTo>
                      <a:lnTo>
                        <a:pt x="169" y="2728"/>
                      </a:lnTo>
                      <a:lnTo>
                        <a:pt x="169" y="2728"/>
                      </a:lnTo>
                      <a:lnTo>
                        <a:pt x="170" y="2738"/>
                      </a:lnTo>
                      <a:lnTo>
                        <a:pt x="174" y="2746"/>
                      </a:lnTo>
                      <a:lnTo>
                        <a:pt x="177" y="2753"/>
                      </a:lnTo>
                      <a:lnTo>
                        <a:pt x="182" y="2759"/>
                      </a:lnTo>
                      <a:lnTo>
                        <a:pt x="186" y="2766"/>
                      </a:lnTo>
                      <a:lnTo>
                        <a:pt x="191" y="2773"/>
                      </a:lnTo>
                      <a:lnTo>
                        <a:pt x="193" y="2781"/>
                      </a:lnTo>
                      <a:lnTo>
                        <a:pt x="194" y="2790"/>
                      </a:lnTo>
                      <a:lnTo>
                        <a:pt x="194" y="2790"/>
                      </a:lnTo>
                      <a:lnTo>
                        <a:pt x="194" y="2850"/>
                      </a:lnTo>
                      <a:lnTo>
                        <a:pt x="194" y="2850"/>
                      </a:lnTo>
                      <a:lnTo>
                        <a:pt x="195" y="2857"/>
                      </a:lnTo>
                      <a:lnTo>
                        <a:pt x="197" y="2861"/>
                      </a:lnTo>
                      <a:lnTo>
                        <a:pt x="199" y="2867"/>
                      </a:lnTo>
                      <a:lnTo>
                        <a:pt x="202" y="2872"/>
                      </a:lnTo>
                      <a:lnTo>
                        <a:pt x="206" y="2875"/>
                      </a:lnTo>
                      <a:lnTo>
                        <a:pt x="210" y="2878"/>
                      </a:lnTo>
                      <a:lnTo>
                        <a:pt x="217" y="2879"/>
                      </a:lnTo>
                      <a:lnTo>
                        <a:pt x="217" y="2879"/>
                      </a:lnTo>
                      <a:lnTo>
                        <a:pt x="229" y="2879"/>
                      </a:lnTo>
                      <a:lnTo>
                        <a:pt x="239" y="2878"/>
                      </a:lnTo>
                      <a:lnTo>
                        <a:pt x="259" y="2873"/>
                      </a:lnTo>
                      <a:lnTo>
                        <a:pt x="279" y="2869"/>
                      </a:lnTo>
                      <a:lnTo>
                        <a:pt x="290" y="2868"/>
                      </a:lnTo>
                      <a:lnTo>
                        <a:pt x="301" y="2867"/>
                      </a:lnTo>
                      <a:lnTo>
                        <a:pt x="301" y="2867"/>
                      </a:lnTo>
                      <a:lnTo>
                        <a:pt x="313" y="2868"/>
                      </a:lnTo>
                      <a:lnTo>
                        <a:pt x="322" y="2869"/>
                      </a:lnTo>
                      <a:lnTo>
                        <a:pt x="330" y="2872"/>
                      </a:lnTo>
                      <a:lnTo>
                        <a:pt x="336" y="2875"/>
                      </a:lnTo>
                      <a:lnTo>
                        <a:pt x="342" y="2879"/>
                      </a:lnTo>
                      <a:lnTo>
                        <a:pt x="346" y="2883"/>
                      </a:lnTo>
                      <a:lnTo>
                        <a:pt x="355" y="2891"/>
                      </a:lnTo>
                      <a:lnTo>
                        <a:pt x="362" y="2902"/>
                      </a:lnTo>
                      <a:lnTo>
                        <a:pt x="370" y="2910"/>
                      </a:lnTo>
                      <a:lnTo>
                        <a:pt x="376" y="2913"/>
                      </a:lnTo>
                      <a:lnTo>
                        <a:pt x="382" y="2916"/>
                      </a:lnTo>
                      <a:lnTo>
                        <a:pt x="389" y="2918"/>
                      </a:lnTo>
                      <a:lnTo>
                        <a:pt x="397" y="2919"/>
                      </a:lnTo>
                      <a:lnTo>
                        <a:pt x="397" y="2919"/>
                      </a:lnTo>
                      <a:lnTo>
                        <a:pt x="401" y="2933"/>
                      </a:lnTo>
                      <a:lnTo>
                        <a:pt x="408" y="2948"/>
                      </a:lnTo>
                      <a:lnTo>
                        <a:pt x="418" y="2963"/>
                      </a:lnTo>
                      <a:lnTo>
                        <a:pt x="422" y="2970"/>
                      </a:lnTo>
                      <a:lnTo>
                        <a:pt x="427" y="2974"/>
                      </a:lnTo>
                      <a:lnTo>
                        <a:pt x="427" y="2974"/>
                      </a:lnTo>
                      <a:lnTo>
                        <a:pt x="435" y="2979"/>
                      </a:lnTo>
                      <a:lnTo>
                        <a:pt x="444" y="2982"/>
                      </a:lnTo>
                      <a:lnTo>
                        <a:pt x="462" y="2988"/>
                      </a:lnTo>
                      <a:lnTo>
                        <a:pt x="469" y="2991"/>
                      </a:lnTo>
                      <a:lnTo>
                        <a:pt x="473" y="2994"/>
                      </a:lnTo>
                      <a:lnTo>
                        <a:pt x="476" y="2996"/>
                      </a:lnTo>
                      <a:lnTo>
                        <a:pt x="479" y="3000"/>
                      </a:lnTo>
                      <a:lnTo>
                        <a:pt x="480" y="3004"/>
                      </a:lnTo>
                      <a:lnTo>
                        <a:pt x="481" y="3009"/>
                      </a:lnTo>
                      <a:lnTo>
                        <a:pt x="482" y="3014"/>
                      </a:lnTo>
                      <a:lnTo>
                        <a:pt x="482" y="3014"/>
                      </a:lnTo>
                      <a:lnTo>
                        <a:pt x="481" y="3020"/>
                      </a:lnTo>
                      <a:lnTo>
                        <a:pt x="480" y="3026"/>
                      </a:lnTo>
                      <a:lnTo>
                        <a:pt x="477" y="3032"/>
                      </a:lnTo>
                      <a:lnTo>
                        <a:pt x="474" y="3037"/>
                      </a:lnTo>
                      <a:lnTo>
                        <a:pt x="466" y="3049"/>
                      </a:lnTo>
                      <a:lnTo>
                        <a:pt x="458" y="3061"/>
                      </a:lnTo>
                      <a:lnTo>
                        <a:pt x="449" y="3073"/>
                      </a:lnTo>
                      <a:lnTo>
                        <a:pt x="441" y="3087"/>
                      </a:lnTo>
                      <a:lnTo>
                        <a:pt x="438" y="3095"/>
                      </a:lnTo>
                      <a:lnTo>
                        <a:pt x="436" y="3103"/>
                      </a:lnTo>
                      <a:lnTo>
                        <a:pt x="434" y="3112"/>
                      </a:lnTo>
                      <a:lnTo>
                        <a:pt x="434" y="3121"/>
                      </a:lnTo>
                      <a:lnTo>
                        <a:pt x="434" y="3121"/>
                      </a:lnTo>
                      <a:lnTo>
                        <a:pt x="435" y="3132"/>
                      </a:lnTo>
                      <a:lnTo>
                        <a:pt x="437" y="3140"/>
                      </a:lnTo>
                      <a:lnTo>
                        <a:pt x="443" y="3148"/>
                      </a:lnTo>
                      <a:lnTo>
                        <a:pt x="449" y="3153"/>
                      </a:lnTo>
                      <a:lnTo>
                        <a:pt x="457" y="3157"/>
                      </a:lnTo>
                      <a:lnTo>
                        <a:pt x="465" y="3161"/>
                      </a:lnTo>
                      <a:lnTo>
                        <a:pt x="483" y="3166"/>
                      </a:lnTo>
                      <a:lnTo>
                        <a:pt x="502" y="3172"/>
                      </a:lnTo>
                      <a:lnTo>
                        <a:pt x="510" y="3176"/>
                      </a:lnTo>
                      <a:lnTo>
                        <a:pt x="518" y="3179"/>
                      </a:lnTo>
                      <a:lnTo>
                        <a:pt x="523" y="3185"/>
                      </a:lnTo>
                      <a:lnTo>
                        <a:pt x="528" y="3191"/>
                      </a:lnTo>
                      <a:lnTo>
                        <a:pt x="531" y="3200"/>
                      </a:lnTo>
                      <a:lnTo>
                        <a:pt x="533" y="3209"/>
                      </a:lnTo>
                      <a:lnTo>
                        <a:pt x="533" y="3209"/>
                      </a:lnTo>
                      <a:lnTo>
                        <a:pt x="533" y="3217"/>
                      </a:lnTo>
                      <a:lnTo>
                        <a:pt x="530" y="3225"/>
                      </a:lnTo>
                      <a:lnTo>
                        <a:pt x="528" y="3232"/>
                      </a:lnTo>
                      <a:lnTo>
                        <a:pt x="525" y="3238"/>
                      </a:lnTo>
                      <a:lnTo>
                        <a:pt x="520" y="3242"/>
                      </a:lnTo>
                      <a:lnTo>
                        <a:pt x="515" y="3247"/>
                      </a:lnTo>
                      <a:lnTo>
                        <a:pt x="505" y="3256"/>
                      </a:lnTo>
                      <a:lnTo>
                        <a:pt x="495" y="3264"/>
                      </a:lnTo>
                      <a:lnTo>
                        <a:pt x="487" y="3273"/>
                      </a:lnTo>
                      <a:lnTo>
                        <a:pt x="482" y="3278"/>
                      </a:lnTo>
                      <a:lnTo>
                        <a:pt x="480" y="3284"/>
                      </a:lnTo>
                      <a:lnTo>
                        <a:pt x="479" y="3291"/>
                      </a:lnTo>
                      <a:lnTo>
                        <a:pt x="477" y="3298"/>
                      </a:lnTo>
                      <a:lnTo>
                        <a:pt x="477" y="3298"/>
                      </a:lnTo>
                      <a:lnTo>
                        <a:pt x="477" y="3393"/>
                      </a:lnTo>
                      <a:lnTo>
                        <a:pt x="477" y="3393"/>
                      </a:lnTo>
                      <a:lnTo>
                        <a:pt x="479" y="3399"/>
                      </a:lnTo>
                      <a:lnTo>
                        <a:pt x="480" y="3405"/>
                      </a:lnTo>
                      <a:lnTo>
                        <a:pt x="482" y="3410"/>
                      </a:lnTo>
                      <a:lnTo>
                        <a:pt x="485" y="3416"/>
                      </a:lnTo>
                      <a:lnTo>
                        <a:pt x="493" y="3428"/>
                      </a:lnTo>
                      <a:lnTo>
                        <a:pt x="504" y="3439"/>
                      </a:lnTo>
                      <a:lnTo>
                        <a:pt x="513" y="3452"/>
                      </a:lnTo>
                      <a:lnTo>
                        <a:pt x="518" y="3459"/>
                      </a:lnTo>
                      <a:lnTo>
                        <a:pt x="521" y="3466"/>
                      </a:lnTo>
                      <a:lnTo>
                        <a:pt x="525" y="3474"/>
                      </a:lnTo>
                      <a:lnTo>
                        <a:pt x="527" y="3483"/>
                      </a:lnTo>
                      <a:lnTo>
                        <a:pt x="529" y="3493"/>
                      </a:lnTo>
                      <a:lnTo>
                        <a:pt x="529" y="3504"/>
                      </a:lnTo>
                      <a:lnTo>
                        <a:pt x="529" y="3504"/>
                      </a:lnTo>
                      <a:lnTo>
                        <a:pt x="529" y="3510"/>
                      </a:lnTo>
                      <a:lnTo>
                        <a:pt x="527" y="3516"/>
                      </a:lnTo>
                      <a:lnTo>
                        <a:pt x="526" y="3521"/>
                      </a:lnTo>
                      <a:lnTo>
                        <a:pt x="522" y="3525"/>
                      </a:lnTo>
                      <a:lnTo>
                        <a:pt x="519" y="3528"/>
                      </a:lnTo>
                      <a:lnTo>
                        <a:pt x="515" y="3531"/>
                      </a:lnTo>
                      <a:lnTo>
                        <a:pt x="507" y="3536"/>
                      </a:lnTo>
                      <a:lnTo>
                        <a:pt x="499" y="3539"/>
                      </a:lnTo>
                      <a:lnTo>
                        <a:pt x="492" y="3545"/>
                      </a:lnTo>
                      <a:lnTo>
                        <a:pt x="489" y="3548"/>
                      </a:lnTo>
                      <a:lnTo>
                        <a:pt x="487" y="3552"/>
                      </a:lnTo>
                      <a:lnTo>
                        <a:pt x="485" y="3556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2"/>
                      </a:lnTo>
                      <a:lnTo>
                        <a:pt x="485" y="3566"/>
                      </a:lnTo>
                      <a:lnTo>
                        <a:pt x="487" y="3569"/>
                      </a:lnTo>
                      <a:lnTo>
                        <a:pt x="492" y="3578"/>
                      </a:lnTo>
                      <a:lnTo>
                        <a:pt x="500" y="3589"/>
                      </a:lnTo>
                      <a:lnTo>
                        <a:pt x="510" y="3599"/>
                      </a:lnTo>
                      <a:lnTo>
                        <a:pt x="520" y="3608"/>
                      </a:lnTo>
                      <a:lnTo>
                        <a:pt x="530" y="3616"/>
                      </a:lnTo>
                      <a:lnTo>
                        <a:pt x="540" y="3622"/>
                      </a:lnTo>
                      <a:lnTo>
                        <a:pt x="544" y="3623"/>
                      </a:lnTo>
                      <a:lnTo>
                        <a:pt x="548" y="3624"/>
                      </a:lnTo>
                      <a:lnTo>
                        <a:pt x="548" y="3624"/>
                      </a:lnTo>
                      <a:lnTo>
                        <a:pt x="563" y="3623"/>
                      </a:lnTo>
                      <a:lnTo>
                        <a:pt x="575" y="3621"/>
                      </a:lnTo>
                      <a:lnTo>
                        <a:pt x="587" y="3619"/>
                      </a:lnTo>
                      <a:lnTo>
                        <a:pt x="599" y="3617"/>
                      </a:lnTo>
                      <a:lnTo>
                        <a:pt x="599" y="3617"/>
                      </a:lnTo>
                      <a:lnTo>
                        <a:pt x="606" y="3617"/>
                      </a:lnTo>
                      <a:lnTo>
                        <a:pt x="613" y="3620"/>
                      </a:lnTo>
                      <a:lnTo>
                        <a:pt x="619" y="3622"/>
                      </a:lnTo>
                      <a:lnTo>
                        <a:pt x="624" y="3626"/>
                      </a:lnTo>
                      <a:lnTo>
                        <a:pt x="634" y="3635"/>
                      </a:lnTo>
                      <a:lnTo>
                        <a:pt x="643" y="3643"/>
                      </a:lnTo>
                      <a:lnTo>
                        <a:pt x="643" y="3643"/>
                      </a:lnTo>
                      <a:lnTo>
                        <a:pt x="656" y="3652"/>
                      </a:lnTo>
                      <a:lnTo>
                        <a:pt x="665" y="3661"/>
                      </a:lnTo>
                      <a:lnTo>
                        <a:pt x="674" y="3672"/>
                      </a:lnTo>
                      <a:lnTo>
                        <a:pt x="681" y="3683"/>
                      </a:lnTo>
                      <a:lnTo>
                        <a:pt x="687" y="3696"/>
                      </a:lnTo>
                      <a:lnTo>
                        <a:pt x="691" y="3710"/>
                      </a:lnTo>
                      <a:lnTo>
                        <a:pt x="699" y="3737"/>
                      </a:lnTo>
                      <a:lnTo>
                        <a:pt x="706" y="3766"/>
                      </a:lnTo>
                      <a:lnTo>
                        <a:pt x="714" y="3794"/>
                      </a:lnTo>
                      <a:lnTo>
                        <a:pt x="720" y="3806"/>
                      </a:lnTo>
                      <a:lnTo>
                        <a:pt x="726" y="3819"/>
                      </a:lnTo>
                      <a:lnTo>
                        <a:pt x="733" y="3830"/>
                      </a:lnTo>
                      <a:lnTo>
                        <a:pt x="742" y="3841"/>
                      </a:lnTo>
                      <a:lnTo>
                        <a:pt x="742" y="3841"/>
                      </a:lnTo>
                      <a:lnTo>
                        <a:pt x="743" y="3845"/>
                      </a:lnTo>
                      <a:lnTo>
                        <a:pt x="744" y="3850"/>
                      </a:lnTo>
                      <a:lnTo>
                        <a:pt x="749" y="3859"/>
                      </a:lnTo>
                      <a:lnTo>
                        <a:pt x="755" y="3867"/>
                      </a:lnTo>
                      <a:lnTo>
                        <a:pt x="756" y="3872"/>
                      </a:lnTo>
                      <a:lnTo>
                        <a:pt x="757" y="3878"/>
                      </a:lnTo>
                      <a:lnTo>
                        <a:pt x="757" y="3878"/>
                      </a:lnTo>
                      <a:lnTo>
                        <a:pt x="756" y="3883"/>
                      </a:lnTo>
                      <a:lnTo>
                        <a:pt x="752" y="3889"/>
                      </a:lnTo>
                      <a:lnTo>
                        <a:pt x="749" y="3894"/>
                      </a:lnTo>
                      <a:lnTo>
                        <a:pt x="743" y="3898"/>
                      </a:lnTo>
                      <a:lnTo>
                        <a:pt x="734" y="3906"/>
                      </a:lnTo>
                      <a:lnTo>
                        <a:pt x="729" y="3910"/>
                      </a:lnTo>
                      <a:lnTo>
                        <a:pt x="727" y="3914"/>
                      </a:lnTo>
                      <a:lnTo>
                        <a:pt x="727" y="3914"/>
                      </a:lnTo>
                      <a:lnTo>
                        <a:pt x="726" y="3921"/>
                      </a:lnTo>
                      <a:lnTo>
                        <a:pt x="725" y="3928"/>
                      </a:lnTo>
                      <a:lnTo>
                        <a:pt x="725" y="3941"/>
                      </a:lnTo>
                      <a:lnTo>
                        <a:pt x="725" y="3945"/>
                      </a:lnTo>
                      <a:lnTo>
                        <a:pt x="724" y="3951"/>
                      </a:lnTo>
                      <a:lnTo>
                        <a:pt x="721" y="3957"/>
                      </a:lnTo>
                      <a:lnTo>
                        <a:pt x="717" y="3962"/>
                      </a:lnTo>
                      <a:lnTo>
                        <a:pt x="717" y="3962"/>
                      </a:lnTo>
                      <a:lnTo>
                        <a:pt x="712" y="3967"/>
                      </a:lnTo>
                      <a:lnTo>
                        <a:pt x="708" y="3973"/>
                      </a:lnTo>
                      <a:lnTo>
                        <a:pt x="695" y="3983"/>
                      </a:lnTo>
                      <a:lnTo>
                        <a:pt x="682" y="3993"/>
                      </a:lnTo>
                      <a:lnTo>
                        <a:pt x="670" y="4002"/>
                      </a:lnTo>
                      <a:lnTo>
                        <a:pt x="658" y="4013"/>
                      </a:lnTo>
                      <a:lnTo>
                        <a:pt x="652" y="4020"/>
                      </a:lnTo>
                      <a:lnTo>
                        <a:pt x="648" y="4027"/>
                      </a:lnTo>
                      <a:lnTo>
                        <a:pt x="644" y="4035"/>
                      </a:lnTo>
                      <a:lnTo>
                        <a:pt x="642" y="4043"/>
                      </a:lnTo>
                      <a:lnTo>
                        <a:pt x="640" y="4054"/>
                      </a:lnTo>
                      <a:lnTo>
                        <a:pt x="640" y="4065"/>
                      </a:lnTo>
                      <a:lnTo>
                        <a:pt x="640" y="4065"/>
                      </a:lnTo>
                      <a:lnTo>
                        <a:pt x="668" y="4097"/>
                      </a:lnTo>
                      <a:lnTo>
                        <a:pt x="668" y="4097"/>
                      </a:lnTo>
                      <a:lnTo>
                        <a:pt x="732" y="4097"/>
                      </a:lnTo>
                      <a:lnTo>
                        <a:pt x="732" y="4097"/>
                      </a:lnTo>
                      <a:lnTo>
                        <a:pt x="732" y="4097"/>
                      </a:lnTo>
                      <a:lnTo>
                        <a:pt x="736" y="4103"/>
                      </a:lnTo>
                      <a:lnTo>
                        <a:pt x="741" y="4106"/>
                      </a:lnTo>
                      <a:lnTo>
                        <a:pt x="747" y="4110"/>
                      </a:lnTo>
                      <a:lnTo>
                        <a:pt x="752" y="4112"/>
                      </a:lnTo>
                      <a:lnTo>
                        <a:pt x="765" y="4116"/>
                      </a:lnTo>
                      <a:lnTo>
                        <a:pt x="779" y="4117"/>
                      </a:lnTo>
                      <a:lnTo>
                        <a:pt x="779" y="4117"/>
                      </a:lnTo>
                      <a:lnTo>
                        <a:pt x="797" y="4116"/>
                      </a:lnTo>
                      <a:lnTo>
                        <a:pt x="813" y="4112"/>
                      </a:lnTo>
                      <a:lnTo>
                        <a:pt x="829" y="4106"/>
                      </a:lnTo>
                      <a:lnTo>
                        <a:pt x="843" y="4101"/>
                      </a:lnTo>
                      <a:lnTo>
                        <a:pt x="857" y="4092"/>
                      </a:lnTo>
                      <a:lnTo>
                        <a:pt x="870" y="4082"/>
                      </a:lnTo>
                      <a:lnTo>
                        <a:pt x="880" y="4071"/>
                      </a:lnTo>
                      <a:lnTo>
                        <a:pt x="892" y="4059"/>
                      </a:lnTo>
                      <a:lnTo>
                        <a:pt x="901" y="4046"/>
                      </a:lnTo>
                      <a:lnTo>
                        <a:pt x="910" y="4032"/>
                      </a:lnTo>
                      <a:lnTo>
                        <a:pt x="918" y="4018"/>
                      </a:lnTo>
                      <a:lnTo>
                        <a:pt x="926" y="4003"/>
                      </a:lnTo>
                      <a:lnTo>
                        <a:pt x="940" y="3973"/>
                      </a:lnTo>
                      <a:lnTo>
                        <a:pt x="951" y="3943"/>
                      </a:lnTo>
                      <a:lnTo>
                        <a:pt x="951" y="3943"/>
                      </a:lnTo>
                      <a:lnTo>
                        <a:pt x="955" y="3938"/>
                      </a:lnTo>
                      <a:lnTo>
                        <a:pt x="958" y="3935"/>
                      </a:lnTo>
                      <a:lnTo>
                        <a:pt x="963" y="3932"/>
                      </a:lnTo>
                      <a:lnTo>
                        <a:pt x="969" y="3929"/>
                      </a:lnTo>
                      <a:lnTo>
                        <a:pt x="978" y="3926"/>
                      </a:lnTo>
                      <a:lnTo>
                        <a:pt x="981" y="3924"/>
                      </a:lnTo>
                      <a:lnTo>
                        <a:pt x="985" y="3921"/>
                      </a:lnTo>
                      <a:lnTo>
                        <a:pt x="985" y="3921"/>
                      </a:lnTo>
                      <a:lnTo>
                        <a:pt x="987" y="3919"/>
                      </a:lnTo>
                      <a:lnTo>
                        <a:pt x="988" y="3915"/>
                      </a:lnTo>
                      <a:lnTo>
                        <a:pt x="989" y="3909"/>
                      </a:lnTo>
                      <a:lnTo>
                        <a:pt x="991" y="3890"/>
                      </a:lnTo>
                      <a:lnTo>
                        <a:pt x="992" y="3881"/>
                      </a:lnTo>
                      <a:lnTo>
                        <a:pt x="993" y="3873"/>
                      </a:lnTo>
                      <a:lnTo>
                        <a:pt x="995" y="3867"/>
                      </a:lnTo>
                      <a:lnTo>
                        <a:pt x="997" y="3864"/>
                      </a:lnTo>
                      <a:lnTo>
                        <a:pt x="1000" y="3863"/>
                      </a:lnTo>
                      <a:lnTo>
                        <a:pt x="1000" y="3863"/>
                      </a:lnTo>
                      <a:lnTo>
                        <a:pt x="1015" y="3854"/>
                      </a:lnTo>
                      <a:lnTo>
                        <a:pt x="1033" y="3848"/>
                      </a:lnTo>
                      <a:lnTo>
                        <a:pt x="1054" y="3842"/>
                      </a:lnTo>
                      <a:lnTo>
                        <a:pt x="1075" y="3837"/>
                      </a:lnTo>
                      <a:lnTo>
                        <a:pt x="1095" y="3834"/>
                      </a:lnTo>
                      <a:lnTo>
                        <a:pt x="1116" y="3831"/>
                      </a:lnTo>
                      <a:lnTo>
                        <a:pt x="1134" y="3830"/>
                      </a:lnTo>
                      <a:lnTo>
                        <a:pt x="1151" y="3829"/>
                      </a:lnTo>
                      <a:lnTo>
                        <a:pt x="1151" y="3829"/>
                      </a:lnTo>
                      <a:lnTo>
                        <a:pt x="1153" y="3823"/>
                      </a:lnTo>
                      <a:lnTo>
                        <a:pt x="1154" y="3817"/>
                      </a:lnTo>
                      <a:lnTo>
                        <a:pt x="1154" y="3810"/>
                      </a:lnTo>
                      <a:lnTo>
                        <a:pt x="1153" y="3806"/>
                      </a:lnTo>
                      <a:lnTo>
                        <a:pt x="1151" y="3804"/>
                      </a:lnTo>
                      <a:lnTo>
                        <a:pt x="1151" y="3804"/>
                      </a:lnTo>
                      <a:lnTo>
                        <a:pt x="1145" y="3803"/>
                      </a:lnTo>
                      <a:lnTo>
                        <a:pt x="1140" y="3802"/>
                      </a:lnTo>
                      <a:lnTo>
                        <a:pt x="1136" y="3798"/>
                      </a:lnTo>
                      <a:lnTo>
                        <a:pt x="1131" y="3795"/>
                      </a:lnTo>
                      <a:lnTo>
                        <a:pt x="1123" y="3785"/>
                      </a:lnTo>
                      <a:lnTo>
                        <a:pt x="1114" y="3774"/>
                      </a:lnTo>
                      <a:lnTo>
                        <a:pt x="1096" y="3751"/>
                      </a:lnTo>
                      <a:lnTo>
                        <a:pt x="1088" y="3742"/>
                      </a:lnTo>
                      <a:lnTo>
                        <a:pt x="1080" y="3734"/>
                      </a:lnTo>
                      <a:lnTo>
                        <a:pt x="1080" y="3734"/>
                      </a:lnTo>
                      <a:lnTo>
                        <a:pt x="1076" y="3731"/>
                      </a:lnTo>
                      <a:lnTo>
                        <a:pt x="1070" y="3728"/>
                      </a:lnTo>
                      <a:lnTo>
                        <a:pt x="1067" y="3726"/>
                      </a:lnTo>
                      <a:lnTo>
                        <a:pt x="1064" y="3722"/>
                      </a:lnTo>
                      <a:lnTo>
                        <a:pt x="1063" y="3719"/>
                      </a:lnTo>
                      <a:lnTo>
                        <a:pt x="1062" y="3715"/>
                      </a:lnTo>
                      <a:lnTo>
                        <a:pt x="1062" y="3715"/>
                      </a:lnTo>
                      <a:lnTo>
                        <a:pt x="1063" y="3712"/>
                      </a:lnTo>
                      <a:lnTo>
                        <a:pt x="1068" y="3706"/>
                      </a:lnTo>
                      <a:lnTo>
                        <a:pt x="1081" y="3693"/>
                      </a:lnTo>
                      <a:lnTo>
                        <a:pt x="1096" y="3682"/>
                      </a:lnTo>
                      <a:lnTo>
                        <a:pt x="1102" y="3677"/>
                      </a:lnTo>
                      <a:lnTo>
                        <a:pt x="1106" y="3676"/>
                      </a:lnTo>
                      <a:lnTo>
                        <a:pt x="1106" y="3676"/>
                      </a:lnTo>
                      <a:lnTo>
                        <a:pt x="1125" y="3676"/>
                      </a:lnTo>
                      <a:lnTo>
                        <a:pt x="1133" y="3674"/>
                      </a:lnTo>
                      <a:lnTo>
                        <a:pt x="1139" y="3672"/>
                      </a:lnTo>
                      <a:lnTo>
                        <a:pt x="1144" y="3668"/>
                      </a:lnTo>
                      <a:lnTo>
                        <a:pt x="1147" y="3662"/>
                      </a:lnTo>
                      <a:lnTo>
                        <a:pt x="1149" y="3654"/>
                      </a:lnTo>
                      <a:lnTo>
                        <a:pt x="1151" y="3643"/>
                      </a:lnTo>
                      <a:lnTo>
                        <a:pt x="1151" y="3643"/>
                      </a:lnTo>
                      <a:lnTo>
                        <a:pt x="1149" y="3638"/>
                      </a:lnTo>
                      <a:lnTo>
                        <a:pt x="1148" y="3632"/>
                      </a:lnTo>
                      <a:lnTo>
                        <a:pt x="1145" y="3623"/>
                      </a:lnTo>
                      <a:lnTo>
                        <a:pt x="1140" y="3613"/>
                      </a:lnTo>
                      <a:lnTo>
                        <a:pt x="1139" y="3608"/>
                      </a:lnTo>
                      <a:lnTo>
                        <a:pt x="1139" y="3602"/>
                      </a:lnTo>
                      <a:lnTo>
                        <a:pt x="1139" y="3602"/>
                      </a:lnTo>
                      <a:lnTo>
                        <a:pt x="1139" y="3596"/>
                      </a:lnTo>
                      <a:lnTo>
                        <a:pt x="1141" y="3590"/>
                      </a:lnTo>
                      <a:lnTo>
                        <a:pt x="1146" y="3578"/>
                      </a:lnTo>
                      <a:lnTo>
                        <a:pt x="1152" y="3565"/>
                      </a:lnTo>
                      <a:lnTo>
                        <a:pt x="1153" y="3556"/>
                      </a:lnTo>
                      <a:lnTo>
                        <a:pt x="1154" y="3547"/>
                      </a:lnTo>
                      <a:lnTo>
                        <a:pt x="1154" y="3547"/>
                      </a:lnTo>
                      <a:lnTo>
                        <a:pt x="1153" y="3539"/>
                      </a:lnTo>
                      <a:lnTo>
                        <a:pt x="1152" y="3532"/>
                      </a:lnTo>
                      <a:lnTo>
                        <a:pt x="1146" y="3521"/>
                      </a:lnTo>
                      <a:lnTo>
                        <a:pt x="1141" y="3509"/>
                      </a:lnTo>
                      <a:lnTo>
                        <a:pt x="1139" y="3502"/>
                      </a:lnTo>
                      <a:lnTo>
                        <a:pt x="1139" y="3497"/>
                      </a:lnTo>
                      <a:lnTo>
                        <a:pt x="1139" y="3497"/>
                      </a:lnTo>
                      <a:lnTo>
                        <a:pt x="1140" y="3491"/>
                      </a:lnTo>
                      <a:lnTo>
                        <a:pt x="1141" y="3485"/>
                      </a:lnTo>
                      <a:lnTo>
                        <a:pt x="1148" y="3471"/>
                      </a:lnTo>
                      <a:lnTo>
                        <a:pt x="1156" y="3454"/>
                      </a:lnTo>
                      <a:lnTo>
                        <a:pt x="1160" y="3446"/>
                      </a:lnTo>
                      <a:lnTo>
                        <a:pt x="1161" y="3438"/>
                      </a:lnTo>
                      <a:lnTo>
                        <a:pt x="1161" y="3438"/>
                      </a:lnTo>
                      <a:lnTo>
                        <a:pt x="1172" y="3433"/>
                      </a:lnTo>
                      <a:lnTo>
                        <a:pt x="1182" y="3426"/>
                      </a:lnTo>
                      <a:lnTo>
                        <a:pt x="1191" y="3418"/>
                      </a:lnTo>
                      <a:lnTo>
                        <a:pt x="1198" y="3409"/>
                      </a:lnTo>
                      <a:lnTo>
                        <a:pt x="1203" y="3398"/>
                      </a:lnTo>
                      <a:lnTo>
                        <a:pt x="1208" y="3386"/>
                      </a:lnTo>
                      <a:lnTo>
                        <a:pt x="1212" y="3375"/>
                      </a:lnTo>
                      <a:lnTo>
                        <a:pt x="1213" y="3364"/>
                      </a:lnTo>
                      <a:lnTo>
                        <a:pt x="1213" y="3364"/>
                      </a:lnTo>
                      <a:lnTo>
                        <a:pt x="1212" y="3357"/>
                      </a:lnTo>
                      <a:lnTo>
                        <a:pt x="1210" y="3350"/>
                      </a:lnTo>
                      <a:lnTo>
                        <a:pt x="1209" y="3345"/>
                      </a:lnTo>
                      <a:lnTo>
                        <a:pt x="1206" y="3340"/>
                      </a:lnTo>
                      <a:lnTo>
                        <a:pt x="1200" y="3330"/>
                      </a:lnTo>
                      <a:lnTo>
                        <a:pt x="1192" y="3319"/>
                      </a:lnTo>
                      <a:lnTo>
                        <a:pt x="1185" y="3310"/>
                      </a:lnTo>
                      <a:lnTo>
                        <a:pt x="1178" y="3301"/>
                      </a:lnTo>
                      <a:lnTo>
                        <a:pt x="1174" y="3291"/>
                      </a:lnTo>
                      <a:lnTo>
                        <a:pt x="1172" y="3285"/>
                      </a:lnTo>
                      <a:lnTo>
                        <a:pt x="1172" y="3279"/>
                      </a:lnTo>
                      <a:lnTo>
                        <a:pt x="1172" y="3279"/>
                      </a:lnTo>
                      <a:lnTo>
                        <a:pt x="1172" y="3260"/>
                      </a:lnTo>
                      <a:lnTo>
                        <a:pt x="1176" y="3241"/>
                      </a:lnTo>
                      <a:lnTo>
                        <a:pt x="1179" y="3223"/>
                      </a:lnTo>
                      <a:lnTo>
                        <a:pt x="1185" y="3207"/>
                      </a:lnTo>
                      <a:lnTo>
                        <a:pt x="1193" y="3193"/>
                      </a:lnTo>
                      <a:lnTo>
                        <a:pt x="1197" y="3187"/>
                      </a:lnTo>
                      <a:lnTo>
                        <a:pt x="1201" y="3182"/>
                      </a:lnTo>
                      <a:lnTo>
                        <a:pt x="1207" y="3178"/>
                      </a:lnTo>
                      <a:lnTo>
                        <a:pt x="1212" y="3176"/>
                      </a:lnTo>
                      <a:lnTo>
                        <a:pt x="1217" y="3173"/>
                      </a:lnTo>
                      <a:lnTo>
                        <a:pt x="1224" y="3173"/>
                      </a:lnTo>
                      <a:lnTo>
                        <a:pt x="1224" y="3173"/>
                      </a:lnTo>
                      <a:lnTo>
                        <a:pt x="1271" y="3173"/>
                      </a:lnTo>
                      <a:lnTo>
                        <a:pt x="1271" y="3173"/>
                      </a:lnTo>
                      <a:lnTo>
                        <a:pt x="1279" y="3172"/>
                      </a:lnTo>
                      <a:lnTo>
                        <a:pt x="1286" y="3170"/>
                      </a:lnTo>
                      <a:lnTo>
                        <a:pt x="1292" y="3168"/>
                      </a:lnTo>
                      <a:lnTo>
                        <a:pt x="1298" y="3163"/>
                      </a:lnTo>
                      <a:lnTo>
                        <a:pt x="1304" y="3158"/>
                      </a:lnTo>
                      <a:lnTo>
                        <a:pt x="1308" y="3153"/>
                      </a:lnTo>
                      <a:lnTo>
                        <a:pt x="1317" y="3142"/>
                      </a:lnTo>
                      <a:lnTo>
                        <a:pt x="1325" y="3131"/>
                      </a:lnTo>
                      <a:lnTo>
                        <a:pt x="1333" y="3120"/>
                      </a:lnTo>
                      <a:lnTo>
                        <a:pt x="1337" y="3116"/>
                      </a:lnTo>
                      <a:lnTo>
                        <a:pt x="1342" y="3113"/>
                      </a:lnTo>
                      <a:lnTo>
                        <a:pt x="1346" y="3111"/>
                      </a:lnTo>
                      <a:lnTo>
                        <a:pt x="1352" y="3110"/>
                      </a:lnTo>
                      <a:lnTo>
                        <a:pt x="1352" y="3110"/>
                      </a:lnTo>
                      <a:lnTo>
                        <a:pt x="1360" y="3111"/>
                      </a:lnTo>
                      <a:lnTo>
                        <a:pt x="1367" y="3115"/>
                      </a:lnTo>
                      <a:lnTo>
                        <a:pt x="1373" y="3119"/>
                      </a:lnTo>
                      <a:lnTo>
                        <a:pt x="1377" y="3124"/>
                      </a:lnTo>
                      <a:lnTo>
                        <a:pt x="1382" y="3131"/>
                      </a:lnTo>
                      <a:lnTo>
                        <a:pt x="1385" y="3139"/>
                      </a:lnTo>
                      <a:lnTo>
                        <a:pt x="1391" y="3155"/>
                      </a:lnTo>
                      <a:lnTo>
                        <a:pt x="1397" y="3171"/>
                      </a:lnTo>
                      <a:lnTo>
                        <a:pt x="1401" y="3178"/>
                      </a:lnTo>
                      <a:lnTo>
                        <a:pt x="1405" y="3185"/>
                      </a:lnTo>
                      <a:lnTo>
                        <a:pt x="1411" y="3191"/>
                      </a:lnTo>
                      <a:lnTo>
                        <a:pt x="1416" y="3195"/>
                      </a:lnTo>
                      <a:lnTo>
                        <a:pt x="1424" y="3197"/>
                      </a:lnTo>
                      <a:lnTo>
                        <a:pt x="1432" y="3199"/>
                      </a:lnTo>
                      <a:lnTo>
                        <a:pt x="1432" y="3199"/>
                      </a:lnTo>
                      <a:lnTo>
                        <a:pt x="1436" y="3199"/>
                      </a:lnTo>
                      <a:lnTo>
                        <a:pt x="1437" y="3197"/>
                      </a:lnTo>
                      <a:lnTo>
                        <a:pt x="1438" y="3195"/>
                      </a:lnTo>
                      <a:lnTo>
                        <a:pt x="1439" y="3193"/>
                      </a:lnTo>
                      <a:lnTo>
                        <a:pt x="1439" y="3187"/>
                      </a:lnTo>
                      <a:lnTo>
                        <a:pt x="1438" y="3179"/>
                      </a:lnTo>
                      <a:lnTo>
                        <a:pt x="1435" y="3161"/>
                      </a:lnTo>
                      <a:lnTo>
                        <a:pt x="1434" y="3153"/>
                      </a:lnTo>
                      <a:lnTo>
                        <a:pt x="1432" y="3143"/>
                      </a:lnTo>
                      <a:lnTo>
                        <a:pt x="1432" y="3143"/>
                      </a:lnTo>
                      <a:lnTo>
                        <a:pt x="1435" y="3128"/>
                      </a:lnTo>
                      <a:lnTo>
                        <a:pt x="1439" y="3105"/>
                      </a:lnTo>
                      <a:lnTo>
                        <a:pt x="1445" y="3085"/>
                      </a:lnTo>
                      <a:lnTo>
                        <a:pt x="1449" y="3077"/>
                      </a:lnTo>
                      <a:lnTo>
                        <a:pt x="1451" y="3073"/>
                      </a:lnTo>
                      <a:lnTo>
                        <a:pt x="1451" y="3073"/>
                      </a:lnTo>
                      <a:lnTo>
                        <a:pt x="1454" y="3072"/>
                      </a:lnTo>
                      <a:lnTo>
                        <a:pt x="1458" y="3072"/>
                      </a:lnTo>
                      <a:lnTo>
                        <a:pt x="1464" y="3072"/>
                      </a:lnTo>
                      <a:lnTo>
                        <a:pt x="1467" y="3072"/>
                      </a:lnTo>
                      <a:lnTo>
                        <a:pt x="1469" y="3071"/>
                      </a:lnTo>
                      <a:lnTo>
                        <a:pt x="1472" y="3070"/>
                      </a:lnTo>
                      <a:lnTo>
                        <a:pt x="1474" y="3066"/>
                      </a:lnTo>
                      <a:lnTo>
                        <a:pt x="1474" y="3066"/>
                      </a:lnTo>
                      <a:lnTo>
                        <a:pt x="1475" y="3057"/>
                      </a:lnTo>
                      <a:lnTo>
                        <a:pt x="1476" y="3048"/>
                      </a:lnTo>
                      <a:lnTo>
                        <a:pt x="1478" y="3041"/>
                      </a:lnTo>
                      <a:lnTo>
                        <a:pt x="1481" y="3036"/>
                      </a:lnTo>
                      <a:lnTo>
                        <a:pt x="1484" y="3033"/>
                      </a:lnTo>
                      <a:lnTo>
                        <a:pt x="1484" y="3033"/>
                      </a:lnTo>
                      <a:lnTo>
                        <a:pt x="1490" y="3026"/>
                      </a:lnTo>
                      <a:lnTo>
                        <a:pt x="1498" y="3018"/>
                      </a:lnTo>
                      <a:lnTo>
                        <a:pt x="1515" y="3003"/>
                      </a:lnTo>
                      <a:lnTo>
                        <a:pt x="1523" y="2995"/>
                      </a:lnTo>
                      <a:lnTo>
                        <a:pt x="1530" y="2986"/>
                      </a:lnTo>
                      <a:lnTo>
                        <a:pt x="1534" y="2977"/>
                      </a:lnTo>
                      <a:lnTo>
                        <a:pt x="1536" y="2972"/>
                      </a:lnTo>
                      <a:lnTo>
                        <a:pt x="1536" y="2967"/>
                      </a:lnTo>
                      <a:lnTo>
                        <a:pt x="1536" y="2967"/>
                      </a:lnTo>
                      <a:lnTo>
                        <a:pt x="1535" y="2963"/>
                      </a:lnTo>
                      <a:lnTo>
                        <a:pt x="1534" y="2960"/>
                      </a:lnTo>
                      <a:lnTo>
                        <a:pt x="1530" y="2956"/>
                      </a:lnTo>
                      <a:lnTo>
                        <a:pt x="1524" y="2953"/>
                      </a:lnTo>
                      <a:lnTo>
                        <a:pt x="1523" y="2951"/>
                      </a:lnTo>
                      <a:lnTo>
                        <a:pt x="1521" y="2949"/>
                      </a:lnTo>
                      <a:lnTo>
                        <a:pt x="1521" y="2949"/>
                      </a:lnTo>
                      <a:lnTo>
                        <a:pt x="1521" y="2934"/>
                      </a:lnTo>
                      <a:lnTo>
                        <a:pt x="1521" y="2934"/>
                      </a:lnTo>
                      <a:lnTo>
                        <a:pt x="1521" y="2928"/>
                      </a:lnTo>
                      <a:lnTo>
                        <a:pt x="1522" y="2924"/>
                      </a:lnTo>
                      <a:lnTo>
                        <a:pt x="1524" y="2919"/>
                      </a:lnTo>
                      <a:lnTo>
                        <a:pt x="1528" y="2916"/>
                      </a:lnTo>
                      <a:lnTo>
                        <a:pt x="1528" y="2916"/>
                      </a:lnTo>
                      <a:lnTo>
                        <a:pt x="1531" y="2910"/>
                      </a:lnTo>
                      <a:lnTo>
                        <a:pt x="1536" y="2905"/>
                      </a:lnTo>
                      <a:lnTo>
                        <a:pt x="1541" y="2902"/>
                      </a:lnTo>
                      <a:lnTo>
                        <a:pt x="1546" y="2898"/>
                      </a:lnTo>
                      <a:lnTo>
                        <a:pt x="1551" y="2896"/>
                      </a:lnTo>
                      <a:lnTo>
                        <a:pt x="1557" y="2895"/>
                      </a:lnTo>
                      <a:lnTo>
                        <a:pt x="1568" y="2894"/>
                      </a:lnTo>
                      <a:lnTo>
                        <a:pt x="1568" y="2894"/>
                      </a:lnTo>
                      <a:lnTo>
                        <a:pt x="1573" y="2895"/>
                      </a:lnTo>
                      <a:lnTo>
                        <a:pt x="1575" y="2896"/>
                      </a:lnTo>
                      <a:lnTo>
                        <a:pt x="1577" y="2899"/>
                      </a:lnTo>
                      <a:lnTo>
                        <a:pt x="1580" y="2904"/>
                      </a:lnTo>
                      <a:lnTo>
                        <a:pt x="1583" y="2913"/>
                      </a:lnTo>
                      <a:lnTo>
                        <a:pt x="1587" y="2922"/>
                      </a:lnTo>
                      <a:lnTo>
                        <a:pt x="1587" y="2922"/>
                      </a:lnTo>
                      <a:lnTo>
                        <a:pt x="1626" y="2945"/>
                      </a:lnTo>
                      <a:lnTo>
                        <a:pt x="1656" y="2960"/>
                      </a:lnTo>
                      <a:lnTo>
                        <a:pt x="1667" y="2965"/>
                      </a:lnTo>
                      <a:lnTo>
                        <a:pt x="1675" y="2967"/>
                      </a:lnTo>
                      <a:lnTo>
                        <a:pt x="1675" y="2967"/>
                      </a:lnTo>
                      <a:lnTo>
                        <a:pt x="1684" y="2966"/>
                      </a:lnTo>
                      <a:lnTo>
                        <a:pt x="1691" y="2965"/>
                      </a:lnTo>
                      <a:lnTo>
                        <a:pt x="1697" y="2962"/>
                      </a:lnTo>
                      <a:lnTo>
                        <a:pt x="1702" y="2958"/>
                      </a:lnTo>
                      <a:lnTo>
                        <a:pt x="1704" y="2955"/>
                      </a:lnTo>
                      <a:lnTo>
                        <a:pt x="1706" y="2950"/>
                      </a:lnTo>
                      <a:lnTo>
                        <a:pt x="1707" y="2945"/>
                      </a:lnTo>
                      <a:lnTo>
                        <a:pt x="1709" y="2941"/>
                      </a:lnTo>
                      <a:lnTo>
                        <a:pt x="1709" y="2941"/>
                      </a:lnTo>
                      <a:lnTo>
                        <a:pt x="1709" y="2916"/>
                      </a:lnTo>
                      <a:lnTo>
                        <a:pt x="1709" y="2916"/>
                      </a:lnTo>
                      <a:lnTo>
                        <a:pt x="1709" y="2910"/>
                      </a:lnTo>
                      <a:lnTo>
                        <a:pt x="1711" y="2905"/>
                      </a:lnTo>
                      <a:lnTo>
                        <a:pt x="1716" y="2897"/>
                      </a:lnTo>
                      <a:lnTo>
                        <a:pt x="1720" y="2890"/>
                      </a:lnTo>
                      <a:lnTo>
                        <a:pt x="1722" y="2887"/>
                      </a:lnTo>
                      <a:lnTo>
                        <a:pt x="1722" y="2882"/>
                      </a:lnTo>
                      <a:lnTo>
                        <a:pt x="1722" y="2882"/>
                      </a:lnTo>
                      <a:lnTo>
                        <a:pt x="1722" y="2864"/>
                      </a:lnTo>
                      <a:lnTo>
                        <a:pt x="1722" y="2864"/>
                      </a:lnTo>
                      <a:lnTo>
                        <a:pt x="1721" y="2860"/>
                      </a:lnTo>
                      <a:lnTo>
                        <a:pt x="1719" y="2856"/>
                      </a:lnTo>
                      <a:lnTo>
                        <a:pt x="1712" y="2849"/>
                      </a:lnTo>
                      <a:lnTo>
                        <a:pt x="1705" y="2842"/>
                      </a:lnTo>
                      <a:lnTo>
                        <a:pt x="1696" y="2835"/>
                      </a:lnTo>
                      <a:lnTo>
                        <a:pt x="1688" y="2829"/>
                      </a:lnTo>
                      <a:lnTo>
                        <a:pt x="1682" y="2823"/>
                      </a:lnTo>
                      <a:lnTo>
                        <a:pt x="1676" y="2818"/>
                      </a:lnTo>
                      <a:lnTo>
                        <a:pt x="1675" y="2815"/>
                      </a:lnTo>
                      <a:lnTo>
                        <a:pt x="1675" y="2812"/>
                      </a:lnTo>
                      <a:lnTo>
                        <a:pt x="1675" y="2812"/>
                      </a:lnTo>
                      <a:lnTo>
                        <a:pt x="1675" y="2806"/>
                      </a:lnTo>
                      <a:lnTo>
                        <a:pt x="1676" y="2802"/>
                      </a:lnTo>
                      <a:lnTo>
                        <a:pt x="1679" y="2797"/>
                      </a:lnTo>
                      <a:lnTo>
                        <a:pt x="1681" y="2792"/>
                      </a:lnTo>
                      <a:lnTo>
                        <a:pt x="1688" y="2784"/>
                      </a:lnTo>
                      <a:lnTo>
                        <a:pt x="1696" y="2779"/>
                      </a:lnTo>
                      <a:lnTo>
                        <a:pt x="1703" y="2772"/>
                      </a:lnTo>
                      <a:lnTo>
                        <a:pt x="1710" y="2765"/>
                      </a:lnTo>
                      <a:lnTo>
                        <a:pt x="1712" y="2760"/>
                      </a:lnTo>
                      <a:lnTo>
                        <a:pt x="1714" y="2757"/>
                      </a:lnTo>
                      <a:lnTo>
                        <a:pt x="1716" y="2752"/>
                      </a:lnTo>
                      <a:lnTo>
                        <a:pt x="1716" y="2746"/>
                      </a:lnTo>
                      <a:lnTo>
                        <a:pt x="1716" y="2746"/>
                      </a:lnTo>
                      <a:lnTo>
                        <a:pt x="1716" y="2739"/>
                      </a:lnTo>
                      <a:lnTo>
                        <a:pt x="1714" y="2734"/>
                      </a:lnTo>
                      <a:lnTo>
                        <a:pt x="1710" y="2723"/>
                      </a:lnTo>
                      <a:lnTo>
                        <a:pt x="1705" y="2714"/>
                      </a:lnTo>
                      <a:lnTo>
                        <a:pt x="1701" y="2706"/>
                      </a:lnTo>
                      <a:lnTo>
                        <a:pt x="1701" y="2706"/>
                      </a:lnTo>
                      <a:lnTo>
                        <a:pt x="1635" y="2706"/>
                      </a:lnTo>
                      <a:lnTo>
                        <a:pt x="1635" y="2706"/>
                      </a:lnTo>
                      <a:lnTo>
                        <a:pt x="1635" y="2706"/>
                      </a:lnTo>
                      <a:lnTo>
                        <a:pt x="1632" y="2700"/>
                      </a:lnTo>
                      <a:lnTo>
                        <a:pt x="1628" y="2693"/>
                      </a:lnTo>
                      <a:lnTo>
                        <a:pt x="1626" y="2684"/>
                      </a:lnTo>
                      <a:lnTo>
                        <a:pt x="1623" y="2675"/>
                      </a:lnTo>
                      <a:lnTo>
                        <a:pt x="1621" y="2652"/>
                      </a:lnTo>
                      <a:lnTo>
                        <a:pt x="1620" y="2629"/>
                      </a:lnTo>
                      <a:lnTo>
                        <a:pt x="1620" y="2629"/>
                      </a:lnTo>
                      <a:lnTo>
                        <a:pt x="1621" y="2616"/>
                      </a:lnTo>
                      <a:lnTo>
                        <a:pt x="1623" y="2607"/>
                      </a:lnTo>
                      <a:lnTo>
                        <a:pt x="1626" y="2600"/>
                      </a:lnTo>
                      <a:lnTo>
                        <a:pt x="1628" y="2593"/>
                      </a:lnTo>
                      <a:lnTo>
                        <a:pt x="1635" y="2581"/>
                      </a:lnTo>
                      <a:lnTo>
                        <a:pt x="1637" y="2573"/>
                      </a:lnTo>
                      <a:lnTo>
                        <a:pt x="1638" y="2563"/>
                      </a:lnTo>
                      <a:lnTo>
                        <a:pt x="1638" y="2563"/>
                      </a:lnTo>
                      <a:lnTo>
                        <a:pt x="1634" y="2562"/>
                      </a:lnTo>
                      <a:lnTo>
                        <a:pt x="1630" y="2560"/>
                      </a:lnTo>
                      <a:lnTo>
                        <a:pt x="1627" y="2555"/>
                      </a:lnTo>
                      <a:lnTo>
                        <a:pt x="1625" y="2548"/>
                      </a:lnTo>
                      <a:lnTo>
                        <a:pt x="1625" y="2548"/>
                      </a:lnTo>
                      <a:lnTo>
                        <a:pt x="1632" y="2544"/>
                      </a:lnTo>
                      <a:lnTo>
                        <a:pt x="1637" y="2539"/>
                      </a:lnTo>
                      <a:lnTo>
                        <a:pt x="1645" y="2529"/>
                      </a:lnTo>
                      <a:lnTo>
                        <a:pt x="1655" y="2519"/>
                      </a:lnTo>
                      <a:lnTo>
                        <a:pt x="1660" y="2513"/>
                      </a:lnTo>
                      <a:lnTo>
                        <a:pt x="1668" y="2508"/>
                      </a:lnTo>
                      <a:lnTo>
                        <a:pt x="1668" y="2508"/>
                      </a:lnTo>
                      <a:lnTo>
                        <a:pt x="1672" y="2502"/>
                      </a:lnTo>
                      <a:lnTo>
                        <a:pt x="1676" y="2498"/>
                      </a:lnTo>
                      <a:lnTo>
                        <a:pt x="1679" y="2494"/>
                      </a:lnTo>
                      <a:lnTo>
                        <a:pt x="1681" y="2491"/>
                      </a:lnTo>
                      <a:lnTo>
                        <a:pt x="1682" y="2487"/>
                      </a:lnTo>
                      <a:lnTo>
                        <a:pt x="1683" y="2482"/>
                      </a:lnTo>
                      <a:lnTo>
                        <a:pt x="1683" y="2482"/>
                      </a:lnTo>
                      <a:lnTo>
                        <a:pt x="1684" y="2472"/>
                      </a:lnTo>
                      <a:lnTo>
                        <a:pt x="1687" y="2464"/>
                      </a:lnTo>
                      <a:lnTo>
                        <a:pt x="1691" y="2458"/>
                      </a:lnTo>
                      <a:lnTo>
                        <a:pt x="1696" y="2451"/>
                      </a:lnTo>
                      <a:lnTo>
                        <a:pt x="1701" y="2443"/>
                      </a:lnTo>
                      <a:lnTo>
                        <a:pt x="1704" y="2436"/>
                      </a:lnTo>
                      <a:lnTo>
                        <a:pt x="1707" y="2426"/>
                      </a:lnTo>
                      <a:lnTo>
                        <a:pt x="1709" y="2416"/>
                      </a:lnTo>
                      <a:lnTo>
                        <a:pt x="1709" y="2416"/>
                      </a:lnTo>
                      <a:lnTo>
                        <a:pt x="1707" y="2413"/>
                      </a:lnTo>
                      <a:lnTo>
                        <a:pt x="1706" y="2409"/>
                      </a:lnTo>
                      <a:lnTo>
                        <a:pt x="1701" y="2402"/>
                      </a:lnTo>
                      <a:lnTo>
                        <a:pt x="1698" y="2399"/>
                      </a:lnTo>
                      <a:lnTo>
                        <a:pt x="1696" y="2394"/>
                      </a:lnTo>
                      <a:lnTo>
                        <a:pt x="1694" y="2388"/>
                      </a:lnTo>
                      <a:lnTo>
                        <a:pt x="1694" y="2383"/>
                      </a:lnTo>
                      <a:lnTo>
                        <a:pt x="1694" y="2383"/>
                      </a:lnTo>
                      <a:lnTo>
                        <a:pt x="1694" y="2378"/>
                      </a:lnTo>
                      <a:lnTo>
                        <a:pt x="1696" y="2375"/>
                      </a:lnTo>
                      <a:lnTo>
                        <a:pt x="1701" y="2365"/>
                      </a:lnTo>
                      <a:lnTo>
                        <a:pt x="1706" y="2356"/>
                      </a:lnTo>
                      <a:lnTo>
                        <a:pt x="1707" y="2352"/>
                      </a:lnTo>
                      <a:lnTo>
                        <a:pt x="1709" y="2346"/>
                      </a:lnTo>
                      <a:lnTo>
                        <a:pt x="1709" y="2346"/>
                      </a:lnTo>
                      <a:lnTo>
                        <a:pt x="1707" y="2340"/>
                      </a:lnTo>
                      <a:lnTo>
                        <a:pt x="1706" y="2334"/>
                      </a:lnTo>
                      <a:lnTo>
                        <a:pt x="1704" y="2329"/>
                      </a:lnTo>
                      <a:lnTo>
                        <a:pt x="1701" y="2324"/>
                      </a:lnTo>
                      <a:lnTo>
                        <a:pt x="1693" y="2316"/>
                      </a:lnTo>
                      <a:lnTo>
                        <a:pt x="1684" y="2309"/>
                      </a:lnTo>
                      <a:lnTo>
                        <a:pt x="1675" y="2302"/>
                      </a:lnTo>
                      <a:lnTo>
                        <a:pt x="1668" y="2293"/>
                      </a:lnTo>
                      <a:lnTo>
                        <a:pt x="1665" y="2288"/>
                      </a:lnTo>
                      <a:lnTo>
                        <a:pt x="1663" y="2283"/>
                      </a:lnTo>
                      <a:lnTo>
                        <a:pt x="1661" y="2276"/>
                      </a:lnTo>
                      <a:lnTo>
                        <a:pt x="1660" y="2269"/>
                      </a:lnTo>
                      <a:lnTo>
                        <a:pt x="1660" y="2269"/>
                      </a:lnTo>
                      <a:lnTo>
                        <a:pt x="1661" y="2260"/>
                      </a:lnTo>
                      <a:lnTo>
                        <a:pt x="1664" y="2253"/>
                      </a:lnTo>
                      <a:lnTo>
                        <a:pt x="1667" y="2247"/>
                      </a:lnTo>
                      <a:lnTo>
                        <a:pt x="1672" y="2241"/>
                      </a:lnTo>
                      <a:lnTo>
                        <a:pt x="1680" y="2232"/>
                      </a:lnTo>
                      <a:lnTo>
                        <a:pt x="1682" y="2226"/>
                      </a:lnTo>
                      <a:lnTo>
                        <a:pt x="1683" y="2222"/>
                      </a:lnTo>
                      <a:lnTo>
                        <a:pt x="1683" y="2222"/>
                      </a:lnTo>
                      <a:lnTo>
                        <a:pt x="1682" y="2215"/>
                      </a:lnTo>
                      <a:lnTo>
                        <a:pt x="1680" y="2209"/>
                      </a:lnTo>
                      <a:lnTo>
                        <a:pt x="1672" y="2199"/>
                      </a:lnTo>
                      <a:lnTo>
                        <a:pt x="1667" y="2193"/>
                      </a:lnTo>
                      <a:lnTo>
                        <a:pt x="1664" y="2186"/>
                      </a:lnTo>
                      <a:lnTo>
                        <a:pt x="1661" y="2177"/>
                      </a:lnTo>
                      <a:lnTo>
                        <a:pt x="1660" y="2166"/>
                      </a:lnTo>
                      <a:lnTo>
                        <a:pt x="1660" y="2166"/>
                      </a:lnTo>
                      <a:lnTo>
                        <a:pt x="1661" y="2157"/>
                      </a:lnTo>
                      <a:lnTo>
                        <a:pt x="1664" y="2149"/>
                      </a:lnTo>
                      <a:lnTo>
                        <a:pt x="1667" y="2142"/>
                      </a:lnTo>
                      <a:lnTo>
                        <a:pt x="1672" y="2136"/>
                      </a:lnTo>
                      <a:lnTo>
                        <a:pt x="1678" y="2133"/>
                      </a:lnTo>
                      <a:lnTo>
                        <a:pt x="1684" y="2130"/>
                      </a:lnTo>
                      <a:lnTo>
                        <a:pt x="1699" y="2124"/>
                      </a:lnTo>
                      <a:lnTo>
                        <a:pt x="1714" y="2119"/>
                      </a:lnTo>
                      <a:lnTo>
                        <a:pt x="1728" y="2113"/>
                      </a:lnTo>
                      <a:lnTo>
                        <a:pt x="1735" y="2110"/>
                      </a:lnTo>
                      <a:lnTo>
                        <a:pt x="1741" y="2105"/>
                      </a:lnTo>
                      <a:lnTo>
                        <a:pt x="1745" y="2100"/>
                      </a:lnTo>
                      <a:lnTo>
                        <a:pt x="1749" y="2093"/>
                      </a:lnTo>
                      <a:lnTo>
                        <a:pt x="1749" y="2093"/>
                      </a:lnTo>
                      <a:lnTo>
                        <a:pt x="1749" y="2078"/>
                      </a:lnTo>
                      <a:lnTo>
                        <a:pt x="1749" y="2078"/>
                      </a:lnTo>
                      <a:lnTo>
                        <a:pt x="1749" y="2078"/>
                      </a:lnTo>
                      <a:lnTo>
                        <a:pt x="1742" y="2078"/>
                      </a:lnTo>
                      <a:lnTo>
                        <a:pt x="1742" y="2078"/>
                      </a:lnTo>
                      <a:lnTo>
                        <a:pt x="1728" y="2079"/>
                      </a:lnTo>
                      <a:lnTo>
                        <a:pt x="1716" y="2080"/>
                      </a:lnTo>
                      <a:lnTo>
                        <a:pt x="1703" y="2081"/>
                      </a:lnTo>
                      <a:lnTo>
                        <a:pt x="1697" y="2080"/>
                      </a:lnTo>
                      <a:lnTo>
                        <a:pt x="1690" y="2078"/>
                      </a:lnTo>
                      <a:lnTo>
                        <a:pt x="1690" y="2078"/>
                      </a:lnTo>
                      <a:lnTo>
                        <a:pt x="1676" y="2072"/>
                      </a:lnTo>
                      <a:lnTo>
                        <a:pt x="1665" y="2067"/>
                      </a:lnTo>
                      <a:lnTo>
                        <a:pt x="1656" y="2064"/>
                      </a:lnTo>
                      <a:lnTo>
                        <a:pt x="1645" y="2063"/>
                      </a:lnTo>
                      <a:lnTo>
                        <a:pt x="1645" y="2063"/>
                      </a:lnTo>
                      <a:lnTo>
                        <a:pt x="1629" y="2064"/>
                      </a:lnTo>
                      <a:lnTo>
                        <a:pt x="1613" y="2066"/>
                      </a:lnTo>
                      <a:lnTo>
                        <a:pt x="1596" y="2066"/>
                      </a:lnTo>
                      <a:lnTo>
                        <a:pt x="1588" y="2065"/>
                      </a:lnTo>
                      <a:lnTo>
                        <a:pt x="1580" y="2063"/>
                      </a:lnTo>
                      <a:lnTo>
                        <a:pt x="1580" y="2063"/>
                      </a:lnTo>
                      <a:lnTo>
                        <a:pt x="1580" y="1979"/>
                      </a:lnTo>
                      <a:lnTo>
                        <a:pt x="1580" y="1979"/>
                      </a:lnTo>
                      <a:lnTo>
                        <a:pt x="1581" y="1973"/>
                      </a:lnTo>
                      <a:lnTo>
                        <a:pt x="1581" y="1967"/>
                      </a:lnTo>
                      <a:lnTo>
                        <a:pt x="1585" y="1957"/>
                      </a:lnTo>
                      <a:lnTo>
                        <a:pt x="1590" y="1948"/>
                      </a:lnTo>
                      <a:lnTo>
                        <a:pt x="1596" y="1940"/>
                      </a:lnTo>
                      <a:lnTo>
                        <a:pt x="1607" y="1926"/>
                      </a:lnTo>
                      <a:lnTo>
                        <a:pt x="1612" y="1919"/>
                      </a:lnTo>
                      <a:lnTo>
                        <a:pt x="1612" y="1916"/>
                      </a:lnTo>
                      <a:lnTo>
                        <a:pt x="1613" y="1913"/>
                      </a:lnTo>
                      <a:lnTo>
                        <a:pt x="1613" y="1913"/>
                      </a:lnTo>
                      <a:lnTo>
                        <a:pt x="1612" y="1904"/>
                      </a:lnTo>
                      <a:lnTo>
                        <a:pt x="1610" y="1896"/>
                      </a:lnTo>
                      <a:lnTo>
                        <a:pt x="1607" y="1888"/>
                      </a:lnTo>
                      <a:lnTo>
                        <a:pt x="1603" y="1880"/>
                      </a:lnTo>
                      <a:lnTo>
                        <a:pt x="1592" y="1866"/>
                      </a:lnTo>
                      <a:lnTo>
                        <a:pt x="1581" y="1852"/>
                      </a:lnTo>
                      <a:lnTo>
                        <a:pt x="1568" y="1838"/>
                      </a:lnTo>
                      <a:lnTo>
                        <a:pt x="1557" y="1824"/>
                      </a:lnTo>
                      <a:lnTo>
                        <a:pt x="1552" y="1817"/>
                      </a:lnTo>
                      <a:lnTo>
                        <a:pt x="1548" y="1809"/>
                      </a:lnTo>
                      <a:lnTo>
                        <a:pt x="1545" y="1800"/>
                      </a:lnTo>
                      <a:lnTo>
                        <a:pt x="1543" y="1791"/>
                      </a:lnTo>
                      <a:lnTo>
                        <a:pt x="1543" y="1791"/>
                      </a:lnTo>
                      <a:lnTo>
                        <a:pt x="1542" y="1782"/>
                      </a:lnTo>
                      <a:lnTo>
                        <a:pt x="1542" y="1774"/>
                      </a:lnTo>
                      <a:lnTo>
                        <a:pt x="1543" y="1765"/>
                      </a:lnTo>
                      <a:lnTo>
                        <a:pt x="1545" y="1757"/>
                      </a:lnTo>
                      <a:lnTo>
                        <a:pt x="1548" y="1749"/>
                      </a:lnTo>
                      <a:lnTo>
                        <a:pt x="1549" y="1742"/>
                      </a:lnTo>
                      <a:lnTo>
                        <a:pt x="1549" y="1734"/>
                      </a:lnTo>
                      <a:lnTo>
                        <a:pt x="1548" y="1726"/>
                      </a:lnTo>
                      <a:lnTo>
                        <a:pt x="1548" y="1726"/>
                      </a:lnTo>
                      <a:lnTo>
                        <a:pt x="1546" y="1722"/>
                      </a:lnTo>
                      <a:lnTo>
                        <a:pt x="1544" y="1719"/>
                      </a:lnTo>
                      <a:lnTo>
                        <a:pt x="1539" y="1714"/>
                      </a:lnTo>
                      <a:lnTo>
                        <a:pt x="1533" y="1710"/>
                      </a:lnTo>
                      <a:lnTo>
                        <a:pt x="1524" y="1707"/>
                      </a:lnTo>
                      <a:lnTo>
                        <a:pt x="1506" y="1703"/>
                      </a:lnTo>
                      <a:lnTo>
                        <a:pt x="1488" y="1699"/>
                      </a:lnTo>
                      <a:lnTo>
                        <a:pt x="1488" y="1699"/>
                      </a:lnTo>
                      <a:lnTo>
                        <a:pt x="1490" y="1692"/>
                      </a:lnTo>
                      <a:lnTo>
                        <a:pt x="1492" y="1688"/>
                      </a:lnTo>
                      <a:lnTo>
                        <a:pt x="1496" y="1682"/>
                      </a:lnTo>
                      <a:lnTo>
                        <a:pt x="1499" y="1679"/>
                      </a:lnTo>
                      <a:lnTo>
                        <a:pt x="1508" y="1670"/>
                      </a:lnTo>
                      <a:lnTo>
                        <a:pt x="1519" y="1665"/>
                      </a:lnTo>
                      <a:lnTo>
                        <a:pt x="1528" y="1658"/>
                      </a:lnTo>
                      <a:lnTo>
                        <a:pt x="1535" y="1651"/>
                      </a:lnTo>
                      <a:lnTo>
                        <a:pt x="1538" y="1646"/>
                      </a:lnTo>
                      <a:lnTo>
                        <a:pt x="1541" y="1642"/>
                      </a:lnTo>
                      <a:lnTo>
                        <a:pt x="1542" y="1636"/>
                      </a:lnTo>
                      <a:lnTo>
                        <a:pt x="1543" y="1630"/>
                      </a:lnTo>
                      <a:lnTo>
                        <a:pt x="1543" y="1630"/>
                      </a:lnTo>
                      <a:lnTo>
                        <a:pt x="1542" y="1606"/>
                      </a:lnTo>
                      <a:lnTo>
                        <a:pt x="1541" y="1583"/>
                      </a:lnTo>
                      <a:lnTo>
                        <a:pt x="1538" y="1561"/>
                      </a:lnTo>
                      <a:lnTo>
                        <a:pt x="1535" y="1538"/>
                      </a:lnTo>
                      <a:lnTo>
                        <a:pt x="1530" y="1516"/>
                      </a:lnTo>
                      <a:lnTo>
                        <a:pt x="1524" y="1494"/>
                      </a:lnTo>
                      <a:lnTo>
                        <a:pt x="1519" y="1473"/>
                      </a:lnTo>
                      <a:lnTo>
                        <a:pt x="1512" y="1452"/>
                      </a:lnTo>
                      <a:lnTo>
                        <a:pt x="1504" y="1431"/>
                      </a:lnTo>
                      <a:lnTo>
                        <a:pt x="1496" y="1410"/>
                      </a:lnTo>
                      <a:lnTo>
                        <a:pt x="1477" y="1370"/>
                      </a:lnTo>
                      <a:lnTo>
                        <a:pt x="1458" y="1332"/>
                      </a:lnTo>
                      <a:lnTo>
                        <a:pt x="1436" y="1295"/>
                      </a:lnTo>
                      <a:lnTo>
                        <a:pt x="1436" y="1295"/>
                      </a:lnTo>
                      <a:lnTo>
                        <a:pt x="1443" y="1292"/>
                      </a:lnTo>
                      <a:lnTo>
                        <a:pt x="1449" y="1288"/>
                      </a:lnTo>
                      <a:lnTo>
                        <a:pt x="1460" y="1278"/>
                      </a:lnTo>
                      <a:lnTo>
                        <a:pt x="1472" y="1267"/>
                      </a:lnTo>
                      <a:lnTo>
                        <a:pt x="1483" y="1254"/>
                      </a:lnTo>
                      <a:lnTo>
                        <a:pt x="1493" y="1242"/>
                      </a:lnTo>
                      <a:lnTo>
                        <a:pt x="1503" y="1231"/>
                      </a:lnTo>
                      <a:lnTo>
                        <a:pt x="1513" y="1223"/>
                      </a:lnTo>
                      <a:lnTo>
                        <a:pt x="1516" y="1221"/>
                      </a:lnTo>
                      <a:lnTo>
                        <a:pt x="1521" y="1218"/>
                      </a:lnTo>
                      <a:lnTo>
                        <a:pt x="1521" y="1218"/>
                      </a:lnTo>
                      <a:lnTo>
                        <a:pt x="1526" y="1217"/>
                      </a:lnTo>
                      <a:lnTo>
                        <a:pt x="1531" y="1216"/>
                      </a:lnTo>
                      <a:lnTo>
                        <a:pt x="1542" y="1215"/>
                      </a:lnTo>
                      <a:lnTo>
                        <a:pt x="1560" y="1215"/>
                      </a:lnTo>
                      <a:lnTo>
                        <a:pt x="1568" y="1214"/>
                      </a:lnTo>
                      <a:lnTo>
                        <a:pt x="1572" y="1212"/>
                      </a:lnTo>
                      <a:lnTo>
                        <a:pt x="1574" y="1210"/>
                      </a:lnTo>
                      <a:lnTo>
                        <a:pt x="1576" y="1208"/>
                      </a:lnTo>
                      <a:lnTo>
                        <a:pt x="1579" y="1203"/>
                      </a:lnTo>
                      <a:lnTo>
                        <a:pt x="1580" y="1199"/>
                      </a:lnTo>
                      <a:lnTo>
                        <a:pt x="1580" y="1193"/>
                      </a:lnTo>
                      <a:lnTo>
                        <a:pt x="1580" y="1193"/>
                      </a:lnTo>
                      <a:lnTo>
                        <a:pt x="1580" y="1186"/>
                      </a:lnTo>
                      <a:lnTo>
                        <a:pt x="1577" y="1180"/>
                      </a:lnTo>
                      <a:lnTo>
                        <a:pt x="1571" y="1169"/>
                      </a:lnTo>
                      <a:lnTo>
                        <a:pt x="1565" y="1157"/>
                      </a:lnTo>
                      <a:lnTo>
                        <a:pt x="1562" y="1151"/>
                      </a:lnTo>
                      <a:lnTo>
                        <a:pt x="1561" y="1145"/>
                      </a:lnTo>
                      <a:lnTo>
                        <a:pt x="1561" y="1145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20" y="1008"/>
                      </a:lnTo>
                      <a:lnTo>
                        <a:pt x="1629" y="1002"/>
                      </a:lnTo>
                      <a:lnTo>
                        <a:pt x="1640" y="997"/>
                      </a:lnTo>
                      <a:lnTo>
                        <a:pt x="1650" y="992"/>
                      </a:lnTo>
                      <a:lnTo>
                        <a:pt x="1659" y="985"/>
                      </a:lnTo>
                      <a:lnTo>
                        <a:pt x="1664" y="981"/>
                      </a:lnTo>
                      <a:lnTo>
                        <a:pt x="1667" y="977"/>
                      </a:lnTo>
                      <a:lnTo>
                        <a:pt x="1671" y="972"/>
                      </a:lnTo>
                      <a:lnTo>
                        <a:pt x="1673" y="966"/>
                      </a:lnTo>
                      <a:lnTo>
                        <a:pt x="1674" y="960"/>
                      </a:lnTo>
                      <a:lnTo>
                        <a:pt x="1675" y="954"/>
                      </a:lnTo>
                      <a:lnTo>
                        <a:pt x="1675" y="954"/>
                      </a:lnTo>
                      <a:lnTo>
                        <a:pt x="1675" y="949"/>
                      </a:lnTo>
                      <a:lnTo>
                        <a:pt x="1674" y="944"/>
                      </a:lnTo>
                      <a:lnTo>
                        <a:pt x="1672" y="940"/>
                      </a:lnTo>
                      <a:lnTo>
                        <a:pt x="1669" y="936"/>
                      </a:lnTo>
                      <a:lnTo>
                        <a:pt x="1664" y="929"/>
                      </a:lnTo>
                      <a:lnTo>
                        <a:pt x="1657" y="925"/>
                      </a:lnTo>
                      <a:lnTo>
                        <a:pt x="1643" y="916"/>
                      </a:lnTo>
                      <a:lnTo>
                        <a:pt x="1636" y="911"/>
                      </a:lnTo>
                      <a:lnTo>
                        <a:pt x="1632" y="906"/>
                      </a:lnTo>
                      <a:lnTo>
                        <a:pt x="1632" y="906"/>
                      </a:lnTo>
                      <a:lnTo>
                        <a:pt x="1628" y="901"/>
                      </a:lnTo>
                      <a:lnTo>
                        <a:pt x="1626" y="895"/>
                      </a:lnTo>
                      <a:lnTo>
                        <a:pt x="1622" y="883"/>
                      </a:lnTo>
                      <a:lnTo>
                        <a:pt x="1621" y="871"/>
                      </a:lnTo>
                      <a:lnTo>
                        <a:pt x="1620" y="859"/>
                      </a:lnTo>
                      <a:lnTo>
                        <a:pt x="1619" y="847"/>
                      </a:lnTo>
                      <a:lnTo>
                        <a:pt x="1617" y="835"/>
                      </a:lnTo>
                      <a:lnTo>
                        <a:pt x="1612" y="825"/>
                      </a:lnTo>
                      <a:lnTo>
                        <a:pt x="1610" y="819"/>
                      </a:lnTo>
                      <a:lnTo>
                        <a:pt x="1606" y="814"/>
                      </a:lnTo>
                      <a:lnTo>
                        <a:pt x="1606" y="814"/>
                      </a:lnTo>
                      <a:lnTo>
                        <a:pt x="1595" y="802"/>
                      </a:lnTo>
                      <a:lnTo>
                        <a:pt x="1583" y="791"/>
                      </a:lnTo>
                      <a:lnTo>
                        <a:pt x="1559" y="773"/>
                      </a:lnTo>
                      <a:lnTo>
                        <a:pt x="1548" y="764"/>
                      </a:lnTo>
                      <a:lnTo>
                        <a:pt x="1536" y="753"/>
                      </a:lnTo>
                      <a:lnTo>
                        <a:pt x="1527" y="741"/>
                      </a:lnTo>
                      <a:lnTo>
                        <a:pt x="1522" y="734"/>
                      </a:lnTo>
                      <a:lnTo>
                        <a:pt x="1518" y="726"/>
                      </a:lnTo>
                      <a:lnTo>
                        <a:pt x="1518" y="726"/>
                      </a:lnTo>
                      <a:lnTo>
                        <a:pt x="1511" y="713"/>
                      </a:lnTo>
                      <a:lnTo>
                        <a:pt x="1507" y="702"/>
                      </a:lnTo>
                      <a:lnTo>
                        <a:pt x="1501" y="681"/>
                      </a:lnTo>
                      <a:lnTo>
                        <a:pt x="1498" y="673"/>
                      </a:lnTo>
                      <a:lnTo>
                        <a:pt x="1496" y="669"/>
                      </a:lnTo>
                      <a:lnTo>
                        <a:pt x="1492" y="665"/>
                      </a:lnTo>
                      <a:lnTo>
                        <a:pt x="1489" y="661"/>
                      </a:lnTo>
                      <a:lnTo>
                        <a:pt x="1483" y="659"/>
                      </a:lnTo>
                      <a:lnTo>
                        <a:pt x="1469" y="653"/>
                      </a:lnTo>
                      <a:lnTo>
                        <a:pt x="1469" y="653"/>
                      </a:lnTo>
                      <a:lnTo>
                        <a:pt x="1475" y="636"/>
                      </a:lnTo>
                      <a:lnTo>
                        <a:pt x="1482" y="622"/>
                      </a:lnTo>
                      <a:lnTo>
                        <a:pt x="1487" y="612"/>
                      </a:lnTo>
                      <a:lnTo>
                        <a:pt x="1488" y="606"/>
                      </a:lnTo>
                      <a:lnTo>
                        <a:pt x="1488" y="601"/>
                      </a:lnTo>
                      <a:lnTo>
                        <a:pt x="1488" y="601"/>
                      </a:lnTo>
                      <a:lnTo>
                        <a:pt x="1489" y="593"/>
                      </a:lnTo>
                      <a:lnTo>
                        <a:pt x="1492" y="586"/>
                      </a:lnTo>
                      <a:lnTo>
                        <a:pt x="1495" y="575"/>
                      </a:lnTo>
                      <a:lnTo>
                        <a:pt x="1496" y="557"/>
                      </a:lnTo>
                      <a:lnTo>
                        <a:pt x="1496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73" y="551"/>
                      </a:lnTo>
                      <a:lnTo>
                        <a:pt x="1459" y="542"/>
                      </a:lnTo>
                      <a:lnTo>
                        <a:pt x="1459" y="542"/>
                      </a:lnTo>
                      <a:lnTo>
                        <a:pt x="1440" y="549"/>
                      </a:lnTo>
                      <a:lnTo>
                        <a:pt x="1428" y="554"/>
                      </a:lnTo>
                      <a:lnTo>
                        <a:pt x="1420" y="561"/>
                      </a:lnTo>
                      <a:lnTo>
                        <a:pt x="1417" y="563"/>
                      </a:lnTo>
                      <a:lnTo>
                        <a:pt x="1416" y="567"/>
                      </a:lnTo>
                      <a:lnTo>
                        <a:pt x="1415" y="570"/>
                      </a:lnTo>
                      <a:lnTo>
                        <a:pt x="1415" y="573"/>
                      </a:lnTo>
                      <a:lnTo>
                        <a:pt x="1417" y="580"/>
                      </a:lnTo>
                      <a:lnTo>
                        <a:pt x="1422" y="585"/>
                      </a:lnTo>
                      <a:lnTo>
                        <a:pt x="1428" y="591"/>
                      </a:lnTo>
                      <a:lnTo>
                        <a:pt x="1440" y="601"/>
                      </a:lnTo>
                      <a:lnTo>
                        <a:pt x="1452" y="612"/>
                      </a:lnTo>
                      <a:lnTo>
                        <a:pt x="1457" y="618"/>
                      </a:lnTo>
                      <a:lnTo>
                        <a:pt x="1458" y="622"/>
                      </a:lnTo>
                      <a:lnTo>
                        <a:pt x="1458" y="624"/>
                      </a:lnTo>
                      <a:lnTo>
                        <a:pt x="1457" y="626"/>
                      </a:lnTo>
                      <a:lnTo>
                        <a:pt x="1451" y="630"/>
                      </a:lnTo>
                      <a:lnTo>
                        <a:pt x="1451" y="630"/>
                      </a:lnTo>
                      <a:lnTo>
                        <a:pt x="1444" y="645"/>
                      </a:lnTo>
                      <a:lnTo>
                        <a:pt x="1435" y="658"/>
                      </a:lnTo>
                      <a:lnTo>
                        <a:pt x="1426" y="669"/>
                      </a:lnTo>
                      <a:lnTo>
                        <a:pt x="1415" y="680"/>
                      </a:lnTo>
                      <a:lnTo>
                        <a:pt x="1404" y="689"/>
                      </a:lnTo>
                      <a:lnTo>
                        <a:pt x="1392" y="697"/>
                      </a:lnTo>
                      <a:lnTo>
                        <a:pt x="1369" y="712"/>
                      </a:lnTo>
                      <a:lnTo>
                        <a:pt x="1345" y="726"/>
                      </a:lnTo>
                      <a:lnTo>
                        <a:pt x="1323" y="737"/>
                      </a:lnTo>
                      <a:lnTo>
                        <a:pt x="1314" y="744"/>
                      </a:lnTo>
                      <a:lnTo>
                        <a:pt x="1305" y="751"/>
                      </a:lnTo>
                      <a:lnTo>
                        <a:pt x="1297" y="758"/>
                      </a:lnTo>
                      <a:lnTo>
                        <a:pt x="1290" y="766"/>
                      </a:lnTo>
                      <a:lnTo>
                        <a:pt x="1290" y="766"/>
                      </a:lnTo>
                      <a:lnTo>
                        <a:pt x="1290" y="758"/>
                      </a:lnTo>
                      <a:lnTo>
                        <a:pt x="1291" y="749"/>
                      </a:lnTo>
                      <a:lnTo>
                        <a:pt x="1294" y="738"/>
                      </a:lnTo>
                      <a:lnTo>
                        <a:pt x="1298" y="728"/>
                      </a:lnTo>
                      <a:lnTo>
                        <a:pt x="1308" y="705"/>
                      </a:lnTo>
                      <a:lnTo>
                        <a:pt x="1322" y="681"/>
                      </a:lnTo>
                      <a:lnTo>
                        <a:pt x="1339" y="653"/>
                      </a:lnTo>
                      <a:lnTo>
                        <a:pt x="1358" y="626"/>
                      </a:lnTo>
                      <a:lnTo>
                        <a:pt x="1398" y="565"/>
                      </a:lnTo>
                      <a:lnTo>
                        <a:pt x="1419" y="532"/>
                      </a:lnTo>
                      <a:lnTo>
                        <a:pt x="1439" y="499"/>
                      </a:lnTo>
                      <a:lnTo>
                        <a:pt x="1458" y="466"/>
                      </a:lnTo>
                      <a:lnTo>
                        <a:pt x="1475" y="432"/>
                      </a:lnTo>
                      <a:lnTo>
                        <a:pt x="1483" y="415"/>
                      </a:lnTo>
                      <a:lnTo>
                        <a:pt x="1489" y="398"/>
                      </a:lnTo>
                      <a:lnTo>
                        <a:pt x="1496" y="381"/>
                      </a:lnTo>
                      <a:lnTo>
                        <a:pt x="1500" y="363"/>
                      </a:lnTo>
                      <a:lnTo>
                        <a:pt x="1505" y="347"/>
                      </a:lnTo>
                      <a:lnTo>
                        <a:pt x="1507" y="330"/>
                      </a:lnTo>
                      <a:lnTo>
                        <a:pt x="1510" y="313"/>
                      </a:lnTo>
                      <a:lnTo>
                        <a:pt x="1510" y="297"/>
                      </a:lnTo>
                      <a:lnTo>
                        <a:pt x="1510" y="297"/>
                      </a:lnTo>
                      <a:lnTo>
                        <a:pt x="1508" y="284"/>
                      </a:lnTo>
                      <a:lnTo>
                        <a:pt x="1505" y="269"/>
                      </a:lnTo>
                      <a:lnTo>
                        <a:pt x="1499" y="254"/>
                      </a:lnTo>
                      <a:lnTo>
                        <a:pt x="1492" y="239"/>
                      </a:lnTo>
                      <a:lnTo>
                        <a:pt x="1483" y="223"/>
                      </a:lnTo>
                      <a:lnTo>
                        <a:pt x="1472" y="208"/>
                      </a:lnTo>
                      <a:lnTo>
                        <a:pt x="1460" y="193"/>
                      </a:lnTo>
                      <a:lnTo>
                        <a:pt x="1447" y="178"/>
                      </a:lnTo>
                      <a:lnTo>
                        <a:pt x="1434" y="164"/>
                      </a:lnTo>
                      <a:lnTo>
                        <a:pt x="1420" y="150"/>
                      </a:lnTo>
                      <a:lnTo>
                        <a:pt x="1405" y="139"/>
                      </a:lnTo>
                      <a:lnTo>
                        <a:pt x="1391" y="129"/>
                      </a:lnTo>
                      <a:lnTo>
                        <a:pt x="1376" y="120"/>
                      </a:lnTo>
                      <a:lnTo>
                        <a:pt x="1362" y="115"/>
                      </a:lnTo>
                      <a:lnTo>
                        <a:pt x="1350" y="110"/>
                      </a:lnTo>
                      <a:lnTo>
                        <a:pt x="1337" y="109"/>
                      </a:lnTo>
                      <a:lnTo>
                        <a:pt x="1337" y="109"/>
                      </a:lnTo>
                      <a:lnTo>
                        <a:pt x="1317" y="109"/>
                      </a:lnTo>
                      <a:lnTo>
                        <a:pt x="1293" y="110"/>
                      </a:lnTo>
                      <a:lnTo>
                        <a:pt x="1281" y="112"/>
                      </a:lnTo>
                      <a:lnTo>
                        <a:pt x="1269" y="115"/>
                      </a:lnTo>
                      <a:lnTo>
                        <a:pt x="1259" y="118"/>
                      </a:lnTo>
                      <a:lnTo>
                        <a:pt x="1248" y="124"/>
                      </a:lnTo>
                      <a:lnTo>
                        <a:pt x="1248" y="124"/>
                      </a:lnTo>
                      <a:lnTo>
                        <a:pt x="1247" y="135"/>
                      </a:lnTo>
                      <a:lnTo>
                        <a:pt x="1245" y="145"/>
                      </a:lnTo>
                      <a:lnTo>
                        <a:pt x="1243" y="153"/>
                      </a:lnTo>
                      <a:lnTo>
                        <a:pt x="1239" y="160"/>
                      </a:lnTo>
                      <a:lnTo>
                        <a:pt x="1236" y="165"/>
                      </a:lnTo>
                      <a:lnTo>
                        <a:pt x="1232" y="170"/>
                      </a:lnTo>
                      <a:lnTo>
                        <a:pt x="1228" y="173"/>
                      </a:lnTo>
                      <a:lnTo>
                        <a:pt x="1223" y="176"/>
                      </a:lnTo>
                      <a:lnTo>
                        <a:pt x="1218" y="178"/>
                      </a:lnTo>
                      <a:lnTo>
                        <a:pt x="1214" y="179"/>
                      </a:lnTo>
                      <a:lnTo>
                        <a:pt x="1205" y="179"/>
                      </a:lnTo>
                      <a:lnTo>
                        <a:pt x="1186" y="179"/>
                      </a:lnTo>
                      <a:lnTo>
                        <a:pt x="1186" y="179"/>
                      </a:lnTo>
                      <a:lnTo>
                        <a:pt x="1185" y="178"/>
                      </a:lnTo>
                      <a:lnTo>
                        <a:pt x="1184" y="178"/>
                      </a:lnTo>
                      <a:lnTo>
                        <a:pt x="1185" y="173"/>
                      </a:lnTo>
                      <a:lnTo>
                        <a:pt x="1187" y="168"/>
                      </a:lnTo>
                      <a:lnTo>
                        <a:pt x="1192" y="161"/>
                      </a:lnTo>
                      <a:lnTo>
                        <a:pt x="1201" y="142"/>
                      </a:lnTo>
                      <a:lnTo>
                        <a:pt x="1206" y="132"/>
                      </a:lnTo>
                      <a:lnTo>
                        <a:pt x="1208" y="123"/>
                      </a:lnTo>
                      <a:lnTo>
                        <a:pt x="1209" y="112"/>
                      </a:lnTo>
                      <a:lnTo>
                        <a:pt x="1208" y="108"/>
                      </a:lnTo>
                      <a:lnTo>
                        <a:pt x="1207" y="104"/>
                      </a:lnTo>
                      <a:lnTo>
                        <a:pt x="1205" y="100"/>
                      </a:lnTo>
                      <a:lnTo>
                        <a:pt x="1201" y="96"/>
                      </a:lnTo>
                      <a:lnTo>
                        <a:pt x="1197" y="93"/>
                      </a:lnTo>
                      <a:lnTo>
                        <a:pt x="1192" y="91"/>
                      </a:lnTo>
                      <a:lnTo>
                        <a:pt x="1185" y="88"/>
                      </a:lnTo>
                      <a:lnTo>
                        <a:pt x="1177" y="87"/>
                      </a:lnTo>
                      <a:lnTo>
                        <a:pt x="1167" y="86"/>
                      </a:lnTo>
                      <a:lnTo>
                        <a:pt x="1156" y="85"/>
                      </a:lnTo>
                      <a:lnTo>
                        <a:pt x="1129" y="86"/>
                      </a:lnTo>
                      <a:lnTo>
                        <a:pt x="1095" y="91"/>
                      </a:lnTo>
                      <a:lnTo>
                        <a:pt x="1095" y="91"/>
                      </a:lnTo>
                      <a:lnTo>
                        <a:pt x="1092" y="88"/>
                      </a:lnTo>
                      <a:lnTo>
                        <a:pt x="1092" y="85"/>
                      </a:lnTo>
                      <a:lnTo>
                        <a:pt x="1094" y="82"/>
                      </a:lnTo>
                      <a:lnTo>
                        <a:pt x="1098" y="80"/>
                      </a:lnTo>
                      <a:lnTo>
                        <a:pt x="1109" y="74"/>
                      </a:lnTo>
                      <a:lnTo>
                        <a:pt x="1122" y="68"/>
                      </a:lnTo>
                      <a:lnTo>
                        <a:pt x="1128" y="63"/>
                      </a:lnTo>
                      <a:lnTo>
                        <a:pt x="1132" y="58"/>
                      </a:lnTo>
                      <a:lnTo>
                        <a:pt x="1137" y="53"/>
                      </a:lnTo>
                      <a:lnTo>
                        <a:pt x="1139" y="47"/>
                      </a:lnTo>
                      <a:lnTo>
                        <a:pt x="1138" y="40"/>
                      </a:lnTo>
                      <a:lnTo>
                        <a:pt x="1136" y="32"/>
                      </a:lnTo>
                      <a:lnTo>
                        <a:pt x="1130" y="24"/>
                      </a:lnTo>
                      <a:lnTo>
                        <a:pt x="1121" y="13"/>
                      </a:lnTo>
                      <a:lnTo>
                        <a:pt x="1121" y="13"/>
                      </a:lnTo>
                      <a:lnTo>
                        <a:pt x="1103" y="7"/>
                      </a:lnTo>
                      <a:lnTo>
                        <a:pt x="1088" y="2"/>
                      </a:lnTo>
                      <a:lnTo>
                        <a:pt x="1076" y="0"/>
                      </a:lnTo>
                      <a:lnTo>
                        <a:pt x="1064" y="0"/>
                      </a:lnTo>
                      <a:lnTo>
                        <a:pt x="1055" y="2"/>
                      </a:lnTo>
                      <a:lnTo>
                        <a:pt x="1047" y="5"/>
                      </a:lnTo>
                      <a:lnTo>
                        <a:pt x="1042" y="11"/>
                      </a:lnTo>
                      <a:lnTo>
                        <a:pt x="1040" y="17"/>
                      </a:lnTo>
                      <a:lnTo>
                        <a:pt x="1040" y="17"/>
                      </a:lnTo>
                      <a:lnTo>
                        <a:pt x="1032" y="27"/>
                      </a:lnTo>
                      <a:lnTo>
                        <a:pt x="1024" y="39"/>
                      </a:lnTo>
                      <a:lnTo>
                        <a:pt x="1008" y="69"/>
                      </a:lnTo>
                      <a:lnTo>
                        <a:pt x="992" y="101"/>
                      </a:lnTo>
                      <a:lnTo>
                        <a:pt x="984" y="115"/>
                      </a:lnTo>
                      <a:lnTo>
                        <a:pt x="973" y="127"/>
                      </a:lnTo>
                      <a:lnTo>
                        <a:pt x="973" y="127"/>
                      </a:lnTo>
                      <a:lnTo>
                        <a:pt x="970" y="133"/>
                      </a:lnTo>
                      <a:lnTo>
                        <a:pt x="969" y="140"/>
                      </a:lnTo>
                      <a:lnTo>
                        <a:pt x="969" y="147"/>
                      </a:lnTo>
                      <a:lnTo>
                        <a:pt x="970" y="154"/>
                      </a:lnTo>
                      <a:lnTo>
                        <a:pt x="974" y="168"/>
                      </a:lnTo>
                      <a:lnTo>
                        <a:pt x="980" y="183"/>
                      </a:lnTo>
                      <a:lnTo>
                        <a:pt x="983" y="190"/>
                      </a:lnTo>
                      <a:lnTo>
                        <a:pt x="983" y="196"/>
                      </a:lnTo>
                      <a:lnTo>
                        <a:pt x="983" y="203"/>
                      </a:lnTo>
                      <a:lnTo>
                        <a:pt x="980" y="211"/>
                      </a:lnTo>
                      <a:lnTo>
                        <a:pt x="977" y="218"/>
                      </a:lnTo>
                      <a:lnTo>
                        <a:pt x="970" y="224"/>
                      </a:lnTo>
                      <a:lnTo>
                        <a:pt x="961" y="231"/>
                      </a:lnTo>
                      <a:lnTo>
                        <a:pt x="948" y="238"/>
                      </a:lnTo>
                      <a:lnTo>
                        <a:pt x="948" y="238"/>
                      </a:lnTo>
                      <a:lnTo>
                        <a:pt x="933" y="233"/>
                      </a:lnTo>
                      <a:lnTo>
                        <a:pt x="919" y="232"/>
                      </a:lnTo>
                      <a:lnTo>
                        <a:pt x="912" y="232"/>
                      </a:lnTo>
                      <a:lnTo>
                        <a:pt x="907" y="232"/>
                      </a:lnTo>
                      <a:lnTo>
                        <a:pt x="902" y="234"/>
                      </a:lnTo>
                      <a:lnTo>
                        <a:pt x="900" y="237"/>
                      </a:lnTo>
                      <a:lnTo>
                        <a:pt x="899" y="241"/>
                      </a:lnTo>
                      <a:lnTo>
                        <a:pt x="900" y="248"/>
                      </a:lnTo>
                      <a:lnTo>
                        <a:pt x="904" y="256"/>
                      </a:lnTo>
                      <a:lnTo>
                        <a:pt x="912" y="268"/>
                      </a:lnTo>
                      <a:lnTo>
                        <a:pt x="925" y="280"/>
                      </a:lnTo>
                      <a:lnTo>
                        <a:pt x="941" y="297"/>
                      </a:lnTo>
                      <a:lnTo>
                        <a:pt x="941" y="297"/>
                      </a:lnTo>
                      <a:lnTo>
                        <a:pt x="927" y="291"/>
                      </a:lnTo>
                      <a:lnTo>
                        <a:pt x="917" y="286"/>
                      </a:lnTo>
                      <a:lnTo>
                        <a:pt x="909" y="285"/>
                      </a:lnTo>
                      <a:lnTo>
                        <a:pt x="902" y="284"/>
                      </a:lnTo>
                      <a:lnTo>
                        <a:pt x="893" y="284"/>
                      </a:lnTo>
                      <a:lnTo>
                        <a:pt x="886" y="285"/>
                      </a:lnTo>
                      <a:lnTo>
                        <a:pt x="886" y="285"/>
                      </a:lnTo>
                      <a:lnTo>
                        <a:pt x="882" y="287"/>
                      </a:lnTo>
                      <a:lnTo>
                        <a:pt x="877" y="294"/>
                      </a:lnTo>
                      <a:lnTo>
                        <a:pt x="859" y="314"/>
                      </a:lnTo>
                      <a:lnTo>
                        <a:pt x="849" y="324"/>
                      </a:lnTo>
                      <a:lnTo>
                        <a:pt x="839" y="333"/>
                      </a:lnTo>
                      <a:lnTo>
                        <a:pt x="833" y="337"/>
                      </a:lnTo>
                      <a:lnTo>
                        <a:pt x="828" y="339"/>
                      </a:lnTo>
                      <a:lnTo>
                        <a:pt x="824" y="340"/>
                      </a:lnTo>
                      <a:lnTo>
                        <a:pt x="819" y="340"/>
                      </a:lnTo>
                      <a:lnTo>
                        <a:pt x="819" y="340"/>
                      </a:lnTo>
                      <a:lnTo>
                        <a:pt x="816" y="339"/>
                      </a:lnTo>
                      <a:lnTo>
                        <a:pt x="815" y="337"/>
                      </a:lnTo>
                      <a:lnTo>
                        <a:pt x="815" y="333"/>
                      </a:lnTo>
                      <a:lnTo>
                        <a:pt x="815" y="329"/>
                      </a:lnTo>
                      <a:lnTo>
                        <a:pt x="819" y="318"/>
                      </a:lnTo>
                      <a:lnTo>
                        <a:pt x="825" y="307"/>
                      </a:lnTo>
                      <a:lnTo>
                        <a:pt x="828" y="297"/>
                      </a:lnTo>
                      <a:lnTo>
                        <a:pt x="829" y="291"/>
                      </a:lnTo>
                      <a:lnTo>
                        <a:pt x="831" y="287"/>
                      </a:lnTo>
                      <a:lnTo>
                        <a:pt x="829" y="283"/>
                      </a:lnTo>
                      <a:lnTo>
                        <a:pt x="826" y="280"/>
                      </a:lnTo>
                      <a:lnTo>
                        <a:pt x="823" y="278"/>
                      </a:lnTo>
                      <a:lnTo>
                        <a:pt x="816" y="277"/>
                      </a:lnTo>
                      <a:lnTo>
                        <a:pt x="816" y="277"/>
                      </a:lnTo>
                      <a:lnTo>
                        <a:pt x="798" y="291"/>
                      </a:lnTo>
                      <a:lnTo>
                        <a:pt x="783" y="300"/>
                      </a:lnTo>
                      <a:lnTo>
                        <a:pt x="768" y="307"/>
                      </a:lnTo>
                      <a:lnTo>
                        <a:pt x="756" y="310"/>
                      </a:lnTo>
                      <a:lnTo>
                        <a:pt x="743" y="313"/>
                      </a:lnTo>
                      <a:lnTo>
                        <a:pt x="732" y="315"/>
                      </a:lnTo>
                      <a:lnTo>
                        <a:pt x="720" y="316"/>
                      </a:lnTo>
                      <a:lnTo>
                        <a:pt x="709" y="318"/>
                      </a:lnTo>
                      <a:lnTo>
                        <a:pt x="709" y="318"/>
                      </a:lnTo>
                      <a:lnTo>
                        <a:pt x="697" y="318"/>
                      </a:lnTo>
                      <a:lnTo>
                        <a:pt x="688" y="320"/>
                      </a:lnTo>
                      <a:lnTo>
                        <a:pt x="682" y="322"/>
                      </a:lnTo>
                      <a:lnTo>
                        <a:pt x="679" y="323"/>
                      </a:lnTo>
                      <a:lnTo>
                        <a:pt x="678" y="326"/>
                      </a:lnTo>
                      <a:lnTo>
                        <a:pt x="678" y="330"/>
                      </a:lnTo>
                      <a:lnTo>
                        <a:pt x="680" y="333"/>
                      </a:lnTo>
                      <a:lnTo>
                        <a:pt x="682" y="337"/>
                      </a:lnTo>
                      <a:lnTo>
                        <a:pt x="689" y="345"/>
                      </a:lnTo>
                      <a:lnTo>
                        <a:pt x="695" y="354"/>
                      </a:lnTo>
                      <a:lnTo>
                        <a:pt x="696" y="359"/>
                      </a:lnTo>
                      <a:lnTo>
                        <a:pt x="696" y="362"/>
                      </a:lnTo>
                      <a:lnTo>
                        <a:pt x="695" y="367"/>
                      </a:lnTo>
                      <a:lnTo>
                        <a:pt x="691" y="370"/>
                      </a:lnTo>
                      <a:lnTo>
                        <a:pt x="691" y="370"/>
                      </a:lnTo>
                      <a:lnTo>
                        <a:pt x="687" y="372"/>
                      </a:lnTo>
                      <a:lnTo>
                        <a:pt x="682" y="375"/>
                      </a:lnTo>
                      <a:lnTo>
                        <a:pt x="668" y="379"/>
                      </a:lnTo>
                      <a:lnTo>
                        <a:pt x="635" y="389"/>
                      </a:lnTo>
                      <a:lnTo>
                        <a:pt x="617" y="393"/>
                      </a:lnTo>
                      <a:lnTo>
                        <a:pt x="598" y="400"/>
                      </a:lnTo>
                      <a:lnTo>
                        <a:pt x="581" y="408"/>
                      </a:lnTo>
                      <a:lnTo>
                        <a:pt x="573" y="413"/>
                      </a:lnTo>
                      <a:lnTo>
                        <a:pt x="566" y="417"/>
                      </a:lnTo>
                      <a:lnTo>
                        <a:pt x="566" y="417"/>
                      </a:lnTo>
                      <a:lnTo>
                        <a:pt x="542" y="435"/>
                      </a:lnTo>
                      <a:lnTo>
                        <a:pt x="521" y="451"/>
                      </a:lnTo>
                      <a:lnTo>
                        <a:pt x="503" y="468"/>
                      </a:lnTo>
                      <a:lnTo>
                        <a:pt x="485" y="486"/>
                      </a:lnTo>
                      <a:lnTo>
                        <a:pt x="470" y="504"/>
                      </a:lnTo>
                      <a:lnTo>
                        <a:pt x="456" y="521"/>
                      </a:lnTo>
                      <a:lnTo>
                        <a:pt x="430" y="557"/>
                      </a:lnTo>
                      <a:lnTo>
                        <a:pt x="430" y="557"/>
                      </a:lnTo>
                      <a:lnTo>
                        <a:pt x="427" y="561"/>
                      </a:lnTo>
                      <a:lnTo>
                        <a:pt x="424" y="567"/>
                      </a:lnTo>
                      <a:lnTo>
                        <a:pt x="423" y="573"/>
                      </a:lnTo>
                      <a:lnTo>
                        <a:pt x="423" y="578"/>
                      </a:lnTo>
                      <a:lnTo>
                        <a:pt x="424" y="593"/>
                      </a:lnTo>
                      <a:lnTo>
                        <a:pt x="428" y="610"/>
                      </a:lnTo>
                      <a:lnTo>
                        <a:pt x="434" y="626"/>
                      </a:lnTo>
                      <a:lnTo>
                        <a:pt x="439" y="642"/>
                      </a:lnTo>
                      <a:lnTo>
                        <a:pt x="452" y="674"/>
                      </a:lnTo>
                      <a:lnTo>
                        <a:pt x="457" y="688"/>
                      </a:lnTo>
                      <a:lnTo>
                        <a:pt x="460" y="699"/>
                      </a:lnTo>
                      <a:lnTo>
                        <a:pt x="461" y="708"/>
                      </a:lnTo>
                      <a:lnTo>
                        <a:pt x="461" y="711"/>
                      </a:lnTo>
                      <a:lnTo>
                        <a:pt x="460" y="713"/>
                      </a:lnTo>
                      <a:lnTo>
                        <a:pt x="459" y="714"/>
                      </a:lnTo>
                      <a:lnTo>
                        <a:pt x="456" y="714"/>
                      </a:lnTo>
                      <a:lnTo>
                        <a:pt x="452" y="714"/>
                      </a:lnTo>
                      <a:lnTo>
                        <a:pt x="447" y="712"/>
                      </a:lnTo>
                      <a:lnTo>
                        <a:pt x="434" y="703"/>
                      </a:lnTo>
                      <a:lnTo>
                        <a:pt x="415" y="689"/>
                      </a:lnTo>
                      <a:lnTo>
                        <a:pt x="415" y="689"/>
                      </a:lnTo>
                      <a:lnTo>
                        <a:pt x="380" y="696"/>
                      </a:lnTo>
                      <a:lnTo>
                        <a:pt x="348" y="700"/>
                      </a:lnTo>
                      <a:lnTo>
                        <a:pt x="321" y="703"/>
                      </a:lnTo>
                      <a:lnTo>
                        <a:pt x="297" y="703"/>
                      </a:lnTo>
                      <a:lnTo>
                        <a:pt x="275" y="703"/>
                      </a:lnTo>
                      <a:lnTo>
                        <a:pt x="254" y="702"/>
                      </a:lnTo>
                      <a:lnTo>
                        <a:pt x="232" y="700"/>
                      </a:lnTo>
                      <a:lnTo>
                        <a:pt x="209" y="700"/>
                      </a:lnTo>
                      <a:lnTo>
                        <a:pt x="209" y="700"/>
                      </a:lnTo>
                      <a:lnTo>
                        <a:pt x="193" y="700"/>
                      </a:lnTo>
                      <a:lnTo>
                        <a:pt x="179" y="702"/>
                      </a:lnTo>
                      <a:lnTo>
                        <a:pt x="168" y="704"/>
                      </a:lnTo>
                      <a:lnTo>
                        <a:pt x="156" y="707"/>
                      </a:lnTo>
                      <a:lnTo>
                        <a:pt x="148" y="711"/>
                      </a:lnTo>
                      <a:lnTo>
                        <a:pt x="140" y="717"/>
                      </a:lnTo>
                      <a:lnTo>
                        <a:pt x="134" y="722"/>
                      </a:lnTo>
                      <a:lnTo>
                        <a:pt x="130" y="729"/>
                      </a:lnTo>
                      <a:lnTo>
                        <a:pt x="128" y="736"/>
                      </a:lnTo>
                      <a:lnTo>
                        <a:pt x="126" y="745"/>
                      </a:lnTo>
                      <a:lnTo>
                        <a:pt x="126" y="754"/>
                      </a:lnTo>
                      <a:lnTo>
                        <a:pt x="129" y="765"/>
                      </a:lnTo>
                      <a:lnTo>
                        <a:pt x="132" y="776"/>
                      </a:lnTo>
                      <a:lnTo>
                        <a:pt x="137" y="789"/>
                      </a:lnTo>
                      <a:lnTo>
                        <a:pt x="143" y="803"/>
                      </a:lnTo>
                      <a:lnTo>
                        <a:pt x="151" y="818"/>
                      </a:lnTo>
                      <a:lnTo>
                        <a:pt x="151" y="818"/>
                      </a:lnTo>
                      <a:lnTo>
                        <a:pt x="153" y="824"/>
                      </a:lnTo>
                      <a:lnTo>
                        <a:pt x="153" y="829"/>
                      </a:lnTo>
                      <a:lnTo>
                        <a:pt x="153" y="836"/>
                      </a:lnTo>
                      <a:lnTo>
                        <a:pt x="151" y="843"/>
                      </a:lnTo>
                      <a:lnTo>
                        <a:pt x="147" y="859"/>
                      </a:lnTo>
                      <a:lnTo>
                        <a:pt x="144" y="875"/>
                      </a:lnTo>
                      <a:lnTo>
                        <a:pt x="143" y="883"/>
                      </a:lnTo>
                      <a:lnTo>
                        <a:pt x="143" y="893"/>
                      </a:lnTo>
                      <a:lnTo>
                        <a:pt x="144" y="901"/>
                      </a:lnTo>
                      <a:lnTo>
                        <a:pt x="146" y="909"/>
                      </a:lnTo>
                      <a:lnTo>
                        <a:pt x="152" y="916"/>
                      </a:lnTo>
                      <a:lnTo>
                        <a:pt x="159" y="924"/>
                      </a:lnTo>
                      <a:lnTo>
                        <a:pt x="168" y="929"/>
                      </a:lnTo>
                      <a:lnTo>
                        <a:pt x="180" y="935"/>
                      </a:lnTo>
                      <a:lnTo>
                        <a:pt x="180" y="935"/>
                      </a:lnTo>
                      <a:lnTo>
                        <a:pt x="184" y="933"/>
                      </a:lnTo>
                      <a:lnTo>
                        <a:pt x="189" y="934"/>
                      </a:lnTo>
                      <a:lnTo>
                        <a:pt x="192" y="935"/>
                      </a:lnTo>
                      <a:lnTo>
                        <a:pt x="194" y="940"/>
                      </a:lnTo>
                      <a:lnTo>
                        <a:pt x="199" y="951"/>
                      </a:lnTo>
                      <a:lnTo>
                        <a:pt x="202" y="964"/>
                      </a:lnTo>
                      <a:lnTo>
                        <a:pt x="207" y="978"/>
                      </a:lnTo>
                      <a:lnTo>
                        <a:pt x="209" y="983"/>
                      </a:lnTo>
                      <a:lnTo>
                        <a:pt x="212" y="989"/>
                      </a:lnTo>
                      <a:lnTo>
                        <a:pt x="215" y="993"/>
                      </a:lnTo>
                      <a:lnTo>
                        <a:pt x="218" y="994"/>
                      </a:lnTo>
                      <a:lnTo>
                        <a:pt x="223" y="994"/>
                      </a:lnTo>
                      <a:lnTo>
                        <a:pt x="228" y="990"/>
                      </a:lnTo>
                      <a:lnTo>
                        <a:pt x="228" y="990"/>
                      </a:lnTo>
                      <a:lnTo>
                        <a:pt x="239" y="1007"/>
                      </a:lnTo>
                      <a:lnTo>
                        <a:pt x="248" y="1020"/>
                      </a:lnTo>
                      <a:lnTo>
                        <a:pt x="255" y="1033"/>
                      </a:lnTo>
                      <a:lnTo>
                        <a:pt x="256" y="1039"/>
                      </a:lnTo>
                      <a:lnTo>
                        <a:pt x="258" y="1046"/>
                      </a:lnTo>
                      <a:lnTo>
                        <a:pt x="258" y="1051"/>
                      </a:lnTo>
                      <a:lnTo>
                        <a:pt x="256" y="1058"/>
                      </a:lnTo>
                      <a:lnTo>
                        <a:pt x="254" y="1065"/>
                      </a:lnTo>
                      <a:lnTo>
                        <a:pt x="251" y="1072"/>
                      </a:lnTo>
                      <a:lnTo>
                        <a:pt x="246" y="1080"/>
                      </a:lnTo>
                      <a:lnTo>
                        <a:pt x="240" y="1089"/>
                      </a:lnTo>
                      <a:lnTo>
                        <a:pt x="224" y="1108"/>
                      </a:lnTo>
                      <a:lnTo>
                        <a:pt x="224" y="1108"/>
                      </a:lnTo>
                      <a:lnTo>
                        <a:pt x="230" y="1123"/>
                      </a:lnTo>
                      <a:lnTo>
                        <a:pt x="243" y="1157"/>
                      </a:lnTo>
                      <a:lnTo>
                        <a:pt x="250" y="1177"/>
                      </a:lnTo>
                      <a:lnTo>
                        <a:pt x="253" y="1196"/>
                      </a:lnTo>
                      <a:lnTo>
                        <a:pt x="255" y="1206"/>
                      </a:lnTo>
                      <a:lnTo>
                        <a:pt x="255" y="1212"/>
                      </a:lnTo>
                      <a:lnTo>
                        <a:pt x="255" y="1219"/>
                      </a:lnTo>
                      <a:lnTo>
                        <a:pt x="253" y="1225"/>
                      </a:lnTo>
                      <a:lnTo>
                        <a:pt x="253" y="1225"/>
                      </a:lnTo>
                      <a:lnTo>
                        <a:pt x="238" y="1252"/>
                      </a:lnTo>
                      <a:lnTo>
                        <a:pt x="225" y="1269"/>
                      </a:lnTo>
                      <a:lnTo>
                        <a:pt x="221" y="1275"/>
                      </a:lnTo>
                      <a:lnTo>
                        <a:pt x="217" y="1279"/>
                      </a:lnTo>
                      <a:lnTo>
                        <a:pt x="214" y="1282"/>
                      </a:lnTo>
                      <a:lnTo>
                        <a:pt x="210" y="1282"/>
                      </a:lnTo>
                      <a:lnTo>
                        <a:pt x="208" y="1282"/>
                      </a:lnTo>
                      <a:lnTo>
                        <a:pt x="206" y="1280"/>
                      </a:lnTo>
                      <a:lnTo>
                        <a:pt x="202" y="1275"/>
                      </a:lnTo>
                      <a:lnTo>
                        <a:pt x="194" y="1259"/>
                      </a:lnTo>
                      <a:lnTo>
                        <a:pt x="194" y="1259"/>
                      </a:lnTo>
                      <a:lnTo>
                        <a:pt x="205" y="1235"/>
                      </a:lnTo>
                      <a:lnTo>
                        <a:pt x="212" y="1215"/>
                      </a:lnTo>
                      <a:lnTo>
                        <a:pt x="217" y="1196"/>
                      </a:lnTo>
                      <a:lnTo>
                        <a:pt x="220" y="1181"/>
                      </a:lnTo>
                      <a:lnTo>
                        <a:pt x="221" y="1168"/>
                      </a:lnTo>
                      <a:lnTo>
                        <a:pt x="221" y="1157"/>
                      </a:lnTo>
                      <a:lnTo>
                        <a:pt x="220" y="1149"/>
                      </a:lnTo>
                      <a:lnTo>
                        <a:pt x="217" y="1147"/>
                      </a:lnTo>
                      <a:lnTo>
                        <a:pt x="216" y="1146"/>
                      </a:lnTo>
                      <a:lnTo>
                        <a:pt x="214" y="1145"/>
                      </a:lnTo>
                      <a:lnTo>
                        <a:pt x="212" y="1143"/>
                      </a:lnTo>
                      <a:lnTo>
                        <a:pt x="209" y="1145"/>
                      </a:lnTo>
                      <a:lnTo>
                        <a:pt x="206" y="1146"/>
                      </a:lnTo>
                      <a:lnTo>
                        <a:pt x="200" y="1151"/>
                      </a:lnTo>
                      <a:lnTo>
                        <a:pt x="194" y="1160"/>
                      </a:lnTo>
                      <a:lnTo>
                        <a:pt x="186" y="1172"/>
                      </a:lnTo>
                      <a:lnTo>
                        <a:pt x="179" y="1188"/>
                      </a:lnTo>
                      <a:lnTo>
                        <a:pt x="172" y="1209"/>
                      </a:lnTo>
                      <a:lnTo>
                        <a:pt x="166" y="1233"/>
                      </a:lnTo>
                      <a:lnTo>
                        <a:pt x="166" y="1233"/>
                      </a:lnTo>
                      <a:lnTo>
                        <a:pt x="167" y="1222"/>
                      </a:lnTo>
                      <a:lnTo>
                        <a:pt x="169" y="1203"/>
                      </a:lnTo>
                      <a:lnTo>
                        <a:pt x="178" y="1160"/>
                      </a:lnTo>
                      <a:lnTo>
                        <a:pt x="184" y="1137"/>
                      </a:lnTo>
                      <a:lnTo>
                        <a:pt x="191" y="1115"/>
                      </a:lnTo>
                      <a:lnTo>
                        <a:pt x="197" y="1097"/>
                      </a:lnTo>
                      <a:lnTo>
                        <a:pt x="202" y="1086"/>
                      </a:lnTo>
                      <a:lnTo>
                        <a:pt x="202" y="1086"/>
                      </a:lnTo>
                      <a:lnTo>
                        <a:pt x="215" y="1064"/>
                      </a:lnTo>
                      <a:lnTo>
                        <a:pt x="223" y="1047"/>
                      </a:lnTo>
                      <a:lnTo>
                        <a:pt x="228" y="1033"/>
                      </a:lnTo>
                      <a:lnTo>
                        <a:pt x="230" y="1024"/>
                      </a:lnTo>
                      <a:lnTo>
                        <a:pt x="230" y="1020"/>
                      </a:lnTo>
                      <a:lnTo>
                        <a:pt x="229" y="1018"/>
                      </a:lnTo>
                      <a:lnTo>
                        <a:pt x="228" y="1016"/>
                      </a:lnTo>
                      <a:lnTo>
                        <a:pt x="225" y="1015"/>
                      </a:lnTo>
                      <a:lnTo>
                        <a:pt x="221" y="1013"/>
                      </a:lnTo>
                      <a:lnTo>
                        <a:pt x="214" y="1013"/>
                      </a:lnTo>
                      <a:lnTo>
                        <a:pt x="197" y="1016"/>
                      </a:lnTo>
                      <a:lnTo>
                        <a:pt x="189" y="1016"/>
                      </a:lnTo>
                      <a:lnTo>
                        <a:pt x="179" y="1017"/>
                      </a:lnTo>
                      <a:lnTo>
                        <a:pt x="170" y="1016"/>
                      </a:lnTo>
                      <a:lnTo>
                        <a:pt x="162" y="1012"/>
                      </a:lnTo>
                      <a:lnTo>
                        <a:pt x="159" y="1010"/>
                      </a:lnTo>
                      <a:lnTo>
                        <a:pt x="155" y="1007"/>
                      </a:lnTo>
                      <a:lnTo>
                        <a:pt x="153" y="1003"/>
                      </a:lnTo>
                      <a:lnTo>
                        <a:pt x="151" y="997"/>
                      </a:lnTo>
                      <a:lnTo>
                        <a:pt x="151" y="997"/>
                      </a:lnTo>
                      <a:lnTo>
                        <a:pt x="141" y="979"/>
                      </a:lnTo>
                      <a:lnTo>
                        <a:pt x="132" y="963"/>
                      </a:lnTo>
                      <a:lnTo>
                        <a:pt x="122" y="950"/>
                      </a:lnTo>
                      <a:lnTo>
                        <a:pt x="111" y="940"/>
                      </a:lnTo>
                      <a:lnTo>
                        <a:pt x="87" y="918"/>
                      </a:lnTo>
                      <a:lnTo>
                        <a:pt x="72" y="905"/>
                      </a:lnTo>
                      <a:lnTo>
                        <a:pt x="55" y="888"/>
                      </a:lnTo>
                      <a:lnTo>
                        <a:pt x="55" y="888"/>
                      </a:lnTo>
                      <a:lnTo>
                        <a:pt x="54" y="890"/>
                      </a:lnTo>
                      <a:lnTo>
                        <a:pt x="50" y="893"/>
                      </a:lnTo>
                      <a:lnTo>
                        <a:pt x="45" y="895"/>
                      </a:lnTo>
                      <a:lnTo>
                        <a:pt x="37" y="895"/>
                      </a:lnTo>
                      <a:lnTo>
                        <a:pt x="37" y="895"/>
                      </a:lnTo>
                      <a:lnTo>
                        <a:pt x="33" y="902"/>
                      </a:lnTo>
                      <a:lnTo>
                        <a:pt x="32" y="908"/>
                      </a:lnTo>
                      <a:lnTo>
                        <a:pt x="33" y="921"/>
                      </a:lnTo>
                      <a:lnTo>
                        <a:pt x="33" y="921"/>
                      </a:lnTo>
                      <a:lnTo>
                        <a:pt x="33" y="928"/>
                      </a:lnTo>
                      <a:lnTo>
                        <a:pt x="36" y="934"/>
                      </a:lnTo>
                      <a:lnTo>
                        <a:pt x="39" y="939"/>
                      </a:lnTo>
                      <a:lnTo>
                        <a:pt x="44" y="942"/>
                      </a:lnTo>
                      <a:lnTo>
                        <a:pt x="48" y="946"/>
                      </a:lnTo>
                      <a:lnTo>
                        <a:pt x="54" y="948"/>
                      </a:lnTo>
                      <a:lnTo>
                        <a:pt x="67" y="952"/>
                      </a:lnTo>
                      <a:lnTo>
                        <a:pt x="79" y="957"/>
                      </a:lnTo>
                      <a:lnTo>
                        <a:pt x="85" y="960"/>
                      </a:lnTo>
                      <a:lnTo>
                        <a:pt x="91" y="964"/>
                      </a:lnTo>
                      <a:lnTo>
                        <a:pt x="95" y="967"/>
                      </a:lnTo>
                      <a:lnTo>
                        <a:pt x="99" y="973"/>
                      </a:lnTo>
                      <a:lnTo>
                        <a:pt x="101" y="979"/>
                      </a:lnTo>
                      <a:lnTo>
                        <a:pt x="103" y="987"/>
                      </a:lnTo>
                      <a:lnTo>
                        <a:pt x="103" y="987"/>
                      </a:lnTo>
                      <a:lnTo>
                        <a:pt x="103" y="998"/>
                      </a:lnTo>
                      <a:lnTo>
                        <a:pt x="103" y="1008"/>
                      </a:lnTo>
                      <a:lnTo>
                        <a:pt x="101" y="1015"/>
                      </a:lnTo>
                      <a:lnTo>
                        <a:pt x="98" y="1021"/>
                      </a:lnTo>
                      <a:lnTo>
                        <a:pt x="94" y="1026"/>
                      </a:lnTo>
                      <a:lnTo>
                        <a:pt x="90" y="1030"/>
                      </a:lnTo>
                      <a:lnTo>
                        <a:pt x="85" y="1032"/>
                      </a:lnTo>
                      <a:lnTo>
                        <a:pt x="80" y="1034"/>
                      </a:lnTo>
                      <a:lnTo>
                        <a:pt x="70" y="1039"/>
                      </a:lnTo>
                      <a:lnTo>
                        <a:pt x="61" y="1042"/>
                      </a:lnTo>
                      <a:lnTo>
                        <a:pt x="57" y="1046"/>
                      </a:lnTo>
                      <a:lnTo>
                        <a:pt x="54" y="1049"/>
                      </a:lnTo>
                      <a:lnTo>
                        <a:pt x="53" y="1054"/>
                      </a:lnTo>
                      <a:lnTo>
                        <a:pt x="52" y="1061"/>
                      </a:lnTo>
                      <a:lnTo>
                        <a:pt x="52" y="1061"/>
                      </a:lnTo>
                      <a:lnTo>
                        <a:pt x="53" y="1066"/>
                      </a:lnTo>
                      <a:lnTo>
                        <a:pt x="54" y="1072"/>
                      </a:lnTo>
                      <a:lnTo>
                        <a:pt x="56" y="1078"/>
                      </a:lnTo>
                      <a:lnTo>
                        <a:pt x="60" y="1082"/>
                      </a:lnTo>
                      <a:lnTo>
                        <a:pt x="68" y="1094"/>
                      </a:lnTo>
                      <a:lnTo>
                        <a:pt x="77" y="1105"/>
                      </a:lnTo>
                      <a:lnTo>
                        <a:pt x="87" y="1118"/>
                      </a:lnTo>
                      <a:lnTo>
                        <a:pt x="91" y="1126"/>
                      </a:lnTo>
                      <a:lnTo>
                        <a:pt x="95" y="1133"/>
                      </a:lnTo>
                      <a:lnTo>
                        <a:pt x="98" y="1141"/>
                      </a:lnTo>
                      <a:lnTo>
                        <a:pt x="101" y="1150"/>
                      </a:lnTo>
                      <a:lnTo>
                        <a:pt x="102" y="1161"/>
                      </a:lnTo>
                      <a:lnTo>
                        <a:pt x="103" y="1171"/>
                      </a:lnTo>
                      <a:lnTo>
                        <a:pt x="103" y="1171"/>
                      </a:lnTo>
                      <a:lnTo>
                        <a:pt x="102" y="1187"/>
                      </a:lnTo>
                      <a:lnTo>
                        <a:pt x="99" y="1201"/>
                      </a:lnTo>
                      <a:lnTo>
                        <a:pt x="93" y="1211"/>
                      </a:lnTo>
                      <a:lnTo>
                        <a:pt x="87" y="1221"/>
                      </a:lnTo>
                      <a:lnTo>
                        <a:pt x="79" y="1229"/>
                      </a:lnTo>
                      <a:lnTo>
                        <a:pt x="70" y="1234"/>
                      </a:lnTo>
                      <a:lnTo>
                        <a:pt x="52" y="1246"/>
                      </a:lnTo>
                      <a:lnTo>
                        <a:pt x="32" y="1256"/>
                      </a:lnTo>
                      <a:lnTo>
                        <a:pt x="24" y="1262"/>
                      </a:lnTo>
                      <a:lnTo>
                        <a:pt x="16" y="1269"/>
                      </a:lnTo>
                      <a:lnTo>
                        <a:pt x="9" y="1278"/>
                      </a:lnTo>
                      <a:lnTo>
                        <a:pt x="4" y="1288"/>
                      </a:lnTo>
                      <a:lnTo>
                        <a:pt x="1" y="1302"/>
                      </a:lnTo>
                      <a:lnTo>
                        <a:pt x="0" y="1317"/>
                      </a:lnTo>
                      <a:lnTo>
                        <a:pt x="0" y="1317"/>
                      </a:lnTo>
                      <a:lnTo>
                        <a:pt x="1" y="1325"/>
                      </a:lnTo>
                      <a:lnTo>
                        <a:pt x="3" y="1332"/>
                      </a:lnTo>
                      <a:lnTo>
                        <a:pt x="7" y="1340"/>
                      </a:lnTo>
                      <a:lnTo>
                        <a:pt x="11" y="1348"/>
                      </a:lnTo>
                      <a:lnTo>
                        <a:pt x="17" y="1356"/>
                      </a:lnTo>
                      <a:lnTo>
                        <a:pt x="23" y="1366"/>
                      </a:lnTo>
                      <a:lnTo>
                        <a:pt x="38" y="1380"/>
                      </a:lnTo>
                      <a:lnTo>
                        <a:pt x="54" y="1394"/>
                      </a:lnTo>
                      <a:lnTo>
                        <a:pt x="63" y="1401"/>
                      </a:lnTo>
                      <a:lnTo>
                        <a:pt x="71" y="1406"/>
                      </a:lnTo>
                      <a:lnTo>
                        <a:pt x="80" y="1410"/>
                      </a:lnTo>
                      <a:lnTo>
                        <a:pt x="88" y="1414"/>
                      </a:lnTo>
                      <a:lnTo>
                        <a:pt x="95" y="1416"/>
                      </a:lnTo>
                      <a:lnTo>
                        <a:pt x="103" y="1416"/>
                      </a:lnTo>
                      <a:lnTo>
                        <a:pt x="103" y="1416"/>
                      </a:lnTo>
                      <a:lnTo>
                        <a:pt x="110" y="1416"/>
                      </a:lnTo>
                      <a:lnTo>
                        <a:pt x="115" y="1415"/>
                      </a:lnTo>
                      <a:lnTo>
                        <a:pt x="122" y="1414"/>
                      </a:lnTo>
                      <a:lnTo>
                        <a:pt x="126" y="1412"/>
                      </a:lnTo>
                      <a:lnTo>
                        <a:pt x="132" y="1413"/>
                      </a:lnTo>
                      <a:lnTo>
                        <a:pt x="132" y="1413"/>
                      </a:lnTo>
                      <a:lnTo>
                        <a:pt x="139" y="1421"/>
                      </a:lnTo>
                      <a:lnTo>
                        <a:pt x="146" y="1428"/>
                      </a:lnTo>
                      <a:lnTo>
                        <a:pt x="162" y="1441"/>
                      </a:lnTo>
                      <a:lnTo>
                        <a:pt x="169" y="1450"/>
                      </a:lnTo>
                      <a:lnTo>
                        <a:pt x="175" y="1460"/>
                      </a:lnTo>
                      <a:lnTo>
                        <a:pt x="177" y="1466"/>
                      </a:lnTo>
                      <a:lnTo>
                        <a:pt x="178" y="1471"/>
                      </a:lnTo>
                      <a:lnTo>
                        <a:pt x="179" y="1478"/>
                      </a:lnTo>
                      <a:lnTo>
                        <a:pt x="180" y="1486"/>
                      </a:lnTo>
                      <a:lnTo>
                        <a:pt x="180" y="1486"/>
                      </a:lnTo>
                      <a:lnTo>
                        <a:pt x="179" y="1501"/>
                      </a:lnTo>
                      <a:lnTo>
                        <a:pt x="179" y="1507"/>
                      </a:lnTo>
                      <a:lnTo>
                        <a:pt x="178" y="1513"/>
                      </a:lnTo>
                      <a:lnTo>
                        <a:pt x="176" y="1517"/>
                      </a:lnTo>
                      <a:lnTo>
                        <a:pt x="172" y="1522"/>
                      </a:lnTo>
                      <a:lnTo>
                        <a:pt x="168" y="1527"/>
                      </a:lnTo>
                      <a:lnTo>
                        <a:pt x="162" y="1530"/>
                      </a:lnTo>
                      <a:lnTo>
                        <a:pt x="162" y="1530"/>
                      </a:lnTo>
                      <a:lnTo>
                        <a:pt x="166" y="1548"/>
                      </a:lnTo>
                      <a:lnTo>
                        <a:pt x="169" y="1560"/>
                      </a:lnTo>
                      <a:lnTo>
                        <a:pt x="169" y="1560"/>
                      </a:lnTo>
                      <a:lnTo>
                        <a:pt x="169" y="15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7001770" y="3667981"/>
                  <a:ext cx="1212024" cy="1980059"/>
                </a:xfrm>
                <a:custGeom>
                  <a:rect b="b" l="l" r="r" t="t"/>
                  <a:pathLst>
                    <a:path extrusionOk="0" h="2504" w="1482">
                      <a:moveTo>
                        <a:pt x="734" y="2270"/>
                      </a:moveTo>
                      <a:lnTo>
                        <a:pt x="734" y="2270"/>
                      </a:lnTo>
                      <a:lnTo>
                        <a:pt x="737" y="2270"/>
                      </a:lnTo>
                      <a:lnTo>
                        <a:pt x="737" y="2270"/>
                      </a:lnTo>
                      <a:lnTo>
                        <a:pt x="737" y="2270"/>
                      </a:lnTo>
                      <a:lnTo>
                        <a:pt x="728" y="2269"/>
                      </a:lnTo>
                      <a:lnTo>
                        <a:pt x="719" y="2265"/>
                      </a:lnTo>
                      <a:lnTo>
                        <a:pt x="711" y="2260"/>
                      </a:lnTo>
                      <a:lnTo>
                        <a:pt x="704" y="2254"/>
                      </a:lnTo>
                      <a:lnTo>
                        <a:pt x="697" y="2246"/>
                      </a:lnTo>
                      <a:lnTo>
                        <a:pt x="691" y="2238"/>
                      </a:lnTo>
                      <a:lnTo>
                        <a:pt x="681" y="2218"/>
                      </a:lnTo>
                      <a:lnTo>
                        <a:pt x="672" y="2200"/>
                      </a:lnTo>
                      <a:lnTo>
                        <a:pt x="666" y="2191"/>
                      </a:lnTo>
                      <a:lnTo>
                        <a:pt x="660" y="2184"/>
                      </a:lnTo>
                      <a:lnTo>
                        <a:pt x="653" y="2177"/>
                      </a:lnTo>
                      <a:lnTo>
                        <a:pt x="646" y="2172"/>
                      </a:lnTo>
                      <a:lnTo>
                        <a:pt x="637" y="2169"/>
                      </a:lnTo>
                      <a:lnTo>
                        <a:pt x="628" y="2168"/>
                      </a:lnTo>
                      <a:lnTo>
                        <a:pt x="628" y="2168"/>
                      </a:lnTo>
                      <a:lnTo>
                        <a:pt x="606" y="2168"/>
                      </a:lnTo>
                      <a:lnTo>
                        <a:pt x="606" y="2168"/>
                      </a:lnTo>
                      <a:lnTo>
                        <a:pt x="600" y="2166"/>
                      </a:lnTo>
                      <a:lnTo>
                        <a:pt x="597" y="2165"/>
                      </a:lnTo>
                      <a:lnTo>
                        <a:pt x="594" y="2162"/>
                      </a:lnTo>
                      <a:lnTo>
                        <a:pt x="590" y="2158"/>
                      </a:lnTo>
                      <a:lnTo>
                        <a:pt x="587" y="2150"/>
                      </a:lnTo>
                      <a:lnTo>
                        <a:pt x="584" y="2141"/>
                      </a:lnTo>
                      <a:lnTo>
                        <a:pt x="584" y="2141"/>
                      </a:lnTo>
                      <a:lnTo>
                        <a:pt x="576" y="2143"/>
                      </a:lnTo>
                      <a:lnTo>
                        <a:pt x="571" y="2143"/>
                      </a:lnTo>
                      <a:lnTo>
                        <a:pt x="565" y="2143"/>
                      </a:lnTo>
                      <a:lnTo>
                        <a:pt x="559" y="2141"/>
                      </a:lnTo>
                      <a:lnTo>
                        <a:pt x="554" y="2139"/>
                      </a:lnTo>
                      <a:lnTo>
                        <a:pt x="551" y="2136"/>
                      </a:lnTo>
                      <a:lnTo>
                        <a:pt x="547" y="2132"/>
                      </a:lnTo>
                      <a:lnTo>
                        <a:pt x="545" y="2127"/>
                      </a:lnTo>
                      <a:lnTo>
                        <a:pt x="541" y="2117"/>
                      </a:lnTo>
                      <a:lnTo>
                        <a:pt x="538" y="2104"/>
                      </a:lnTo>
                      <a:lnTo>
                        <a:pt x="537" y="2090"/>
                      </a:lnTo>
                      <a:lnTo>
                        <a:pt x="536" y="2075"/>
                      </a:lnTo>
                      <a:lnTo>
                        <a:pt x="536" y="2075"/>
                      </a:lnTo>
                      <a:lnTo>
                        <a:pt x="537" y="2065"/>
                      </a:lnTo>
                      <a:lnTo>
                        <a:pt x="538" y="2056"/>
                      </a:lnTo>
                      <a:lnTo>
                        <a:pt x="542" y="2047"/>
                      </a:lnTo>
                      <a:lnTo>
                        <a:pt x="544" y="2040"/>
                      </a:lnTo>
                      <a:lnTo>
                        <a:pt x="552" y="2026"/>
                      </a:lnTo>
                      <a:lnTo>
                        <a:pt x="558" y="2012"/>
                      </a:lnTo>
                      <a:lnTo>
                        <a:pt x="558" y="2012"/>
                      </a:lnTo>
                      <a:lnTo>
                        <a:pt x="550" y="2009"/>
                      </a:lnTo>
                      <a:lnTo>
                        <a:pt x="545" y="2006"/>
                      </a:lnTo>
                      <a:lnTo>
                        <a:pt x="541" y="2003"/>
                      </a:lnTo>
                      <a:lnTo>
                        <a:pt x="537" y="2000"/>
                      </a:lnTo>
                      <a:lnTo>
                        <a:pt x="535" y="1995"/>
                      </a:lnTo>
                      <a:lnTo>
                        <a:pt x="533" y="1989"/>
                      </a:lnTo>
                      <a:lnTo>
                        <a:pt x="533" y="1983"/>
                      </a:lnTo>
                      <a:lnTo>
                        <a:pt x="533" y="1983"/>
                      </a:lnTo>
                      <a:lnTo>
                        <a:pt x="533" y="1979"/>
                      </a:lnTo>
                      <a:lnTo>
                        <a:pt x="534" y="1975"/>
                      </a:lnTo>
                      <a:lnTo>
                        <a:pt x="539" y="1966"/>
                      </a:lnTo>
                      <a:lnTo>
                        <a:pt x="547" y="1957"/>
                      </a:lnTo>
                      <a:lnTo>
                        <a:pt x="557" y="1947"/>
                      </a:lnTo>
                      <a:lnTo>
                        <a:pt x="566" y="1936"/>
                      </a:lnTo>
                      <a:lnTo>
                        <a:pt x="574" y="1925"/>
                      </a:lnTo>
                      <a:lnTo>
                        <a:pt x="577" y="1918"/>
                      </a:lnTo>
                      <a:lnTo>
                        <a:pt x="581" y="1912"/>
                      </a:lnTo>
                      <a:lnTo>
                        <a:pt x="583" y="1905"/>
                      </a:lnTo>
                      <a:lnTo>
                        <a:pt x="584" y="1898"/>
                      </a:lnTo>
                      <a:lnTo>
                        <a:pt x="584" y="1898"/>
                      </a:lnTo>
                      <a:lnTo>
                        <a:pt x="584" y="1876"/>
                      </a:lnTo>
                      <a:lnTo>
                        <a:pt x="584" y="1876"/>
                      </a:lnTo>
                      <a:lnTo>
                        <a:pt x="584" y="1871"/>
                      </a:lnTo>
                      <a:lnTo>
                        <a:pt x="585" y="1866"/>
                      </a:lnTo>
                      <a:lnTo>
                        <a:pt x="590" y="1856"/>
                      </a:lnTo>
                      <a:lnTo>
                        <a:pt x="596" y="1848"/>
                      </a:lnTo>
                      <a:lnTo>
                        <a:pt x="602" y="1841"/>
                      </a:lnTo>
                      <a:lnTo>
                        <a:pt x="608" y="1834"/>
                      </a:lnTo>
                      <a:lnTo>
                        <a:pt x="614" y="1827"/>
                      </a:lnTo>
                      <a:lnTo>
                        <a:pt x="619" y="1819"/>
                      </a:lnTo>
                      <a:lnTo>
                        <a:pt x="620" y="1815"/>
                      </a:lnTo>
                      <a:lnTo>
                        <a:pt x="620" y="1811"/>
                      </a:lnTo>
                      <a:lnTo>
                        <a:pt x="620" y="1811"/>
                      </a:lnTo>
                      <a:lnTo>
                        <a:pt x="620" y="1805"/>
                      </a:lnTo>
                      <a:lnTo>
                        <a:pt x="619" y="1802"/>
                      </a:lnTo>
                      <a:lnTo>
                        <a:pt x="617" y="1798"/>
                      </a:lnTo>
                      <a:lnTo>
                        <a:pt x="613" y="1796"/>
                      </a:lnTo>
                      <a:lnTo>
                        <a:pt x="606" y="1792"/>
                      </a:lnTo>
                      <a:lnTo>
                        <a:pt x="598" y="1789"/>
                      </a:lnTo>
                      <a:lnTo>
                        <a:pt x="590" y="1787"/>
                      </a:lnTo>
                      <a:lnTo>
                        <a:pt x="587" y="1784"/>
                      </a:lnTo>
                      <a:lnTo>
                        <a:pt x="583" y="1782"/>
                      </a:lnTo>
                      <a:lnTo>
                        <a:pt x="580" y="1779"/>
                      </a:lnTo>
                      <a:lnTo>
                        <a:pt x="579" y="1774"/>
                      </a:lnTo>
                      <a:lnTo>
                        <a:pt x="576" y="1769"/>
                      </a:lnTo>
                      <a:lnTo>
                        <a:pt x="576" y="1763"/>
                      </a:lnTo>
                      <a:lnTo>
                        <a:pt x="576" y="1763"/>
                      </a:lnTo>
                      <a:lnTo>
                        <a:pt x="577" y="1757"/>
                      </a:lnTo>
                      <a:lnTo>
                        <a:pt x="581" y="1751"/>
                      </a:lnTo>
                      <a:lnTo>
                        <a:pt x="585" y="1745"/>
                      </a:lnTo>
                      <a:lnTo>
                        <a:pt x="591" y="1741"/>
                      </a:lnTo>
                      <a:lnTo>
                        <a:pt x="591" y="1741"/>
                      </a:lnTo>
                      <a:lnTo>
                        <a:pt x="650" y="1741"/>
                      </a:lnTo>
                      <a:lnTo>
                        <a:pt x="650" y="1741"/>
                      </a:lnTo>
                      <a:lnTo>
                        <a:pt x="650" y="1741"/>
                      </a:lnTo>
                      <a:lnTo>
                        <a:pt x="663" y="1736"/>
                      </a:lnTo>
                      <a:lnTo>
                        <a:pt x="678" y="1730"/>
                      </a:lnTo>
                      <a:lnTo>
                        <a:pt x="683" y="1726"/>
                      </a:lnTo>
                      <a:lnTo>
                        <a:pt x="689" y="1721"/>
                      </a:lnTo>
                      <a:lnTo>
                        <a:pt x="692" y="1715"/>
                      </a:lnTo>
                      <a:lnTo>
                        <a:pt x="694" y="1712"/>
                      </a:lnTo>
                      <a:lnTo>
                        <a:pt x="694" y="1708"/>
                      </a:lnTo>
                      <a:lnTo>
                        <a:pt x="694" y="1708"/>
                      </a:lnTo>
                      <a:lnTo>
                        <a:pt x="694" y="1702"/>
                      </a:lnTo>
                      <a:lnTo>
                        <a:pt x="691" y="1695"/>
                      </a:lnTo>
                      <a:lnTo>
                        <a:pt x="684" y="1675"/>
                      </a:lnTo>
                      <a:lnTo>
                        <a:pt x="675" y="1653"/>
                      </a:lnTo>
                      <a:lnTo>
                        <a:pt x="664" y="1631"/>
                      </a:lnTo>
                      <a:lnTo>
                        <a:pt x="651" y="1609"/>
                      </a:lnTo>
                      <a:lnTo>
                        <a:pt x="638" y="1592"/>
                      </a:lnTo>
                      <a:lnTo>
                        <a:pt x="633" y="1585"/>
                      </a:lnTo>
                      <a:lnTo>
                        <a:pt x="627" y="1581"/>
                      </a:lnTo>
                      <a:lnTo>
                        <a:pt x="621" y="1577"/>
                      </a:lnTo>
                      <a:lnTo>
                        <a:pt x="617" y="1576"/>
                      </a:lnTo>
                      <a:lnTo>
                        <a:pt x="617" y="1576"/>
                      </a:lnTo>
                      <a:lnTo>
                        <a:pt x="612" y="1576"/>
                      </a:lnTo>
                      <a:lnTo>
                        <a:pt x="608" y="1577"/>
                      </a:lnTo>
                      <a:lnTo>
                        <a:pt x="600" y="1581"/>
                      </a:lnTo>
                      <a:lnTo>
                        <a:pt x="595" y="1585"/>
                      </a:lnTo>
                      <a:lnTo>
                        <a:pt x="589" y="1592"/>
                      </a:lnTo>
                      <a:lnTo>
                        <a:pt x="580" y="1605"/>
                      </a:lnTo>
                      <a:lnTo>
                        <a:pt x="574" y="1611"/>
                      </a:lnTo>
                      <a:lnTo>
                        <a:pt x="569" y="1615"/>
                      </a:lnTo>
                      <a:lnTo>
                        <a:pt x="569" y="1615"/>
                      </a:lnTo>
                      <a:lnTo>
                        <a:pt x="564" y="1621"/>
                      </a:lnTo>
                      <a:lnTo>
                        <a:pt x="558" y="1624"/>
                      </a:lnTo>
                      <a:lnTo>
                        <a:pt x="546" y="1629"/>
                      </a:lnTo>
                      <a:lnTo>
                        <a:pt x="541" y="1631"/>
                      </a:lnTo>
                      <a:lnTo>
                        <a:pt x="535" y="1635"/>
                      </a:lnTo>
                      <a:lnTo>
                        <a:pt x="529" y="1639"/>
                      </a:lnTo>
                      <a:lnTo>
                        <a:pt x="526" y="1645"/>
                      </a:lnTo>
                      <a:lnTo>
                        <a:pt x="526" y="1645"/>
                      </a:lnTo>
                      <a:lnTo>
                        <a:pt x="520" y="1653"/>
                      </a:lnTo>
                      <a:lnTo>
                        <a:pt x="516" y="1662"/>
                      </a:lnTo>
                      <a:lnTo>
                        <a:pt x="512" y="1682"/>
                      </a:lnTo>
                      <a:lnTo>
                        <a:pt x="508" y="1692"/>
                      </a:lnTo>
                      <a:lnTo>
                        <a:pt x="505" y="1703"/>
                      </a:lnTo>
                      <a:lnTo>
                        <a:pt x="499" y="1711"/>
                      </a:lnTo>
                      <a:lnTo>
                        <a:pt x="492" y="1719"/>
                      </a:lnTo>
                      <a:lnTo>
                        <a:pt x="492" y="1719"/>
                      </a:lnTo>
                      <a:lnTo>
                        <a:pt x="483" y="1723"/>
                      </a:lnTo>
                      <a:lnTo>
                        <a:pt x="474" y="1727"/>
                      </a:lnTo>
                      <a:lnTo>
                        <a:pt x="463" y="1733"/>
                      </a:lnTo>
                      <a:lnTo>
                        <a:pt x="459" y="1736"/>
                      </a:lnTo>
                      <a:lnTo>
                        <a:pt x="455" y="1741"/>
                      </a:lnTo>
                      <a:lnTo>
                        <a:pt x="455" y="1741"/>
                      </a:lnTo>
                      <a:lnTo>
                        <a:pt x="451" y="1744"/>
                      </a:lnTo>
                      <a:lnTo>
                        <a:pt x="449" y="1748"/>
                      </a:lnTo>
                      <a:lnTo>
                        <a:pt x="443" y="1757"/>
                      </a:lnTo>
                      <a:lnTo>
                        <a:pt x="440" y="1760"/>
                      </a:lnTo>
                      <a:lnTo>
                        <a:pt x="436" y="1764"/>
                      </a:lnTo>
                      <a:lnTo>
                        <a:pt x="431" y="1766"/>
                      </a:lnTo>
                      <a:lnTo>
                        <a:pt x="426" y="1766"/>
                      </a:lnTo>
                      <a:lnTo>
                        <a:pt x="426" y="1766"/>
                      </a:lnTo>
                      <a:lnTo>
                        <a:pt x="417" y="1766"/>
                      </a:lnTo>
                      <a:lnTo>
                        <a:pt x="412" y="1765"/>
                      </a:lnTo>
                      <a:lnTo>
                        <a:pt x="406" y="1763"/>
                      </a:lnTo>
                      <a:lnTo>
                        <a:pt x="400" y="1759"/>
                      </a:lnTo>
                      <a:lnTo>
                        <a:pt x="392" y="1752"/>
                      </a:lnTo>
                      <a:lnTo>
                        <a:pt x="385" y="1744"/>
                      </a:lnTo>
                      <a:lnTo>
                        <a:pt x="378" y="1736"/>
                      </a:lnTo>
                      <a:lnTo>
                        <a:pt x="370" y="1729"/>
                      </a:lnTo>
                      <a:lnTo>
                        <a:pt x="366" y="1727"/>
                      </a:lnTo>
                      <a:lnTo>
                        <a:pt x="360" y="1725"/>
                      </a:lnTo>
                      <a:lnTo>
                        <a:pt x="353" y="1723"/>
                      </a:lnTo>
                      <a:lnTo>
                        <a:pt x="345" y="1723"/>
                      </a:lnTo>
                      <a:lnTo>
                        <a:pt x="345" y="1723"/>
                      </a:lnTo>
                      <a:lnTo>
                        <a:pt x="339" y="1723"/>
                      </a:lnTo>
                      <a:lnTo>
                        <a:pt x="333" y="1726"/>
                      </a:lnTo>
                      <a:lnTo>
                        <a:pt x="329" y="1729"/>
                      </a:lnTo>
                      <a:lnTo>
                        <a:pt x="324" y="1731"/>
                      </a:lnTo>
                      <a:lnTo>
                        <a:pt x="320" y="1735"/>
                      </a:lnTo>
                      <a:lnTo>
                        <a:pt x="315" y="1738"/>
                      </a:lnTo>
                      <a:lnTo>
                        <a:pt x="308" y="1741"/>
                      </a:lnTo>
                      <a:lnTo>
                        <a:pt x="301" y="1741"/>
                      </a:lnTo>
                      <a:lnTo>
                        <a:pt x="301" y="1741"/>
                      </a:lnTo>
                      <a:lnTo>
                        <a:pt x="294" y="1741"/>
                      </a:lnTo>
                      <a:lnTo>
                        <a:pt x="287" y="1739"/>
                      </a:lnTo>
                      <a:lnTo>
                        <a:pt x="281" y="1736"/>
                      </a:lnTo>
                      <a:lnTo>
                        <a:pt x="276" y="1734"/>
                      </a:lnTo>
                      <a:lnTo>
                        <a:pt x="271" y="1729"/>
                      </a:lnTo>
                      <a:lnTo>
                        <a:pt x="267" y="1723"/>
                      </a:lnTo>
                      <a:lnTo>
                        <a:pt x="264" y="1718"/>
                      </a:lnTo>
                      <a:lnTo>
                        <a:pt x="264" y="1712"/>
                      </a:lnTo>
                      <a:lnTo>
                        <a:pt x="264" y="1712"/>
                      </a:lnTo>
                      <a:lnTo>
                        <a:pt x="266" y="1703"/>
                      </a:lnTo>
                      <a:lnTo>
                        <a:pt x="268" y="1695"/>
                      </a:lnTo>
                      <a:lnTo>
                        <a:pt x="272" y="1688"/>
                      </a:lnTo>
                      <a:lnTo>
                        <a:pt x="277" y="1681"/>
                      </a:lnTo>
                      <a:lnTo>
                        <a:pt x="282" y="1674"/>
                      </a:lnTo>
                      <a:lnTo>
                        <a:pt x="286" y="1666"/>
                      </a:lnTo>
                      <a:lnTo>
                        <a:pt x="289" y="1658"/>
                      </a:lnTo>
                      <a:lnTo>
                        <a:pt x="290" y="1650"/>
                      </a:lnTo>
                      <a:lnTo>
                        <a:pt x="290" y="1650"/>
                      </a:lnTo>
                      <a:lnTo>
                        <a:pt x="290" y="1644"/>
                      </a:lnTo>
                      <a:lnTo>
                        <a:pt x="287" y="1639"/>
                      </a:lnTo>
                      <a:lnTo>
                        <a:pt x="283" y="1632"/>
                      </a:lnTo>
                      <a:lnTo>
                        <a:pt x="277" y="1623"/>
                      </a:lnTo>
                      <a:lnTo>
                        <a:pt x="276" y="1619"/>
                      </a:lnTo>
                      <a:lnTo>
                        <a:pt x="275" y="1612"/>
                      </a:lnTo>
                      <a:lnTo>
                        <a:pt x="275" y="1612"/>
                      </a:lnTo>
                      <a:lnTo>
                        <a:pt x="276" y="1608"/>
                      </a:lnTo>
                      <a:lnTo>
                        <a:pt x="277" y="1605"/>
                      </a:lnTo>
                      <a:lnTo>
                        <a:pt x="283" y="1599"/>
                      </a:lnTo>
                      <a:lnTo>
                        <a:pt x="289" y="1593"/>
                      </a:lnTo>
                      <a:lnTo>
                        <a:pt x="292" y="1590"/>
                      </a:lnTo>
                      <a:lnTo>
                        <a:pt x="293" y="1586"/>
                      </a:lnTo>
                      <a:lnTo>
                        <a:pt x="293" y="1586"/>
                      </a:lnTo>
                      <a:lnTo>
                        <a:pt x="302" y="1559"/>
                      </a:lnTo>
                      <a:lnTo>
                        <a:pt x="310" y="1529"/>
                      </a:lnTo>
                      <a:lnTo>
                        <a:pt x="314" y="1514"/>
                      </a:lnTo>
                      <a:lnTo>
                        <a:pt x="317" y="1499"/>
                      </a:lnTo>
                      <a:lnTo>
                        <a:pt x="319" y="1484"/>
                      </a:lnTo>
                      <a:lnTo>
                        <a:pt x="320" y="1469"/>
                      </a:lnTo>
                      <a:lnTo>
                        <a:pt x="320" y="1469"/>
                      </a:lnTo>
                      <a:lnTo>
                        <a:pt x="319" y="1459"/>
                      </a:lnTo>
                      <a:lnTo>
                        <a:pt x="317" y="1451"/>
                      </a:lnTo>
                      <a:lnTo>
                        <a:pt x="315" y="1444"/>
                      </a:lnTo>
                      <a:lnTo>
                        <a:pt x="312" y="1438"/>
                      </a:lnTo>
                      <a:lnTo>
                        <a:pt x="306" y="1433"/>
                      </a:lnTo>
                      <a:lnTo>
                        <a:pt x="299" y="1431"/>
                      </a:lnTo>
                      <a:lnTo>
                        <a:pt x="290" y="1430"/>
                      </a:lnTo>
                      <a:lnTo>
                        <a:pt x="278" y="1429"/>
                      </a:lnTo>
                      <a:lnTo>
                        <a:pt x="278" y="1429"/>
                      </a:lnTo>
                      <a:lnTo>
                        <a:pt x="270" y="1429"/>
                      </a:lnTo>
                      <a:lnTo>
                        <a:pt x="262" y="1430"/>
                      </a:lnTo>
                      <a:lnTo>
                        <a:pt x="254" y="1432"/>
                      </a:lnTo>
                      <a:lnTo>
                        <a:pt x="247" y="1435"/>
                      </a:lnTo>
                      <a:lnTo>
                        <a:pt x="235" y="1440"/>
                      </a:lnTo>
                      <a:lnTo>
                        <a:pt x="223" y="1450"/>
                      </a:lnTo>
                      <a:lnTo>
                        <a:pt x="213" y="1459"/>
                      </a:lnTo>
                      <a:lnTo>
                        <a:pt x="202" y="1469"/>
                      </a:lnTo>
                      <a:lnTo>
                        <a:pt x="184" y="1491"/>
                      </a:lnTo>
                      <a:lnTo>
                        <a:pt x="184" y="1491"/>
                      </a:lnTo>
                      <a:lnTo>
                        <a:pt x="157" y="1491"/>
                      </a:lnTo>
                      <a:lnTo>
                        <a:pt x="157" y="1491"/>
                      </a:lnTo>
                      <a:lnTo>
                        <a:pt x="157" y="1491"/>
                      </a:lnTo>
                      <a:lnTo>
                        <a:pt x="154" y="1470"/>
                      </a:lnTo>
                      <a:lnTo>
                        <a:pt x="152" y="1451"/>
                      </a:lnTo>
                      <a:lnTo>
                        <a:pt x="148" y="1413"/>
                      </a:lnTo>
                      <a:lnTo>
                        <a:pt x="147" y="1377"/>
                      </a:lnTo>
                      <a:lnTo>
                        <a:pt x="146" y="1344"/>
                      </a:lnTo>
                      <a:lnTo>
                        <a:pt x="146" y="1344"/>
                      </a:lnTo>
                      <a:lnTo>
                        <a:pt x="146" y="1336"/>
                      </a:lnTo>
                      <a:lnTo>
                        <a:pt x="142" y="1328"/>
                      </a:lnTo>
                      <a:lnTo>
                        <a:pt x="138" y="1322"/>
                      </a:lnTo>
                      <a:lnTo>
                        <a:pt x="132" y="1317"/>
                      </a:lnTo>
                      <a:lnTo>
                        <a:pt x="126" y="1313"/>
                      </a:lnTo>
                      <a:lnTo>
                        <a:pt x="118" y="1309"/>
                      </a:lnTo>
                      <a:lnTo>
                        <a:pt x="102" y="1305"/>
                      </a:lnTo>
                      <a:lnTo>
                        <a:pt x="86" y="1300"/>
                      </a:lnTo>
                      <a:lnTo>
                        <a:pt x="72" y="1295"/>
                      </a:lnTo>
                      <a:lnTo>
                        <a:pt x="67" y="1292"/>
                      </a:lnTo>
                      <a:lnTo>
                        <a:pt x="62" y="1288"/>
                      </a:lnTo>
                      <a:lnTo>
                        <a:pt x="60" y="1284"/>
                      </a:lnTo>
                      <a:lnTo>
                        <a:pt x="58" y="1278"/>
                      </a:lnTo>
                      <a:lnTo>
                        <a:pt x="58" y="1278"/>
                      </a:lnTo>
                      <a:lnTo>
                        <a:pt x="58" y="1273"/>
                      </a:lnTo>
                      <a:lnTo>
                        <a:pt x="60" y="1269"/>
                      </a:lnTo>
                      <a:lnTo>
                        <a:pt x="64" y="1261"/>
                      </a:lnTo>
                      <a:lnTo>
                        <a:pt x="71" y="1253"/>
                      </a:lnTo>
                      <a:lnTo>
                        <a:pt x="77" y="1245"/>
                      </a:lnTo>
                      <a:lnTo>
                        <a:pt x="77" y="1245"/>
                      </a:lnTo>
                      <a:lnTo>
                        <a:pt x="77" y="1191"/>
                      </a:lnTo>
                      <a:lnTo>
                        <a:pt x="77" y="1191"/>
                      </a:lnTo>
                      <a:lnTo>
                        <a:pt x="77" y="1191"/>
                      </a:lnTo>
                      <a:lnTo>
                        <a:pt x="49" y="1186"/>
                      </a:lnTo>
                      <a:lnTo>
                        <a:pt x="39" y="1184"/>
                      </a:lnTo>
                      <a:lnTo>
                        <a:pt x="30" y="1181"/>
                      </a:lnTo>
                      <a:lnTo>
                        <a:pt x="22" y="1178"/>
                      </a:lnTo>
                      <a:lnTo>
                        <a:pt x="15" y="1173"/>
                      </a:lnTo>
                      <a:lnTo>
                        <a:pt x="8" y="1166"/>
                      </a:lnTo>
                      <a:lnTo>
                        <a:pt x="0" y="1156"/>
                      </a:lnTo>
                      <a:lnTo>
                        <a:pt x="0" y="1156"/>
                      </a:lnTo>
                      <a:lnTo>
                        <a:pt x="10" y="1148"/>
                      </a:lnTo>
                      <a:lnTo>
                        <a:pt x="22" y="1139"/>
                      </a:lnTo>
                      <a:lnTo>
                        <a:pt x="27" y="1133"/>
                      </a:lnTo>
                      <a:lnTo>
                        <a:pt x="32" y="1127"/>
                      </a:lnTo>
                      <a:lnTo>
                        <a:pt x="35" y="1120"/>
                      </a:lnTo>
                      <a:lnTo>
                        <a:pt x="37" y="1112"/>
                      </a:lnTo>
                      <a:lnTo>
                        <a:pt x="37" y="1112"/>
                      </a:lnTo>
                      <a:lnTo>
                        <a:pt x="35" y="1099"/>
                      </a:lnTo>
                      <a:lnTo>
                        <a:pt x="33" y="1086"/>
                      </a:lnTo>
                      <a:lnTo>
                        <a:pt x="27" y="1061"/>
                      </a:lnTo>
                      <a:lnTo>
                        <a:pt x="22" y="1035"/>
                      </a:lnTo>
                      <a:lnTo>
                        <a:pt x="19" y="1020"/>
                      </a:lnTo>
                      <a:lnTo>
                        <a:pt x="18" y="1006"/>
                      </a:lnTo>
                      <a:lnTo>
                        <a:pt x="18" y="1006"/>
                      </a:lnTo>
                      <a:lnTo>
                        <a:pt x="18" y="994"/>
                      </a:lnTo>
                      <a:lnTo>
                        <a:pt x="19" y="983"/>
                      </a:lnTo>
                      <a:lnTo>
                        <a:pt x="22" y="973"/>
                      </a:lnTo>
                      <a:lnTo>
                        <a:pt x="24" y="965"/>
                      </a:lnTo>
                      <a:lnTo>
                        <a:pt x="26" y="956"/>
                      </a:lnTo>
                      <a:lnTo>
                        <a:pt x="30" y="949"/>
                      </a:lnTo>
                      <a:lnTo>
                        <a:pt x="33" y="942"/>
                      </a:lnTo>
                      <a:lnTo>
                        <a:pt x="38" y="936"/>
                      </a:lnTo>
                      <a:lnTo>
                        <a:pt x="47" y="926"/>
                      </a:lnTo>
                      <a:lnTo>
                        <a:pt x="56" y="918"/>
                      </a:lnTo>
                      <a:lnTo>
                        <a:pt x="68" y="911"/>
                      </a:lnTo>
                      <a:lnTo>
                        <a:pt x="79" y="904"/>
                      </a:lnTo>
                      <a:lnTo>
                        <a:pt x="101" y="891"/>
                      </a:lnTo>
                      <a:lnTo>
                        <a:pt x="111" y="885"/>
                      </a:lnTo>
                      <a:lnTo>
                        <a:pt x="121" y="876"/>
                      </a:lnTo>
                      <a:lnTo>
                        <a:pt x="129" y="866"/>
                      </a:lnTo>
                      <a:lnTo>
                        <a:pt x="131" y="860"/>
                      </a:lnTo>
                      <a:lnTo>
                        <a:pt x="134" y="853"/>
                      </a:lnTo>
                      <a:lnTo>
                        <a:pt x="137" y="847"/>
                      </a:lnTo>
                      <a:lnTo>
                        <a:pt x="138" y="837"/>
                      </a:lnTo>
                      <a:lnTo>
                        <a:pt x="139" y="829"/>
                      </a:lnTo>
                      <a:lnTo>
                        <a:pt x="139" y="819"/>
                      </a:lnTo>
                      <a:lnTo>
                        <a:pt x="139" y="819"/>
                      </a:lnTo>
                      <a:lnTo>
                        <a:pt x="140" y="812"/>
                      </a:lnTo>
                      <a:lnTo>
                        <a:pt x="141" y="806"/>
                      </a:lnTo>
                      <a:lnTo>
                        <a:pt x="144" y="802"/>
                      </a:lnTo>
                      <a:lnTo>
                        <a:pt x="146" y="798"/>
                      </a:lnTo>
                      <a:lnTo>
                        <a:pt x="149" y="796"/>
                      </a:lnTo>
                      <a:lnTo>
                        <a:pt x="154" y="794"/>
                      </a:lnTo>
                      <a:lnTo>
                        <a:pt x="163" y="791"/>
                      </a:lnTo>
                      <a:lnTo>
                        <a:pt x="174" y="790"/>
                      </a:lnTo>
                      <a:lnTo>
                        <a:pt x="184" y="790"/>
                      </a:lnTo>
                      <a:lnTo>
                        <a:pt x="195" y="789"/>
                      </a:lnTo>
                      <a:lnTo>
                        <a:pt x="206" y="786"/>
                      </a:lnTo>
                      <a:lnTo>
                        <a:pt x="206" y="786"/>
                      </a:lnTo>
                      <a:lnTo>
                        <a:pt x="213" y="782"/>
                      </a:lnTo>
                      <a:lnTo>
                        <a:pt x="218" y="779"/>
                      </a:lnTo>
                      <a:lnTo>
                        <a:pt x="223" y="775"/>
                      </a:lnTo>
                      <a:lnTo>
                        <a:pt x="228" y="771"/>
                      </a:lnTo>
                      <a:lnTo>
                        <a:pt x="231" y="765"/>
                      </a:lnTo>
                      <a:lnTo>
                        <a:pt x="233" y="760"/>
                      </a:lnTo>
                      <a:lnTo>
                        <a:pt x="237" y="748"/>
                      </a:lnTo>
                      <a:lnTo>
                        <a:pt x="239" y="735"/>
                      </a:lnTo>
                      <a:lnTo>
                        <a:pt x="239" y="722"/>
                      </a:lnTo>
                      <a:lnTo>
                        <a:pt x="239" y="694"/>
                      </a:lnTo>
                      <a:lnTo>
                        <a:pt x="239" y="694"/>
                      </a:lnTo>
                      <a:lnTo>
                        <a:pt x="240" y="688"/>
                      </a:lnTo>
                      <a:lnTo>
                        <a:pt x="243" y="683"/>
                      </a:lnTo>
                      <a:lnTo>
                        <a:pt x="247" y="680"/>
                      </a:lnTo>
                      <a:lnTo>
                        <a:pt x="252" y="676"/>
                      </a:lnTo>
                      <a:lnTo>
                        <a:pt x="256" y="673"/>
                      </a:lnTo>
                      <a:lnTo>
                        <a:pt x="260" y="669"/>
                      </a:lnTo>
                      <a:lnTo>
                        <a:pt x="263" y="666"/>
                      </a:lnTo>
                      <a:lnTo>
                        <a:pt x="264" y="661"/>
                      </a:lnTo>
                      <a:lnTo>
                        <a:pt x="264" y="661"/>
                      </a:lnTo>
                      <a:lnTo>
                        <a:pt x="263" y="653"/>
                      </a:lnTo>
                      <a:lnTo>
                        <a:pt x="262" y="645"/>
                      </a:lnTo>
                      <a:lnTo>
                        <a:pt x="259" y="631"/>
                      </a:lnTo>
                      <a:lnTo>
                        <a:pt x="253" y="619"/>
                      </a:lnTo>
                      <a:lnTo>
                        <a:pt x="246" y="607"/>
                      </a:lnTo>
                      <a:lnTo>
                        <a:pt x="237" y="596"/>
                      </a:lnTo>
                      <a:lnTo>
                        <a:pt x="226" y="586"/>
                      </a:lnTo>
                      <a:lnTo>
                        <a:pt x="206" y="568"/>
                      </a:lnTo>
                      <a:lnTo>
                        <a:pt x="184" y="549"/>
                      </a:lnTo>
                      <a:lnTo>
                        <a:pt x="174" y="539"/>
                      </a:lnTo>
                      <a:lnTo>
                        <a:pt x="164" y="529"/>
                      </a:lnTo>
                      <a:lnTo>
                        <a:pt x="157" y="517"/>
                      </a:lnTo>
                      <a:lnTo>
                        <a:pt x="152" y="506"/>
                      </a:lnTo>
                      <a:lnTo>
                        <a:pt x="148" y="492"/>
                      </a:lnTo>
                      <a:lnTo>
                        <a:pt x="147" y="484"/>
                      </a:lnTo>
                      <a:lnTo>
                        <a:pt x="146" y="477"/>
                      </a:lnTo>
                      <a:lnTo>
                        <a:pt x="146" y="477"/>
                      </a:lnTo>
                      <a:lnTo>
                        <a:pt x="147" y="469"/>
                      </a:lnTo>
                      <a:lnTo>
                        <a:pt x="148" y="463"/>
                      </a:lnTo>
                      <a:lnTo>
                        <a:pt x="148" y="458"/>
                      </a:lnTo>
                      <a:lnTo>
                        <a:pt x="146" y="452"/>
                      </a:lnTo>
                      <a:lnTo>
                        <a:pt x="146" y="452"/>
                      </a:lnTo>
                      <a:lnTo>
                        <a:pt x="155" y="431"/>
                      </a:lnTo>
                      <a:lnTo>
                        <a:pt x="163" y="413"/>
                      </a:lnTo>
                      <a:lnTo>
                        <a:pt x="167" y="404"/>
                      </a:lnTo>
                      <a:lnTo>
                        <a:pt x="170" y="393"/>
                      </a:lnTo>
                      <a:lnTo>
                        <a:pt x="171" y="383"/>
                      </a:lnTo>
                      <a:lnTo>
                        <a:pt x="172" y="370"/>
                      </a:lnTo>
                      <a:lnTo>
                        <a:pt x="172" y="370"/>
                      </a:lnTo>
                      <a:lnTo>
                        <a:pt x="172" y="362"/>
                      </a:lnTo>
                      <a:lnTo>
                        <a:pt x="170" y="353"/>
                      </a:lnTo>
                      <a:lnTo>
                        <a:pt x="165" y="333"/>
                      </a:lnTo>
                      <a:lnTo>
                        <a:pt x="159" y="314"/>
                      </a:lnTo>
                      <a:lnTo>
                        <a:pt x="151" y="293"/>
                      </a:lnTo>
                      <a:lnTo>
                        <a:pt x="136" y="256"/>
                      </a:lnTo>
                      <a:lnTo>
                        <a:pt x="130" y="240"/>
                      </a:lnTo>
                      <a:lnTo>
                        <a:pt x="129" y="233"/>
                      </a:lnTo>
                      <a:lnTo>
                        <a:pt x="129" y="227"/>
                      </a:lnTo>
                      <a:lnTo>
                        <a:pt x="129" y="227"/>
                      </a:lnTo>
                      <a:lnTo>
                        <a:pt x="129" y="223"/>
                      </a:lnTo>
                      <a:lnTo>
                        <a:pt x="130" y="218"/>
                      </a:lnTo>
                      <a:lnTo>
                        <a:pt x="133" y="211"/>
                      </a:lnTo>
                      <a:lnTo>
                        <a:pt x="139" y="206"/>
                      </a:lnTo>
                      <a:lnTo>
                        <a:pt x="146" y="201"/>
                      </a:lnTo>
                      <a:lnTo>
                        <a:pt x="154" y="198"/>
                      </a:lnTo>
                      <a:lnTo>
                        <a:pt x="162" y="195"/>
                      </a:lnTo>
                      <a:lnTo>
                        <a:pt x="171" y="194"/>
                      </a:lnTo>
                      <a:lnTo>
                        <a:pt x="180" y="194"/>
                      </a:lnTo>
                      <a:lnTo>
                        <a:pt x="180" y="194"/>
                      </a:lnTo>
                      <a:lnTo>
                        <a:pt x="231" y="194"/>
                      </a:lnTo>
                      <a:lnTo>
                        <a:pt x="231" y="194"/>
                      </a:lnTo>
                      <a:lnTo>
                        <a:pt x="238" y="196"/>
                      </a:lnTo>
                      <a:lnTo>
                        <a:pt x="249" y="200"/>
                      </a:lnTo>
                      <a:lnTo>
                        <a:pt x="258" y="201"/>
                      </a:lnTo>
                      <a:lnTo>
                        <a:pt x="266" y="202"/>
                      </a:lnTo>
                      <a:lnTo>
                        <a:pt x="274" y="201"/>
                      </a:lnTo>
                      <a:lnTo>
                        <a:pt x="282" y="199"/>
                      </a:lnTo>
                      <a:lnTo>
                        <a:pt x="282" y="199"/>
                      </a:lnTo>
                      <a:lnTo>
                        <a:pt x="287" y="195"/>
                      </a:lnTo>
                      <a:lnTo>
                        <a:pt x="292" y="191"/>
                      </a:lnTo>
                      <a:lnTo>
                        <a:pt x="295" y="186"/>
                      </a:lnTo>
                      <a:lnTo>
                        <a:pt x="300" y="180"/>
                      </a:lnTo>
                      <a:lnTo>
                        <a:pt x="314" y="154"/>
                      </a:lnTo>
                      <a:lnTo>
                        <a:pt x="322" y="141"/>
                      </a:lnTo>
                      <a:lnTo>
                        <a:pt x="327" y="135"/>
                      </a:lnTo>
                      <a:lnTo>
                        <a:pt x="333" y="131"/>
                      </a:lnTo>
                      <a:lnTo>
                        <a:pt x="339" y="126"/>
                      </a:lnTo>
                      <a:lnTo>
                        <a:pt x="347" y="123"/>
                      </a:lnTo>
                      <a:lnTo>
                        <a:pt x="356" y="122"/>
                      </a:lnTo>
                      <a:lnTo>
                        <a:pt x="367" y="120"/>
                      </a:lnTo>
                      <a:lnTo>
                        <a:pt x="367" y="120"/>
                      </a:lnTo>
                      <a:lnTo>
                        <a:pt x="376" y="120"/>
                      </a:lnTo>
                      <a:lnTo>
                        <a:pt x="382" y="122"/>
                      </a:lnTo>
                      <a:lnTo>
                        <a:pt x="388" y="125"/>
                      </a:lnTo>
                      <a:lnTo>
                        <a:pt x="390" y="125"/>
                      </a:lnTo>
                      <a:lnTo>
                        <a:pt x="393" y="125"/>
                      </a:lnTo>
                      <a:lnTo>
                        <a:pt x="404" y="120"/>
                      </a:lnTo>
                      <a:lnTo>
                        <a:pt x="404" y="120"/>
                      </a:lnTo>
                      <a:lnTo>
                        <a:pt x="407" y="119"/>
                      </a:lnTo>
                      <a:lnTo>
                        <a:pt x="409" y="116"/>
                      </a:lnTo>
                      <a:lnTo>
                        <a:pt x="411" y="114"/>
                      </a:lnTo>
                      <a:lnTo>
                        <a:pt x="412" y="109"/>
                      </a:lnTo>
                      <a:lnTo>
                        <a:pt x="413" y="101"/>
                      </a:lnTo>
                      <a:lnTo>
                        <a:pt x="412" y="91"/>
                      </a:lnTo>
                      <a:lnTo>
                        <a:pt x="409" y="69"/>
                      </a:lnTo>
                      <a:lnTo>
                        <a:pt x="409" y="59"/>
                      </a:lnTo>
                      <a:lnTo>
                        <a:pt x="411" y="51"/>
                      </a:lnTo>
                      <a:lnTo>
                        <a:pt x="411" y="51"/>
                      </a:lnTo>
                      <a:lnTo>
                        <a:pt x="417" y="46"/>
                      </a:lnTo>
                      <a:lnTo>
                        <a:pt x="424" y="39"/>
                      </a:lnTo>
                      <a:lnTo>
                        <a:pt x="440" y="21"/>
                      </a:lnTo>
                      <a:lnTo>
                        <a:pt x="449" y="13"/>
                      </a:lnTo>
                      <a:lnTo>
                        <a:pt x="457" y="5"/>
                      </a:lnTo>
                      <a:lnTo>
                        <a:pt x="463" y="1"/>
                      </a:lnTo>
                      <a:lnTo>
                        <a:pt x="467" y="0"/>
                      </a:lnTo>
                      <a:lnTo>
                        <a:pt x="469" y="0"/>
                      </a:lnTo>
                      <a:lnTo>
                        <a:pt x="469" y="0"/>
                      </a:lnTo>
                      <a:lnTo>
                        <a:pt x="480" y="0"/>
                      </a:lnTo>
                      <a:lnTo>
                        <a:pt x="490" y="2"/>
                      </a:lnTo>
                      <a:lnTo>
                        <a:pt x="501" y="5"/>
                      </a:lnTo>
                      <a:lnTo>
                        <a:pt x="513" y="9"/>
                      </a:lnTo>
                      <a:lnTo>
                        <a:pt x="524" y="15"/>
                      </a:lnTo>
                      <a:lnTo>
                        <a:pt x="536" y="20"/>
                      </a:lnTo>
                      <a:lnTo>
                        <a:pt x="546" y="27"/>
                      </a:lnTo>
                      <a:lnTo>
                        <a:pt x="557" y="34"/>
                      </a:lnTo>
                      <a:lnTo>
                        <a:pt x="567" y="42"/>
                      </a:lnTo>
                      <a:lnTo>
                        <a:pt x="576" y="51"/>
                      </a:lnTo>
                      <a:lnTo>
                        <a:pt x="584" y="61"/>
                      </a:lnTo>
                      <a:lnTo>
                        <a:pt x="591" y="71"/>
                      </a:lnTo>
                      <a:lnTo>
                        <a:pt x="597" y="81"/>
                      </a:lnTo>
                      <a:lnTo>
                        <a:pt x="602" y="92"/>
                      </a:lnTo>
                      <a:lnTo>
                        <a:pt x="605" y="102"/>
                      </a:lnTo>
                      <a:lnTo>
                        <a:pt x="606" y="114"/>
                      </a:lnTo>
                      <a:lnTo>
                        <a:pt x="606" y="114"/>
                      </a:lnTo>
                      <a:lnTo>
                        <a:pt x="605" y="118"/>
                      </a:lnTo>
                      <a:lnTo>
                        <a:pt x="604" y="124"/>
                      </a:lnTo>
                      <a:lnTo>
                        <a:pt x="598" y="132"/>
                      </a:lnTo>
                      <a:lnTo>
                        <a:pt x="594" y="142"/>
                      </a:lnTo>
                      <a:lnTo>
                        <a:pt x="591" y="148"/>
                      </a:lnTo>
                      <a:lnTo>
                        <a:pt x="591" y="154"/>
                      </a:lnTo>
                      <a:lnTo>
                        <a:pt x="591" y="154"/>
                      </a:lnTo>
                      <a:lnTo>
                        <a:pt x="591" y="164"/>
                      </a:lnTo>
                      <a:lnTo>
                        <a:pt x="594" y="173"/>
                      </a:lnTo>
                      <a:lnTo>
                        <a:pt x="596" y="181"/>
                      </a:lnTo>
                      <a:lnTo>
                        <a:pt x="599" y="187"/>
                      </a:lnTo>
                      <a:lnTo>
                        <a:pt x="605" y="192"/>
                      </a:lnTo>
                      <a:lnTo>
                        <a:pt x="611" y="195"/>
                      </a:lnTo>
                      <a:lnTo>
                        <a:pt x="619" y="198"/>
                      </a:lnTo>
                      <a:lnTo>
                        <a:pt x="628" y="199"/>
                      </a:lnTo>
                      <a:lnTo>
                        <a:pt x="628" y="199"/>
                      </a:lnTo>
                      <a:lnTo>
                        <a:pt x="637" y="198"/>
                      </a:lnTo>
                      <a:lnTo>
                        <a:pt x="644" y="194"/>
                      </a:lnTo>
                      <a:lnTo>
                        <a:pt x="649" y="189"/>
                      </a:lnTo>
                      <a:lnTo>
                        <a:pt x="652" y="185"/>
                      </a:lnTo>
                      <a:lnTo>
                        <a:pt x="656" y="180"/>
                      </a:lnTo>
                      <a:lnTo>
                        <a:pt x="660" y="177"/>
                      </a:lnTo>
                      <a:lnTo>
                        <a:pt x="665" y="173"/>
                      </a:lnTo>
                      <a:lnTo>
                        <a:pt x="672" y="172"/>
                      </a:lnTo>
                      <a:lnTo>
                        <a:pt x="672" y="172"/>
                      </a:lnTo>
                      <a:lnTo>
                        <a:pt x="683" y="173"/>
                      </a:lnTo>
                      <a:lnTo>
                        <a:pt x="691" y="176"/>
                      </a:lnTo>
                      <a:lnTo>
                        <a:pt x="699" y="178"/>
                      </a:lnTo>
                      <a:lnTo>
                        <a:pt x="709" y="179"/>
                      </a:lnTo>
                      <a:lnTo>
                        <a:pt x="709" y="179"/>
                      </a:lnTo>
                      <a:lnTo>
                        <a:pt x="742" y="179"/>
                      </a:lnTo>
                      <a:lnTo>
                        <a:pt x="742" y="179"/>
                      </a:lnTo>
                      <a:lnTo>
                        <a:pt x="745" y="180"/>
                      </a:lnTo>
                      <a:lnTo>
                        <a:pt x="749" y="181"/>
                      </a:lnTo>
                      <a:lnTo>
                        <a:pt x="751" y="183"/>
                      </a:lnTo>
                      <a:lnTo>
                        <a:pt x="755" y="186"/>
                      </a:lnTo>
                      <a:lnTo>
                        <a:pt x="758" y="193"/>
                      </a:lnTo>
                      <a:lnTo>
                        <a:pt x="763" y="201"/>
                      </a:lnTo>
                      <a:lnTo>
                        <a:pt x="766" y="209"/>
                      </a:lnTo>
                      <a:lnTo>
                        <a:pt x="771" y="217"/>
                      </a:lnTo>
                      <a:lnTo>
                        <a:pt x="778" y="223"/>
                      </a:lnTo>
                      <a:lnTo>
                        <a:pt x="781" y="226"/>
                      </a:lnTo>
                      <a:lnTo>
                        <a:pt x="786" y="227"/>
                      </a:lnTo>
                      <a:lnTo>
                        <a:pt x="786" y="227"/>
                      </a:lnTo>
                      <a:lnTo>
                        <a:pt x="776" y="236"/>
                      </a:lnTo>
                      <a:lnTo>
                        <a:pt x="770" y="244"/>
                      </a:lnTo>
                      <a:lnTo>
                        <a:pt x="764" y="252"/>
                      </a:lnTo>
                      <a:lnTo>
                        <a:pt x="760" y="260"/>
                      </a:lnTo>
                      <a:lnTo>
                        <a:pt x="759" y="269"/>
                      </a:lnTo>
                      <a:lnTo>
                        <a:pt x="760" y="278"/>
                      </a:lnTo>
                      <a:lnTo>
                        <a:pt x="764" y="290"/>
                      </a:lnTo>
                      <a:lnTo>
                        <a:pt x="771" y="301"/>
                      </a:lnTo>
                      <a:lnTo>
                        <a:pt x="771" y="301"/>
                      </a:lnTo>
                      <a:lnTo>
                        <a:pt x="759" y="301"/>
                      </a:lnTo>
                      <a:lnTo>
                        <a:pt x="747" y="302"/>
                      </a:lnTo>
                      <a:lnTo>
                        <a:pt x="735" y="305"/>
                      </a:lnTo>
                      <a:lnTo>
                        <a:pt x="725" y="308"/>
                      </a:lnTo>
                      <a:lnTo>
                        <a:pt x="714" y="313"/>
                      </a:lnTo>
                      <a:lnTo>
                        <a:pt x="705" y="318"/>
                      </a:lnTo>
                      <a:lnTo>
                        <a:pt x="696" y="325"/>
                      </a:lnTo>
                      <a:lnTo>
                        <a:pt x="688" y="331"/>
                      </a:lnTo>
                      <a:lnTo>
                        <a:pt x="674" y="344"/>
                      </a:lnTo>
                      <a:lnTo>
                        <a:pt x="663" y="355"/>
                      </a:lnTo>
                      <a:lnTo>
                        <a:pt x="653" y="367"/>
                      </a:lnTo>
                      <a:lnTo>
                        <a:pt x="653" y="367"/>
                      </a:lnTo>
                      <a:lnTo>
                        <a:pt x="648" y="381"/>
                      </a:lnTo>
                      <a:lnTo>
                        <a:pt x="642" y="392"/>
                      </a:lnTo>
                      <a:lnTo>
                        <a:pt x="634" y="401"/>
                      </a:lnTo>
                      <a:lnTo>
                        <a:pt x="627" y="409"/>
                      </a:lnTo>
                      <a:lnTo>
                        <a:pt x="619" y="416"/>
                      </a:lnTo>
                      <a:lnTo>
                        <a:pt x="611" y="422"/>
                      </a:lnTo>
                      <a:lnTo>
                        <a:pt x="595" y="431"/>
                      </a:lnTo>
                      <a:lnTo>
                        <a:pt x="588" y="437"/>
                      </a:lnTo>
                      <a:lnTo>
                        <a:pt x="581" y="443"/>
                      </a:lnTo>
                      <a:lnTo>
                        <a:pt x="574" y="450"/>
                      </a:lnTo>
                      <a:lnTo>
                        <a:pt x="569" y="458"/>
                      </a:lnTo>
                      <a:lnTo>
                        <a:pt x="565" y="467"/>
                      </a:lnTo>
                      <a:lnTo>
                        <a:pt x="561" y="479"/>
                      </a:lnTo>
                      <a:lnTo>
                        <a:pt x="559" y="493"/>
                      </a:lnTo>
                      <a:lnTo>
                        <a:pt x="558" y="511"/>
                      </a:lnTo>
                      <a:lnTo>
                        <a:pt x="558" y="511"/>
                      </a:lnTo>
                      <a:lnTo>
                        <a:pt x="559" y="536"/>
                      </a:lnTo>
                      <a:lnTo>
                        <a:pt x="560" y="561"/>
                      </a:lnTo>
                      <a:lnTo>
                        <a:pt x="564" y="611"/>
                      </a:lnTo>
                      <a:lnTo>
                        <a:pt x="568" y="658"/>
                      </a:lnTo>
                      <a:lnTo>
                        <a:pt x="573" y="703"/>
                      </a:lnTo>
                      <a:lnTo>
                        <a:pt x="576" y="745"/>
                      </a:lnTo>
                      <a:lnTo>
                        <a:pt x="576" y="766"/>
                      </a:lnTo>
                      <a:lnTo>
                        <a:pt x="575" y="786"/>
                      </a:lnTo>
                      <a:lnTo>
                        <a:pt x="573" y="805"/>
                      </a:lnTo>
                      <a:lnTo>
                        <a:pt x="569" y="824"/>
                      </a:lnTo>
                      <a:lnTo>
                        <a:pt x="565" y="842"/>
                      </a:lnTo>
                      <a:lnTo>
                        <a:pt x="558" y="859"/>
                      </a:lnTo>
                      <a:lnTo>
                        <a:pt x="558" y="859"/>
                      </a:lnTo>
                      <a:lnTo>
                        <a:pt x="557" y="863"/>
                      </a:lnTo>
                      <a:lnTo>
                        <a:pt x="557" y="867"/>
                      </a:lnTo>
                      <a:lnTo>
                        <a:pt x="558" y="882"/>
                      </a:lnTo>
                      <a:lnTo>
                        <a:pt x="565" y="934"/>
                      </a:lnTo>
                      <a:lnTo>
                        <a:pt x="568" y="970"/>
                      </a:lnTo>
                      <a:lnTo>
                        <a:pt x="572" y="1011"/>
                      </a:lnTo>
                      <a:lnTo>
                        <a:pt x="572" y="1057"/>
                      </a:lnTo>
                      <a:lnTo>
                        <a:pt x="571" y="1082"/>
                      </a:lnTo>
                      <a:lnTo>
                        <a:pt x="569" y="1109"/>
                      </a:lnTo>
                      <a:lnTo>
                        <a:pt x="569" y="1109"/>
                      </a:lnTo>
                      <a:lnTo>
                        <a:pt x="567" y="1132"/>
                      </a:lnTo>
                      <a:lnTo>
                        <a:pt x="562" y="1156"/>
                      </a:lnTo>
                      <a:lnTo>
                        <a:pt x="558" y="1181"/>
                      </a:lnTo>
                      <a:lnTo>
                        <a:pt x="552" y="1206"/>
                      </a:lnTo>
                      <a:lnTo>
                        <a:pt x="539" y="1255"/>
                      </a:lnTo>
                      <a:lnTo>
                        <a:pt x="528" y="1300"/>
                      </a:lnTo>
                      <a:lnTo>
                        <a:pt x="523" y="1321"/>
                      </a:lnTo>
                      <a:lnTo>
                        <a:pt x="521" y="1339"/>
                      </a:lnTo>
                      <a:lnTo>
                        <a:pt x="520" y="1355"/>
                      </a:lnTo>
                      <a:lnTo>
                        <a:pt x="520" y="1363"/>
                      </a:lnTo>
                      <a:lnTo>
                        <a:pt x="521" y="1369"/>
                      </a:lnTo>
                      <a:lnTo>
                        <a:pt x="523" y="1375"/>
                      </a:lnTo>
                      <a:lnTo>
                        <a:pt x="526" y="1380"/>
                      </a:lnTo>
                      <a:lnTo>
                        <a:pt x="529" y="1384"/>
                      </a:lnTo>
                      <a:lnTo>
                        <a:pt x="533" y="1387"/>
                      </a:lnTo>
                      <a:lnTo>
                        <a:pt x="538" y="1391"/>
                      </a:lnTo>
                      <a:lnTo>
                        <a:pt x="544" y="1392"/>
                      </a:lnTo>
                      <a:lnTo>
                        <a:pt x="550" y="1392"/>
                      </a:lnTo>
                      <a:lnTo>
                        <a:pt x="558" y="1392"/>
                      </a:lnTo>
                      <a:lnTo>
                        <a:pt x="558" y="1392"/>
                      </a:lnTo>
                      <a:lnTo>
                        <a:pt x="585" y="1367"/>
                      </a:lnTo>
                      <a:lnTo>
                        <a:pt x="610" y="1348"/>
                      </a:lnTo>
                      <a:lnTo>
                        <a:pt x="620" y="1342"/>
                      </a:lnTo>
                      <a:lnTo>
                        <a:pt x="629" y="1337"/>
                      </a:lnTo>
                      <a:lnTo>
                        <a:pt x="638" y="1332"/>
                      </a:lnTo>
                      <a:lnTo>
                        <a:pt x="645" y="1330"/>
                      </a:lnTo>
                      <a:lnTo>
                        <a:pt x="653" y="1328"/>
                      </a:lnTo>
                      <a:lnTo>
                        <a:pt x="659" y="1328"/>
                      </a:lnTo>
                      <a:lnTo>
                        <a:pt x="665" y="1328"/>
                      </a:lnTo>
                      <a:lnTo>
                        <a:pt x="669" y="1329"/>
                      </a:lnTo>
                      <a:lnTo>
                        <a:pt x="674" y="1331"/>
                      </a:lnTo>
                      <a:lnTo>
                        <a:pt x="679" y="1334"/>
                      </a:lnTo>
                      <a:lnTo>
                        <a:pt x="682" y="1338"/>
                      </a:lnTo>
                      <a:lnTo>
                        <a:pt x="684" y="1342"/>
                      </a:lnTo>
                      <a:lnTo>
                        <a:pt x="690" y="1353"/>
                      </a:lnTo>
                      <a:lnTo>
                        <a:pt x="694" y="1364"/>
                      </a:lnTo>
                      <a:lnTo>
                        <a:pt x="702" y="1391"/>
                      </a:lnTo>
                      <a:lnTo>
                        <a:pt x="705" y="1403"/>
                      </a:lnTo>
                      <a:lnTo>
                        <a:pt x="710" y="1416"/>
                      </a:lnTo>
                      <a:lnTo>
                        <a:pt x="715" y="1426"/>
                      </a:lnTo>
                      <a:lnTo>
                        <a:pt x="719" y="1432"/>
                      </a:lnTo>
                      <a:lnTo>
                        <a:pt x="724" y="1436"/>
                      </a:lnTo>
                      <a:lnTo>
                        <a:pt x="724" y="1436"/>
                      </a:lnTo>
                      <a:lnTo>
                        <a:pt x="727" y="1432"/>
                      </a:lnTo>
                      <a:lnTo>
                        <a:pt x="729" y="1428"/>
                      </a:lnTo>
                      <a:lnTo>
                        <a:pt x="730" y="1423"/>
                      </a:lnTo>
                      <a:lnTo>
                        <a:pt x="732" y="1417"/>
                      </a:lnTo>
                      <a:lnTo>
                        <a:pt x="732" y="1406"/>
                      </a:lnTo>
                      <a:lnTo>
                        <a:pt x="730" y="1393"/>
                      </a:lnTo>
                      <a:lnTo>
                        <a:pt x="728" y="1380"/>
                      </a:lnTo>
                      <a:lnTo>
                        <a:pt x="727" y="1368"/>
                      </a:lnTo>
                      <a:lnTo>
                        <a:pt x="727" y="1357"/>
                      </a:lnTo>
                      <a:lnTo>
                        <a:pt x="728" y="1352"/>
                      </a:lnTo>
                      <a:lnTo>
                        <a:pt x="730" y="1347"/>
                      </a:lnTo>
                      <a:lnTo>
                        <a:pt x="730" y="1347"/>
                      </a:lnTo>
                      <a:lnTo>
                        <a:pt x="732" y="1339"/>
                      </a:lnTo>
                      <a:lnTo>
                        <a:pt x="733" y="1338"/>
                      </a:lnTo>
                      <a:lnTo>
                        <a:pt x="734" y="1337"/>
                      </a:lnTo>
                      <a:lnTo>
                        <a:pt x="735" y="1337"/>
                      </a:lnTo>
                      <a:lnTo>
                        <a:pt x="736" y="1338"/>
                      </a:lnTo>
                      <a:lnTo>
                        <a:pt x="739" y="1344"/>
                      </a:lnTo>
                      <a:lnTo>
                        <a:pt x="747" y="1361"/>
                      </a:lnTo>
                      <a:lnTo>
                        <a:pt x="757" y="1383"/>
                      </a:lnTo>
                      <a:lnTo>
                        <a:pt x="764" y="1393"/>
                      </a:lnTo>
                      <a:lnTo>
                        <a:pt x="771" y="1402"/>
                      </a:lnTo>
                      <a:lnTo>
                        <a:pt x="779" y="1410"/>
                      </a:lnTo>
                      <a:lnTo>
                        <a:pt x="782" y="1413"/>
                      </a:lnTo>
                      <a:lnTo>
                        <a:pt x="787" y="1414"/>
                      </a:lnTo>
                      <a:lnTo>
                        <a:pt x="791" y="1415"/>
                      </a:lnTo>
                      <a:lnTo>
                        <a:pt x="796" y="1415"/>
                      </a:lnTo>
                      <a:lnTo>
                        <a:pt x="802" y="1413"/>
                      </a:lnTo>
                      <a:lnTo>
                        <a:pt x="806" y="1410"/>
                      </a:lnTo>
                      <a:lnTo>
                        <a:pt x="812" y="1406"/>
                      </a:lnTo>
                      <a:lnTo>
                        <a:pt x="818" y="1401"/>
                      </a:lnTo>
                      <a:lnTo>
                        <a:pt x="824" y="1393"/>
                      </a:lnTo>
                      <a:lnTo>
                        <a:pt x="829" y="1385"/>
                      </a:lnTo>
                      <a:lnTo>
                        <a:pt x="829" y="1385"/>
                      </a:lnTo>
                      <a:lnTo>
                        <a:pt x="836" y="1380"/>
                      </a:lnTo>
                      <a:lnTo>
                        <a:pt x="841" y="1376"/>
                      </a:lnTo>
                      <a:lnTo>
                        <a:pt x="843" y="1371"/>
                      </a:lnTo>
                      <a:lnTo>
                        <a:pt x="846" y="1366"/>
                      </a:lnTo>
                      <a:lnTo>
                        <a:pt x="846" y="1360"/>
                      </a:lnTo>
                      <a:lnTo>
                        <a:pt x="844" y="1353"/>
                      </a:lnTo>
                      <a:lnTo>
                        <a:pt x="840" y="1339"/>
                      </a:lnTo>
                      <a:lnTo>
                        <a:pt x="833" y="1322"/>
                      </a:lnTo>
                      <a:lnTo>
                        <a:pt x="826" y="1301"/>
                      </a:lnTo>
                      <a:lnTo>
                        <a:pt x="824" y="1290"/>
                      </a:lnTo>
                      <a:lnTo>
                        <a:pt x="821" y="1277"/>
                      </a:lnTo>
                      <a:lnTo>
                        <a:pt x="820" y="1263"/>
                      </a:lnTo>
                      <a:lnTo>
                        <a:pt x="819" y="1249"/>
                      </a:lnTo>
                      <a:lnTo>
                        <a:pt x="819" y="1249"/>
                      </a:lnTo>
                      <a:lnTo>
                        <a:pt x="837" y="1231"/>
                      </a:lnTo>
                      <a:lnTo>
                        <a:pt x="854" y="1216"/>
                      </a:lnTo>
                      <a:lnTo>
                        <a:pt x="870" y="1206"/>
                      </a:lnTo>
                      <a:lnTo>
                        <a:pt x="886" y="1199"/>
                      </a:lnTo>
                      <a:lnTo>
                        <a:pt x="900" y="1194"/>
                      </a:lnTo>
                      <a:lnTo>
                        <a:pt x="913" y="1192"/>
                      </a:lnTo>
                      <a:lnTo>
                        <a:pt x="926" y="1193"/>
                      </a:lnTo>
                      <a:lnTo>
                        <a:pt x="938" y="1194"/>
                      </a:lnTo>
                      <a:lnTo>
                        <a:pt x="949" y="1198"/>
                      </a:lnTo>
                      <a:lnTo>
                        <a:pt x="959" y="1202"/>
                      </a:lnTo>
                      <a:lnTo>
                        <a:pt x="979" y="1211"/>
                      </a:lnTo>
                      <a:lnTo>
                        <a:pt x="995" y="1219"/>
                      </a:lnTo>
                      <a:lnTo>
                        <a:pt x="1003" y="1222"/>
                      </a:lnTo>
                      <a:lnTo>
                        <a:pt x="1010" y="1223"/>
                      </a:lnTo>
                      <a:lnTo>
                        <a:pt x="1010" y="1223"/>
                      </a:lnTo>
                      <a:lnTo>
                        <a:pt x="1042" y="1219"/>
                      </a:lnTo>
                      <a:lnTo>
                        <a:pt x="1066" y="1218"/>
                      </a:lnTo>
                      <a:lnTo>
                        <a:pt x="1084" y="1219"/>
                      </a:lnTo>
                      <a:lnTo>
                        <a:pt x="1091" y="1221"/>
                      </a:lnTo>
                      <a:lnTo>
                        <a:pt x="1095" y="1222"/>
                      </a:lnTo>
                      <a:lnTo>
                        <a:pt x="1099" y="1224"/>
                      </a:lnTo>
                      <a:lnTo>
                        <a:pt x="1101" y="1226"/>
                      </a:lnTo>
                      <a:lnTo>
                        <a:pt x="1102" y="1229"/>
                      </a:lnTo>
                      <a:lnTo>
                        <a:pt x="1103" y="1232"/>
                      </a:lnTo>
                      <a:lnTo>
                        <a:pt x="1101" y="1238"/>
                      </a:lnTo>
                      <a:lnTo>
                        <a:pt x="1098" y="1245"/>
                      </a:lnTo>
                      <a:lnTo>
                        <a:pt x="1086" y="1260"/>
                      </a:lnTo>
                      <a:lnTo>
                        <a:pt x="1080" y="1267"/>
                      </a:lnTo>
                      <a:lnTo>
                        <a:pt x="1076" y="1273"/>
                      </a:lnTo>
                      <a:lnTo>
                        <a:pt x="1075" y="1279"/>
                      </a:lnTo>
                      <a:lnTo>
                        <a:pt x="1075" y="1282"/>
                      </a:lnTo>
                      <a:lnTo>
                        <a:pt x="1076" y="1284"/>
                      </a:lnTo>
                      <a:lnTo>
                        <a:pt x="1077" y="1286"/>
                      </a:lnTo>
                      <a:lnTo>
                        <a:pt x="1080" y="1287"/>
                      </a:lnTo>
                      <a:lnTo>
                        <a:pt x="1091" y="1288"/>
                      </a:lnTo>
                      <a:lnTo>
                        <a:pt x="1091" y="1288"/>
                      </a:lnTo>
                      <a:lnTo>
                        <a:pt x="1101" y="1291"/>
                      </a:lnTo>
                      <a:lnTo>
                        <a:pt x="1110" y="1294"/>
                      </a:lnTo>
                      <a:lnTo>
                        <a:pt x="1119" y="1296"/>
                      </a:lnTo>
                      <a:lnTo>
                        <a:pt x="1127" y="1301"/>
                      </a:lnTo>
                      <a:lnTo>
                        <a:pt x="1144" y="1310"/>
                      </a:lnTo>
                      <a:lnTo>
                        <a:pt x="1157" y="1321"/>
                      </a:lnTo>
                      <a:lnTo>
                        <a:pt x="1170" y="1334"/>
                      </a:lnTo>
                      <a:lnTo>
                        <a:pt x="1182" y="1348"/>
                      </a:lnTo>
                      <a:lnTo>
                        <a:pt x="1192" y="1364"/>
                      </a:lnTo>
                      <a:lnTo>
                        <a:pt x="1201" y="1380"/>
                      </a:lnTo>
                      <a:lnTo>
                        <a:pt x="1210" y="1398"/>
                      </a:lnTo>
                      <a:lnTo>
                        <a:pt x="1217" y="1416"/>
                      </a:lnTo>
                      <a:lnTo>
                        <a:pt x="1232" y="1453"/>
                      </a:lnTo>
                      <a:lnTo>
                        <a:pt x="1245" y="1490"/>
                      </a:lnTo>
                      <a:lnTo>
                        <a:pt x="1260" y="1524"/>
                      </a:lnTo>
                      <a:lnTo>
                        <a:pt x="1260" y="1524"/>
                      </a:lnTo>
                      <a:lnTo>
                        <a:pt x="1270" y="1545"/>
                      </a:lnTo>
                      <a:lnTo>
                        <a:pt x="1282" y="1565"/>
                      </a:lnTo>
                      <a:lnTo>
                        <a:pt x="1295" y="1584"/>
                      </a:lnTo>
                      <a:lnTo>
                        <a:pt x="1308" y="1603"/>
                      </a:lnTo>
                      <a:lnTo>
                        <a:pt x="1337" y="1639"/>
                      </a:lnTo>
                      <a:lnTo>
                        <a:pt x="1366" y="1674"/>
                      </a:lnTo>
                      <a:lnTo>
                        <a:pt x="1394" y="1710"/>
                      </a:lnTo>
                      <a:lnTo>
                        <a:pt x="1409" y="1728"/>
                      </a:lnTo>
                      <a:lnTo>
                        <a:pt x="1422" y="1746"/>
                      </a:lnTo>
                      <a:lnTo>
                        <a:pt x="1436" y="1766"/>
                      </a:lnTo>
                      <a:lnTo>
                        <a:pt x="1447" y="1786"/>
                      </a:lnTo>
                      <a:lnTo>
                        <a:pt x="1459" y="1807"/>
                      </a:lnTo>
                      <a:lnTo>
                        <a:pt x="1469" y="1829"/>
                      </a:lnTo>
                      <a:lnTo>
                        <a:pt x="1469" y="1829"/>
                      </a:lnTo>
                      <a:lnTo>
                        <a:pt x="1475" y="1843"/>
                      </a:lnTo>
                      <a:lnTo>
                        <a:pt x="1478" y="1856"/>
                      </a:lnTo>
                      <a:lnTo>
                        <a:pt x="1481" y="1867"/>
                      </a:lnTo>
                      <a:lnTo>
                        <a:pt x="1482" y="1880"/>
                      </a:lnTo>
                      <a:lnTo>
                        <a:pt x="1482" y="1891"/>
                      </a:lnTo>
                      <a:lnTo>
                        <a:pt x="1482" y="1903"/>
                      </a:lnTo>
                      <a:lnTo>
                        <a:pt x="1478" y="1927"/>
                      </a:lnTo>
                      <a:lnTo>
                        <a:pt x="1476" y="1954"/>
                      </a:lnTo>
                      <a:lnTo>
                        <a:pt x="1474" y="1983"/>
                      </a:lnTo>
                      <a:lnTo>
                        <a:pt x="1474" y="2001"/>
                      </a:lnTo>
                      <a:lnTo>
                        <a:pt x="1475" y="2019"/>
                      </a:lnTo>
                      <a:lnTo>
                        <a:pt x="1476" y="2039"/>
                      </a:lnTo>
                      <a:lnTo>
                        <a:pt x="1480" y="2061"/>
                      </a:lnTo>
                      <a:lnTo>
                        <a:pt x="1480" y="2061"/>
                      </a:lnTo>
                      <a:lnTo>
                        <a:pt x="1470" y="2064"/>
                      </a:lnTo>
                      <a:lnTo>
                        <a:pt x="1462" y="2067"/>
                      </a:lnTo>
                      <a:lnTo>
                        <a:pt x="1455" y="2071"/>
                      </a:lnTo>
                      <a:lnTo>
                        <a:pt x="1447" y="2072"/>
                      </a:lnTo>
                      <a:lnTo>
                        <a:pt x="1447" y="2072"/>
                      </a:lnTo>
                      <a:lnTo>
                        <a:pt x="1444" y="2071"/>
                      </a:lnTo>
                      <a:lnTo>
                        <a:pt x="1442" y="2070"/>
                      </a:lnTo>
                      <a:lnTo>
                        <a:pt x="1439" y="2067"/>
                      </a:lnTo>
                      <a:lnTo>
                        <a:pt x="1438" y="2065"/>
                      </a:lnTo>
                      <a:lnTo>
                        <a:pt x="1436" y="2058"/>
                      </a:lnTo>
                      <a:lnTo>
                        <a:pt x="1436" y="2050"/>
                      </a:lnTo>
                      <a:lnTo>
                        <a:pt x="1436" y="2033"/>
                      </a:lnTo>
                      <a:lnTo>
                        <a:pt x="1435" y="2026"/>
                      </a:lnTo>
                      <a:lnTo>
                        <a:pt x="1432" y="2020"/>
                      </a:lnTo>
                      <a:lnTo>
                        <a:pt x="1432" y="2020"/>
                      </a:lnTo>
                      <a:lnTo>
                        <a:pt x="1431" y="2019"/>
                      </a:lnTo>
                      <a:lnTo>
                        <a:pt x="1429" y="2017"/>
                      </a:lnTo>
                      <a:lnTo>
                        <a:pt x="1421" y="2011"/>
                      </a:lnTo>
                      <a:lnTo>
                        <a:pt x="1397" y="1997"/>
                      </a:lnTo>
                      <a:lnTo>
                        <a:pt x="1370" y="1985"/>
                      </a:lnTo>
                      <a:lnTo>
                        <a:pt x="1361" y="1981"/>
                      </a:lnTo>
                      <a:lnTo>
                        <a:pt x="1355" y="1980"/>
                      </a:lnTo>
                      <a:lnTo>
                        <a:pt x="1355" y="1980"/>
                      </a:lnTo>
                      <a:lnTo>
                        <a:pt x="1293" y="2067"/>
                      </a:lnTo>
                      <a:lnTo>
                        <a:pt x="1293" y="2067"/>
                      </a:lnTo>
                      <a:lnTo>
                        <a:pt x="1293" y="2067"/>
                      </a:lnTo>
                      <a:lnTo>
                        <a:pt x="1323" y="2082"/>
                      </a:lnTo>
                      <a:lnTo>
                        <a:pt x="1346" y="2093"/>
                      </a:lnTo>
                      <a:lnTo>
                        <a:pt x="1354" y="2096"/>
                      </a:lnTo>
                      <a:lnTo>
                        <a:pt x="1359" y="2097"/>
                      </a:lnTo>
                      <a:lnTo>
                        <a:pt x="1359" y="2097"/>
                      </a:lnTo>
                      <a:lnTo>
                        <a:pt x="1367" y="2097"/>
                      </a:lnTo>
                      <a:lnTo>
                        <a:pt x="1374" y="2096"/>
                      </a:lnTo>
                      <a:lnTo>
                        <a:pt x="1383" y="2093"/>
                      </a:lnTo>
                      <a:lnTo>
                        <a:pt x="1386" y="2093"/>
                      </a:lnTo>
                      <a:lnTo>
                        <a:pt x="1391" y="2093"/>
                      </a:lnTo>
                      <a:lnTo>
                        <a:pt x="1396" y="2094"/>
                      </a:lnTo>
                      <a:lnTo>
                        <a:pt x="1402" y="2097"/>
                      </a:lnTo>
                      <a:lnTo>
                        <a:pt x="1402" y="2097"/>
                      </a:lnTo>
                      <a:lnTo>
                        <a:pt x="1402" y="2156"/>
                      </a:lnTo>
                      <a:lnTo>
                        <a:pt x="1402" y="2156"/>
                      </a:lnTo>
                      <a:lnTo>
                        <a:pt x="1402" y="2156"/>
                      </a:lnTo>
                      <a:lnTo>
                        <a:pt x="1398" y="2164"/>
                      </a:lnTo>
                      <a:lnTo>
                        <a:pt x="1390" y="2170"/>
                      </a:lnTo>
                      <a:lnTo>
                        <a:pt x="1382" y="2176"/>
                      </a:lnTo>
                      <a:lnTo>
                        <a:pt x="1374" y="2181"/>
                      </a:lnTo>
                      <a:lnTo>
                        <a:pt x="1364" y="2186"/>
                      </a:lnTo>
                      <a:lnTo>
                        <a:pt x="1359" y="2191"/>
                      </a:lnTo>
                      <a:lnTo>
                        <a:pt x="1354" y="2195"/>
                      </a:lnTo>
                      <a:lnTo>
                        <a:pt x="1352" y="2197"/>
                      </a:lnTo>
                      <a:lnTo>
                        <a:pt x="1352" y="2200"/>
                      </a:lnTo>
                      <a:lnTo>
                        <a:pt x="1352" y="2200"/>
                      </a:lnTo>
                      <a:lnTo>
                        <a:pt x="1353" y="2207"/>
                      </a:lnTo>
                      <a:lnTo>
                        <a:pt x="1355" y="2214"/>
                      </a:lnTo>
                      <a:lnTo>
                        <a:pt x="1360" y="2219"/>
                      </a:lnTo>
                      <a:lnTo>
                        <a:pt x="1364" y="2226"/>
                      </a:lnTo>
                      <a:lnTo>
                        <a:pt x="1369" y="2232"/>
                      </a:lnTo>
                      <a:lnTo>
                        <a:pt x="1373" y="2238"/>
                      </a:lnTo>
                      <a:lnTo>
                        <a:pt x="1376" y="2245"/>
                      </a:lnTo>
                      <a:lnTo>
                        <a:pt x="1377" y="2252"/>
                      </a:lnTo>
                      <a:lnTo>
                        <a:pt x="1377" y="2252"/>
                      </a:lnTo>
                      <a:lnTo>
                        <a:pt x="1376" y="2264"/>
                      </a:lnTo>
                      <a:lnTo>
                        <a:pt x="1373" y="2275"/>
                      </a:lnTo>
                      <a:lnTo>
                        <a:pt x="1368" y="2284"/>
                      </a:lnTo>
                      <a:lnTo>
                        <a:pt x="1361" y="2293"/>
                      </a:lnTo>
                      <a:lnTo>
                        <a:pt x="1352" y="2300"/>
                      </a:lnTo>
                      <a:lnTo>
                        <a:pt x="1343" y="2306"/>
                      </a:lnTo>
                      <a:lnTo>
                        <a:pt x="1332" y="2310"/>
                      </a:lnTo>
                      <a:lnTo>
                        <a:pt x="1321" y="2315"/>
                      </a:lnTo>
                      <a:lnTo>
                        <a:pt x="1308" y="2317"/>
                      </a:lnTo>
                      <a:lnTo>
                        <a:pt x="1295" y="2321"/>
                      </a:lnTo>
                      <a:lnTo>
                        <a:pt x="1269" y="2323"/>
                      </a:lnTo>
                      <a:lnTo>
                        <a:pt x="1244" y="2324"/>
                      </a:lnTo>
                      <a:lnTo>
                        <a:pt x="1219" y="2325"/>
                      </a:lnTo>
                      <a:lnTo>
                        <a:pt x="1219" y="2325"/>
                      </a:lnTo>
                      <a:lnTo>
                        <a:pt x="1216" y="2325"/>
                      </a:lnTo>
                      <a:lnTo>
                        <a:pt x="1213" y="2326"/>
                      </a:lnTo>
                      <a:lnTo>
                        <a:pt x="1205" y="2331"/>
                      </a:lnTo>
                      <a:lnTo>
                        <a:pt x="1198" y="2339"/>
                      </a:lnTo>
                      <a:lnTo>
                        <a:pt x="1191" y="2347"/>
                      </a:lnTo>
                      <a:lnTo>
                        <a:pt x="1184" y="2357"/>
                      </a:lnTo>
                      <a:lnTo>
                        <a:pt x="1179" y="2367"/>
                      </a:lnTo>
                      <a:lnTo>
                        <a:pt x="1177" y="2376"/>
                      </a:lnTo>
                      <a:lnTo>
                        <a:pt x="1176" y="2384"/>
                      </a:lnTo>
                      <a:lnTo>
                        <a:pt x="1176" y="2384"/>
                      </a:lnTo>
                      <a:lnTo>
                        <a:pt x="1176" y="2393"/>
                      </a:lnTo>
                      <a:lnTo>
                        <a:pt x="1178" y="2400"/>
                      </a:lnTo>
                      <a:lnTo>
                        <a:pt x="1180" y="2407"/>
                      </a:lnTo>
                      <a:lnTo>
                        <a:pt x="1183" y="2413"/>
                      </a:lnTo>
                      <a:lnTo>
                        <a:pt x="1187" y="2423"/>
                      </a:lnTo>
                      <a:lnTo>
                        <a:pt x="1190" y="2429"/>
                      </a:lnTo>
                      <a:lnTo>
                        <a:pt x="1190" y="2436"/>
                      </a:lnTo>
                      <a:lnTo>
                        <a:pt x="1190" y="2436"/>
                      </a:lnTo>
                      <a:lnTo>
                        <a:pt x="1190" y="2443"/>
                      </a:lnTo>
                      <a:lnTo>
                        <a:pt x="1186" y="2448"/>
                      </a:lnTo>
                      <a:lnTo>
                        <a:pt x="1182" y="2452"/>
                      </a:lnTo>
                      <a:lnTo>
                        <a:pt x="1177" y="2454"/>
                      </a:lnTo>
                      <a:lnTo>
                        <a:pt x="1170" y="2456"/>
                      </a:lnTo>
                      <a:lnTo>
                        <a:pt x="1163" y="2456"/>
                      </a:lnTo>
                      <a:lnTo>
                        <a:pt x="1149" y="2458"/>
                      </a:lnTo>
                      <a:lnTo>
                        <a:pt x="1149" y="2458"/>
                      </a:lnTo>
                      <a:lnTo>
                        <a:pt x="1149" y="2454"/>
                      </a:lnTo>
                      <a:lnTo>
                        <a:pt x="1149" y="2454"/>
                      </a:lnTo>
                      <a:lnTo>
                        <a:pt x="1149" y="2454"/>
                      </a:lnTo>
                      <a:lnTo>
                        <a:pt x="1144" y="2433"/>
                      </a:lnTo>
                      <a:lnTo>
                        <a:pt x="1138" y="2412"/>
                      </a:lnTo>
                      <a:lnTo>
                        <a:pt x="1133" y="2391"/>
                      </a:lnTo>
                      <a:lnTo>
                        <a:pt x="1130" y="2369"/>
                      </a:lnTo>
                      <a:lnTo>
                        <a:pt x="1129" y="2347"/>
                      </a:lnTo>
                      <a:lnTo>
                        <a:pt x="1129" y="2323"/>
                      </a:lnTo>
                      <a:lnTo>
                        <a:pt x="1131" y="2299"/>
                      </a:lnTo>
                      <a:lnTo>
                        <a:pt x="1134" y="2273"/>
                      </a:lnTo>
                      <a:lnTo>
                        <a:pt x="1134" y="2273"/>
                      </a:lnTo>
                      <a:lnTo>
                        <a:pt x="1127" y="2272"/>
                      </a:lnTo>
                      <a:lnTo>
                        <a:pt x="1121" y="2271"/>
                      </a:lnTo>
                      <a:lnTo>
                        <a:pt x="1115" y="2269"/>
                      </a:lnTo>
                      <a:lnTo>
                        <a:pt x="1110" y="2267"/>
                      </a:lnTo>
                      <a:lnTo>
                        <a:pt x="1101" y="2260"/>
                      </a:lnTo>
                      <a:lnTo>
                        <a:pt x="1094" y="2252"/>
                      </a:lnTo>
                      <a:lnTo>
                        <a:pt x="1087" y="2242"/>
                      </a:lnTo>
                      <a:lnTo>
                        <a:pt x="1081" y="2234"/>
                      </a:lnTo>
                      <a:lnTo>
                        <a:pt x="1076" y="2226"/>
                      </a:lnTo>
                      <a:lnTo>
                        <a:pt x="1069" y="2218"/>
                      </a:lnTo>
                      <a:lnTo>
                        <a:pt x="1069" y="2218"/>
                      </a:lnTo>
                      <a:lnTo>
                        <a:pt x="1065" y="2212"/>
                      </a:lnTo>
                      <a:lnTo>
                        <a:pt x="1061" y="2208"/>
                      </a:lnTo>
                      <a:lnTo>
                        <a:pt x="1054" y="2206"/>
                      </a:lnTo>
                      <a:lnTo>
                        <a:pt x="1047" y="2203"/>
                      </a:lnTo>
                      <a:lnTo>
                        <a:pt x="1047" y="2203"/>
                      </a:lnTo>
                      <a:lnTo>
                        <a:pt x="1039" y="2210"/>
                      </a:lnTo>
                      <a:lnTo>
                        <a:pt x="1032" y="2218"/>
                      </a:lnTo>
                      <a:lnTo>
                        <a:pt x="1026" y="2226"/>
                      </a:lnTo>
                      <a:lnTo>
                        <a:pt x="1019" y="2235"/>
                      </a:lnTo>
                      <a:lnTo>
                        <a:pt x="1009" y="2256"/>
                      </a:lnTo>
                      <a:lnTo>
                        <a:pt x="997" y="2278"/>
                      </a:lnTo>
                      <a:lnTo>
                        <a:pt x="978" y="2326"/>
                      </a:lnTo>
                      <a:lnTo>
                        <a:pt x="966" y="2349"/>
                      </a:lnTo>
                      <a:lnTo>
                        <a:pt x="955" y="2372"/>
                      </a:lnTo>
                      <a:lnTo>
                        <a:pt x="955" y="2372"/>
                      </a:lnTo>
                      <a:lnTo>
                        <a:pt x="944" y="2391"/>
                      </a:lnTo>
                      <a:lnTo>
                        <a:pt x="933" y="2407"/>
                      </a:lnTo>
                      <a:lnTo>
                        <a:pt x="921" y="2424"/>
                      </a:lnTo>
                      <a:lnTo>
                        <a:pt x="909" y="2439"/>
                      </a:lnTo>
                      <a:lnTo>
                        <a:pt x="895" y="2453"/>
                      </a:lnTo>
                      <a:lnTo>
                        <a:pt x="881" y="2466"/>
                      </a:lnTo>
                      <a:lnTo>
                        <a:pt x="867" y="2477"/>
                      </a:lnTo>
                      <a:lnTo>
                        <a:pt x="854" y="2486"/>
                      </a:lnTo>
                      <a:lnTo>
                        <a:pt x="841" y="2494"/>
                      </a:lnTo>
                      <a:lnTo>
                        <a:pt x="827" y="2500"/>
                      </a:lnTo>
                      <a:lnTo>
                        <a:pt x="814" y="2504"/>
                      </a:lnTo>
                      <a:lnTo>
                        <a:pt x="803" y="2504"/>
                      </a:lnTo>
                      <a:lnTo>
                        <a:pt x="797" y="2504"/>
                      </a:lnTo>
                      <a:lnTo>
                        <a:pt x="793" y="2502"/>
                      </a:lnTo>
                      <a:lnTo>
                        <a:pt x="787" y="2500"/>
                      </a:lnTo>
                      <a:lnTo>
                        <a:pt x="782" y="2498"/>
                      </a:lnTo>
                      <a:lnTo>
                        <a:pt x="779" y="2494"/>
                      </a:lnTo>
                      <a:lnTo>
                        <a:pt x="774" y="2490"/>
                      </a:lnTo>
                      <a:lnTo>
                        <a:pt x="771" y="2485"/>
                      </a:lnTo>
                      <a:lnTo>
                        <a:pt x="767" y="2479"/>
                      </a:lnTo>
                      <a:lnTo>
                        <a:pt x="767" y="2479"/>
                      </a:lnTo>
                      <a:lnTo>
                        <a:pt x="755" y="2455"/>
                      </a:lnTo>
                      <a:lnTo>
                        <a:pt x="745" y="2435"/>
                      </a:lnTo>
                      <a:lnTo>
                        <a:pt x="739" y="2420"/>
                      </a:lnTo>
                      <a:lnTo>
                        <a:pt x="733" y="2407"/>
                      </a:lnTo>
                      <a:lnTo>
                        <a:pt x="727" y="2398"/>
                      </a:lnTo>
                      <a:lnTo>
                        <a:pt x="724" y="2394"/>
                      </a:lnTo>
                      <a:lnTo>
                        <a:pt x="720" y="2392"/>
                      </a:lnTo>
                      <a:lnTo>
                        <a:pt x="714" y="2390"/>
                      </a:lnTo>
                      <a:lnTo>
                        <a:pt x="709" y="2387"/>
                      </a:lnTo>
                      <a:lnTo>
                        <a:pt x="694" y="2384"/>
                      </a:lnTo>
                      <a:lnTo>
                        <a:pt x="694" y="2384"/>
                      </a:lnTo>
                      <a:lnTo>
                        <a:pt x="703" y="2371"/>
                      </a:lnTo>
                      <a:lnTo>
                        <a:pt x="709" y="2360"/>
                      </a:lnTo>
                      <a:lnTo>
                        <a:pt x="711" y="2347"/>
                      </a:lnTo>
                      <a:lnTo>
                        <a:pt x="712" y="2332"/>
                      </a:lnTo>
                      <a:lnTo>
                        <a:pt x="712" y="2332"/>
                      </a:lnTo>
                      <a:lnTo>
                        <a:pt x="712" y="2314"/>
                      </a:lnTo>
                      <a:lnTo>
                        <a:pt x="712" y="2314"/>
                      </a:lnTo>
                      <a:lnTo>
                        <a:pt x="713" y="2306"/>
                      </a:lnTo>
                      <a:lnTo>
                        <a:pt x="715" y="2300"/>
                      </a:lnTo>
                      <a:lnTo>
                        <a:pt x="718" y="2295"/>
                      </a:lnTo>
                      <a:lnTo>
                        <a:pt x="722" y="2292"/>
                      </a:lnTo>
                      <a:lnTo>
                        <a:pt x="726" y="2288"/>
                      </a:lnTo>
                      <a:lnTo>
                        <a:pt x="729" y="2284"/>
                      </a:lnTo>
                      <a:lnTo>
                        <a:pt x="733" y="2278"/>
                      </a:lnTo>
                      <a:lnTo>
                        <a:pt x="734" y="2270"/>
                      </a:lnTo>
                      <a:lnTo>
                        <a:pt x="734" y="2270"/>
                      </a:lnTo>
                      <a:lnTo>
                        <a:pt x="734" y="2273"/>
                      </a:lnTo>
                      <a:lnTo>
                        <a:pt x="734" y="2270"/>
                      </a:lnTo>
                      <a:lnTo>
                        <a:pt x="734" y="22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8894229" y="5115069"/>
                  <a:ext cx="52341" cy="139173"/>
                </a:xfrm>
                <a:custGeom>
                  <a:rect b="b" l="l" r="r" t="t"/>
                  <a:pathLst>
                    <a:path extrusionOk="0" h="176" w="63"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1" y="75"/>
                      </a:lnTo>
                      <a:lnTo>
                        <a:pt x="2" y="82"/>
                      </a:lnTo>
                      <a:lnTo>
                        <a:pt x="8" y="92"/>
                      </a:lnTo>
                      <a:lnTo>
                        <a:pt x="8" y="92"/>
                      </a:lnTo>
                      <a:lnTo>
                        <a:pt x="11" y="106"/>
                      </a:lnTo>
                      <a:lnTo>
                        <a:pt x="14" y="121"/>
                      </a:lnTo>
                      <a:lnTo>
                        <a:pt x="17" y="135"/>
                      </a:lnTo>
                      <a:lnTo>
                        <a:pt x="22" y="148"/>
                      </a:lnTo>
                      <a:lnTo>
                        <a:pt x="24" y="154"/>
                      </a:lnTo>
                      <a:lnTo>
                        <a:pt x="27" y="159"/>
                      </a:lnTo>
                      <a:lnTo>
                        <a:pt x="31" y="165"/>
                      </a:lnTo>
                      <a:lnTo>
                        <a:pt x="35" y="168"/>
                      </a:lnTo>
                      <a:lnTo>
                        <a:pt x="41" y="172"/>
                      </a:lnTo>
                      <a:lnTo>
                        <a:pt x="47" y="174"/>
                      </a:lnTo>
                      <a:lnTo>
                        <a:pt x="54" y="176"/>
                      </a:lnTo>
                      <a:lnTo>
                        <a:pt x="63" y="176"/>
                      </a:lnTo>
                      <a:lnTo>
                        <a:pt x="63" y="176"/>
                      </a:lnTo>
                      <a:lnTo>
                        <a:pt x="63" y="166"/>
                      </a:lnTo>
                      <a:lnTo>
                        <a:pt x="63" y="166"/>
                      </a:lnTo>
                      <a:lnTo>
                        <a:pt x="63" y="166"/>
                      </a:lnTo>
                      <a:lnTo>
                        <a:pt x="56" y="158"/>
                      </a:lnTo>
                      <a:lnTo>
                        <a:pt x="48" y="146"/>
                      </a:lnTo>
                      <a:lnTo>
                        <a:pt x="42" y="134"/>
                      </a:lnTo>
                      <a:lnTo>
                        <a:pt x="41" y="127"/>
                      </a:lnTo>
                      <a:lnTo>
                        <a:pt x="40" y="121"/>
                      </a:lnTo>
                      <a:lnTo>
                        <a:pt x="40" y="121"/>
                      </a:lnTo>
                      <a:lnTo>
                        <a:pt x="40" y="69"/>
                      </a:lnTo>
                      <a:lnTo>
                        <a:pt x="40" y="69"/>
                      </a:lnTo>
                      <a:lnTo>
                        <a:pt x="42" y="59"/>
                      </a:lnTo>
                      <a:lnTo>
                        <a:pt x="46" y="46"/>
                      </a:lnTo>
                      <a:lnTo>
                        <a:pt x="55" y="26"/>
                      </a:lnTo>
                      <a:lnTo>
                        <a:pt x="55" y="26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45" y="4"/>
                      </a:lnTo>
                      <a:lnTo>
                        <a:pt x="34" y="8"/>
                      </a:lnTo>
                      <a:lnTo>
                        <a:pt x="25" y="14"/>
                      </a:lnTo>
                      <a:lnTo>
                        <a:pt x="17" y="22"/>
                      </a:lnTo>
                      <a:lnTo>
                        <a:pt x="10" y="31"/>
                      </a:lnTo>
                      <a:lnTo>
                        <a:pt x="4" y="42"/>
                      </a:lnTo>
                      <a:lnTo>
                        <a:pt x="1" y="53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8923671" y="4893657"/>
                  <a:ext cx="55612" cy="210342"/>
                </a:xfrm>
                <a:custGeom>
                  <a:rect b="b" l="l" r="r" t="t"/>
                  <a:pathLst>
                    <a:path extrusionOk="0" h="264" w="66">
                      <a:moveTo>
                        <a:pt x="8" y="169"/>
                      </a:moveTo>
                      <a:lnTo>
                        <a:pt x="8" y="169"/>
                      </a:lnTo>
                      <a:lnTo>
                        <a:pt x="8" y="110"/>
                      </a:lnTo>
                      <a:lnTo>
                        <a:pt x="8" y="110"/>
                      </a:lnTo>
                      <a:lnTo>
                        <a:pt x="7" y="102"/>
                      </a:lnTo>
                      <a:lnTo>
                        <a:pt x="3" y="95"/>
                      </a:lnTo>
                      <a:lnTo>
                        <a:pt x="1" y="8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8" y="65"/>
                      </a:lnTo>
                      <a:lnTo>
                        <a:pt x="13" y="63"/>
                      </a:lnTo>
                      <a:lnTo>
                        <a:pt x="18" y="59"/>
                      </a:lnTo>
                      <a:lnTo>
                        <a:pt x="23" y="56"/>
                      </a:lnTo>
                      <a:lnTo>
                        <a:pt x="25" y="50"/>
                      </a:lnTo>
                      <a:lnTo>
                        <a:pt x="27" y="45"/>
                      </a:lnTo>
                      <a:lnTo>
                        <a:pt x="31" y="33"/>
                      </a:lnTo>
                      <a:lnTo>
                        <a:pt x="34" y="20"/>
                      </a:lnTo>
                      <a:lnTo>
                        <a:pt x="38" y="10"/>
                      </a:lnTo>
                      <a:lnTo>
                        <a:pt x="40" y="7"/>
                      </a:lnTo>
                      <a:lnTo>
                        <a:pt x="42" y="3"/>
                      </a:lnTo>
                      <a:lnTo>
                        <a:pt x="47" y="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4" y="1"/>
                      </a:lnTo>
                      <a:lnTo>
                        <a:pt x="57" y="2"/>
                      </a:lnTo>
                      <a:lnTo>
                        <a:pt x="62" y="8"/>
                      </a:lnTo>
                      <a:lnTo>
                        <a:pt x="65" y="16"/>
                      </a:lnTo>
                      <a:lnTo>
                        <a:pt x="66" y="21"/>
                      </a:lnTo>
                      <a:lnTo>
                        <a:pt x="66" y="21"/>
                      </a:lnTo>
                      <a:lnTo>
                        <a:pt x="65" y="31"/>
                      </a:lnTo>
                      <a:lnTo>
                        <a:pt x="64" y="38"/>
                      </a:lnTo>
                      <a:lnTo>
                        <a:pt x="62" y="43"/>
                      </a:lnTo>
                      <a:lnTo>
                        <a:pt x="59" y="49"/>
                      </a:lnTo>
                      <a:lnTo>
                        <a:pt x="54" y="59"/>
                      </a:lnTo>
                      <a:lnTo>
                        <a:pt x="53" y="66"/>
                      </a:lnTo>
                      <a:lnTo>
                        <a:pt x="51" y="73"/>
                      </a:lnTo>
                      <a:lnTo>
                        <a:pt x="51" y="73"/>
                      </a:lnTo>
                      <a:lnTo>
                        <a:pt x="53" y="89"/>
                      </a:lnTo>
                      <a:lnTo>
                        <a:pt x="55" y="102"/>
                      </a:lnTo>
                      <a:lnTo>
                        <a:pt x="57" y="115"/>
                      </a:lnTo>
                      <a:lnTo>
                        <a:pt x="58" y="129"/>
                      </a:lnTo>
                      <a:lnTo>
                        <a:pt x="58" y="129"/>
                      </a:lnTo>
                      <a:lnTo>
                        <a:pt x="57" y="135"/>
                      </a:lnTo>
                      <a:lnTo>
                        <a:pt x="55" y="140"/>
                      </a:lnTo>
                      <a:lnTo>
                        <a:pt x="51" y="145"/>
                      </a:lnTo>
                      <a:lnTo>
                        <a:pt x="48" y="148"/>
                      </a:lnTo>
                      <a:lnTo>
                        <a:pt x="40" y="156"/>
                      </a:lnTo>
                      <a:lnTo>
                        <a:pt x="38" y="160"/>
                      </a:lnTo>
                      <a:lnTo>
                        <a:pt x="36" y="165"/>
                      </a:lnTo>
                      <a:lnTo>
                        <a:pt x="36" y="165"/>
                      </a:lnTo>
                      <a:lnTo>
                        <a:pt x="38" y="172"/>
                      </a:lnTo>
                      <a:lnTo>
                        <a:pt x="39" y="178"/>
                      </a:lnTo>
                      <a:lnTo>
                        <a:pt x="45" y="191"/>
                      </a:lnTo>
                      <a:lnTo>
                        <a:pt x="49" y="203"/>
                      </a:lnTo>
                      <a:lnTo>
                        <a:pt x="51" y="209"/>
                      </a:lnTo>
                      <a:lnTo>
                        <a:pt x="51" y="216"/>
                      </a:lnTo>
                      <a:lnTo>
                        <a:pt x="51" y="216"/>
                      </a:lnTo>
                      <a:lnTo>
                        <a:pt x="51" y="224"/>
                      </a:lnTo>
                      <a:lnTo>
                        <a:pt x="50" y="231"/>
                      </a:lnTo>
                      <a:lnTo>
                        <a:pt x="46" y="241"/>
                      </a:lnTo>
                      <a:lnTo>
                        <a:pt x="42" y="253"/>
                      </a:lnTo>
                      <a:lnTo>
                        <a:pt x="41" y="259"/>
                      </a:lnTo>
                      <a:lnTo>
                        <a:pt x="40" y="264"/>
                      </a:lnTo>
                      <a:lnTo>
                        <a:pt x="40" y="264"/>
                      </a:lnTo>
                      <a:lnTo>
                        <a:pt x="35" y="261"/>
                      </a:lnTo>
                      <a:lnTo>
                        <a:pt x="32" y="257"/>
                      </a:lnTo>
                      <a:lnTo>
                        <a:pt x="31" y="253"/>
                      </a:lnTo>
                      <a:lnTo>
                        <a:pt x="30" y="248"/>
                      </a:lnTo>
                      <a:lnTo>
                        <a:pt x="28" y="237"/>
                      </a:lnTo>
                      <a:lnTo>
                        <a:pt x="30" y="224"/>
                      </a:lnTo>
                      <a:lnTo>
                        <a:pt x="30" y="224"/>
                      </a:lnTo>
                      <a:lnTo>
                        <a:pt x="28" y="221"/>
                      </a:lnTo>
                      <a:lnTo>
                        <a:pt x="27" y="218"/>
                      </a:lnTo>
                      <a:lnTo>
                        <a:pt x="25" y="216"/>
                      </a:lnTo>
                      <a:lnTo>
                        <a:pt x="23" y="216"/>
                      </a:lnTo>
                      <a:lnTo>
                        <a:pt x="18" y="215"/>
                      </a:lnTo>
                      <a:lnTo>
                        <a:pt x="15" y="213"/>
                      </a:lnTo>
                      <a:lnTo>
                        <a:pt x="15" y="213"/>
                      </a:lnTo>
                      <a:lnTo>
                        <a:pt x="11" y="208"/>
                      </a:lnTo>
                      <a:lnTo>
                        <a:pt x="9" y="202"/>
                      </a:lnTo>
                      <a:lnTo>
                        <a:pt x="8" y="196"/>
                      </a:lnTo>
                      <a:lnTo>
                        <a:pt x="8" y="189"/>
                      </a:lnTo>
                      <a:lnTo>
                        <a:pt x="9" y="177"/>
                      </a:lnTo>
                      <a:lnTo>
                        <a:pt x="9" y="172"/>
                      </a:lnTo>
                      <a:lnTo>
                        <a:pt x="8" y="169"/>
                      </a:lnTo>
                      <a:lnTo>
                        <a:pt x="8" y="169"/>
                      </a:lnTo>
                      <a:lnTo>
                        <a:pt x="8" y="16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8987462" y="5145118"/>
                  <a:ext cx="21264" cy="33212"/>
                </a:xfrm>
                <a:custGeom>
                  <a:rect b="b" l="l" r="r" t="t"/>
                  <a:pathLst>
                    <a:path extrusionOk="0" h="44" w="26">
                      <a:moveTo>
                        <a:pt x="26" y="10"/>
                      </a:moveTo>
                      <a:lnTo>
                        <a:pt x="26" y="10"/>
                      </a:lnTo>
                      <a:lnTo>
                        <a:pt x="23" y="10"/>
                      </a:lnTo>
                      <a:lnTo>
                        <a:pt x="22" y="9"/>
                      </a:lnTo>
                      <a:lnTo>
                        <a:pt x="18" y="6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1" y="21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7"/>
                      </a:lnTo>
                      <a:lnTo>
                        <a:pt x="4" y="39"/>
                      </a:lnTo>
                      <a:lnTo>
                        <a:pt x="8" y="41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20" y="24"/>
                      </a:lnTo>
                      <a:lnTo>
                        <a:pt x="25" y="15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6" y="1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8974377" y="4727597"/>
                  <a:ext cx="34349" cy="115451"/>
                </a:xfrm>
                <a:custGeom>
                  <a:rect b="b" l="l" r="r" t="t"/>
                  <a:pathLst>
                    <a:path extrusionOk="0" h="145" w="41">
                      <a:moveTo>
                        <a:pt x="41" y="31"/>
                      </a:moveTo>
                      <a:lnTo>
                        <a:pt x="41" y="31"/>
                      </a:lnTo>
                      <a:lnTo>
                        <a:pt x="41" y="97"/>
                      </a:lnTo>
                      <a:lnTo>
                        <a:pt x="41" y="97"/>
                      </a:lnTo>
                      <a:lnTo>
                        <a:pt x="39" y="106"/>
                      </a:lnTo>
                      <a:lnTo>
                        <a:pt x="34" y="122"/>
                      </a:lnTo>
                      <a:lnTo>
                        <a:pt x="30" y="137"/>
                      </a:lnTo>
                      <a:lnTo>
                        <a:pt x="27" y="143"/>
                      </a:lnTo>
                      <a:lnTo>
                        <a:pt x="26" y="145"/>
                      </a:lnTo>
                      <a:lnTo>
                        <a:pt x="26" y="145"/>
                      </a:lnTo>
                      <a:lnTo>
                        <a:pt x="17" y="129"/>
                      </a:lnTo>
                      <a:lnTo>
                        <a:pt x="9" y="112"/>
                      </a:lnTo>
                      <a:lnTo>
                        <a:pt x="6" y="104"/>
                      </a:lnTo>
                      <a:lnTo>
                        <a:pt x="2" y="93"/>
                      </a:lnTo>
                      <a:lnTo>
                        <a:pt x="1" y="83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1" y="55"/>
                      </a:lnTo>
                      <a:lnTo>
                        <a:pt x="2" y="41"/>
                      </a:lnTo>
                      <a:lnTo>
                        <a:pt x="3" y="28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30" y="7"/>
                      </a:lnTo>
                      <a:lnTo>
                        <a:pt x="35" y="14"/>
                      </a:lnTo>
                      <a:lnTo>
                        <a:pt x="39" y="22"/>
                      </a:lnTo>
                      <a:lnTo>
                        <a:pt x="40" y="27"/>
                      </a:lnTo>
                      <a:lnTo>
                        <a:pt x="41" y="31"/>
                      </a:lnTo>
                      <a:lnTo>
                        <a:pt x="41" y="31"/>
                      </a:lnTo>
                      <a:lnTo>
                        <a:pt x="41" y="3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8987462" y="4542560"/>
                  <a:ext cx="29442" cy="64842"/>
                </a:xfrm>
                <a:custGeom>
                  <a:rect b="b" l="l" r="r" t="t"/>
                  <a:pathLst>
                    <a:path extrusionOk="0" h="81" w="37">
                      <a:moveTo>
                        <a:pt x="18" y="74"/>
                      </a:move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17" y="48"/>
                      </a:lnTo>
                      <a:lnTo>
                        <a:pt x="15" y="44"/>
                      </a:lnTo>
                      <a:lnTo>
                        <a:pt x="9" y="36"/>
                      </a:lnTo>
                      <a:lnTo>
                        <a:pt x="5" y="32"/>
                      </a:lnTo>
                      <a:lnTo>
                        <a:pt x="2" y="27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9" y="13"/>
                      </a:lnTo>
                      <a:lnTo>
                        <a:pt x="28" y="26"/>
                      </a:lnTo>
                      <a:lnTo>
                        <a:pt x="32" y="34"/>
                      </a:lnTo>
                      <a:lnTo>
                        <a:pt x="34" y="42"/>
                      </a:lnTo>
                      <a:lnTo>
                        <a:pt x="37" y="51"/>
                      </a:lnTo>
                      <a:lnTo>
                        <a:pt x="37" y="63"/>
                      </a:lnTo>
                      <a:lnTo>
                        <a:pt x="37" y="63"/>
                      </a:lnTo>
                      <a:lnTo>
                        <a:pt x="37" y="71"/>
                      </a:lnTo>
                      <a:lnTo>
                        <a:pt x="35" y="76"/>
                      </a:lnTo>
                      <a:lnTo>
                        <a:pt x="35" y="79"/>
                      </a:lnTo>
                      <a:lnTo>
                        <a:pt x="33" y="80"/>
                      </a:lnTo>
                      <a:lnTo>
                        <a:pt x="32" y="81"/>
                      </a:lnTo>
                      <a:lnTo>
                        <a:pt x="30" y="81"/>
                      </a:lnTo>
                      <a:lnTo>
                        <a:pt x="30" y="81"/>
                      </a:lnTo>
                      <a:lnTo>
                        <a:pt x="26" y="80"/>
                      </a:lnTo>
                      <a:lnTo>
                        <a:pt x="23" y="78"/>
                      </a:lnTo>
                      <a:lnTo>
                        <a:pt x="18" y="74"/>
                      </a:lnTo>
                      <a:lnTo>
                        <a:pt x="18" y="74"/>
                      </a:lnTo>
                      <a:lnTo>
                        <a:pt x="18" y="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8984190" y="4501441"/>
                  <a:ext cx="13084" cy="23723"/>
                </a:xfrm>
                <a:custGeom>
                  <a:rect b="b" l="l" r="r" t="t"/>
                  <a:pathLst>
                    <a:path extrusionOk="0" h="30" w="15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6" y="28"/>
                      </a:lnTo>
                      <a:lnTo>
                        <a:pt x="3" y="26"/>
                      </a:lnTo>
                      <a:lnTo>
                        <a:pt x="1" y="23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8979283" y="4438180"/>
                  <a:ext cx="17992" cy="20560"/>
                </a:xfrm>
                <a:custGeom>
                  <a:rect b="b" l="l" r="r" t="t"/>
                  <a:pathLst>
                    <a:path extrusionOk="0" h="27" w="22">
                      <a:moveTo>
                        <a:pt x="19" y="12"/>
                      </a:moveTo>
                      <a:lnTo>
                        <a:pt x="19" y="12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5" y="24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11" y="24"/>
                      </a:lnTo>
                      <a:lnTo>
                        <a:pt x="14" y="22"/>
                      </a:lnTo>
                      <a:lnTo>
                        <a:pt x="22" y="15"/>
                      </a:lnTo>
                      <a:lnTo>
                        <a:pt x="19" y="12"/>
                      </a:lnTo>
                      <a:lnTo>
                        <a:pt x="19" y="12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8956384" y="4400223"/>
                  <a:ext cx="17992" cy="17397"/>
                </a:xfrm>
                <a:custGeom>
                  <a:rect b="b" l="l" r="r" t="t"/>
                  <a:pathLst>
                    <a:path extrusionOk="0" h="22" w="22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8" y="21"/>
                      </a:lnTo>
                      <a:lnTo>
                        <a:pt x="6" y="17"/>
                      </a:lnTo>
                      <a:lnTo>
                        <a:pt x="3" y="1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14" y="5"/>
                      </a:lnTo>
                      <a:lnTo>
                        <a:pt x="18" y="9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8923671" y="4289517"/>
                  <a:ext cx="22899" cy="31630"/>
                </a:xfrm>
                <a:custGeom>
                  <a:rect b="b" l="l" r="r" t="t"/>
                  <a:pathLst>
                    <a:path extrusionOk="0" h="40" w="26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9" y="40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3" y="33"/>
                      </a:lnTo>
                      <a:lnTo>
                        <a:pt x="25" y="26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8915493" y="4246816"/>
                  <a:ext cx="17992" cy="14234"/>
                </a:xfrm>
                <a:custGeom>
                  <a:rect b="b" l="l" r="r" t="t"/>
                  <a:pathLst>
                    <a:path extrusionOk="0" h="18" w="23">
                      <a:moveTo>
                        <a:pt x="23" y="11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2" y="15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8887687" y="4191463"/>
                  <a:ext cx="39256" cy="39538"/>
                </a:xfrm>
                <a:custGeom>
                  <a:rect b="b" l="l" r="r" t="t"/>
                  <a:pathLst>
                    <a:path extrusionOk="0" h="51" w="47">
                      <a:moveTo>
                        <a:pt x="47" y="33"/>
                      </a:moveTo>
                      <a:lnTo>
                        <a:pt x="47" y="33"/>
                      </a:lnTo>
                      <a:lnTo>
                        <a:pt x="40" y="23"/>
                      </a:lnTo>
                      <a:lnTo>
                        <a:pt x="30" y="12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3" y="13"/>
                      </a:lnTo>
                      <a:lnTo>
                        <a:pt x="5" y="22"/>
                      </a:lnTo>
                      <a:lnTo>
                        <a:pt x="6" y="27"/>
                      </a:lnTo>
                      <a:lnTo>
                        <a:pt x="7" y="30"/>
                      </a:lnTo>
                      <a:lnTo>
                        <a:pt x="10" y="33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15" y="39"/>
                      </a:lnTo>
                      <a:lnTo>
                        <a:pt x="16" y="43"/>
                      </a:lnTo>
                      <a:lnTo>
                        <a:pt x="17" y="46"/>
                      </a:lnTo>
                      <a:lnTo>
                        <a:pt x="19" y="49"/>
                      </a:lnTo>
                      <a:lnTo>
                        <a:pt x="22" y="50"/>
                      </a:lnTo>
                      <a:lnTo>
                        <a:pt x="25" y="51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7" y="51"/>
                      </a:lnTo>
                      <a:lnTo>
                        <a:pt x="39" y="50"/>
                      </a:lnTo>
                      <a:lnTo>
                        <a:pt x="42" y="49"/>
                      </a:lnTo>
                      <a:lnTo>
                        <a:pt x="44" y="46"/>
                      </a:lnTo>
                      <a:lnTo>
                        <a:pt x="47" y="41"/>
                      </a:lnTo>
                      <a:lnTo>
                        <a:pt x="47" y="33"/>
                      </a:lnTo>
                      <a:lnTo>
                        <a:pt x="47" y="33"/>
                      </a:lnTo>
                      <a:lnTo>
                        <a:pt x="47" y="3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8843524" y="4038056"/>
                  <a:ext cx="35985" cy="104380"/>
                </a:xfrm>
                <a:custGeom>
                  <a:rect b="b" l="l" r="r" t="t"/>
                  <a:pathLst>
                    <a:path extrusionOk="0" h="132" w="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12" y="3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5" y="7"/>
                      </a:lnTo>
                      <a:lnTo>
                        <a:pt x="28" y="8"/>
                      </a:lnTo>
                      <a:lnTo>
                        <a:pt x="31" y="9"/>
                      </a:lnTo>
                      <a:lnTo>
                        <a:pt x="32" y="11"/>
                      </a:lnTo>
                      <a:lnTo>
                        <a:pt x="34" y="17"/>
                      </a:lnTo>
                      <a:lnTo>
                        <a:pt x="35" y="24"/>
                      </a:lnTo>
                      <a:lnTo>
                        <a:pt x="36" y="40"/>
                      </a:lnTo>
                      <a:lnTo>
                        <a:pt x="39" y="49"/>
                      </a:lnTo>
                      <a:lnTo>
                        <a:pt x="43" y="58"/>
                      </a:lnTo>
                      <a:lnTo>
                        <a:pt x="43" y="58"/>
                      </a:lnTo>
                      <a:lnTo>
                        <a:pt x="43" y="117"/>
                      </a:lnTo>
                      <a:lnTo>
                        <a:pt x="43" y="117"/>
                      </a:lnTo>
                      <a:lnTo>
                        <a:pt x="42" y="121"/>
                      </a:lnTo>
                      <a:lnTo>
                        <a:pt x="40" y="125"/>
                      </a:lnTo>
                      <a:lnTo>
                        <a:pt x="39" y="128"/>
                      </a:lnTo>
                      <a:lnTo>
                        <a:pt x="35" y="130"/>
                      </a:lnTo>
                      <a:lnTo>
                        <a:pt x="33" y="131"/>
                      </a:lnTo>
                      <a:lnTo>
                        <a:pt x="28" y="132"/>
                      </a:lnTo>
                      <a:lnTo>
                        <a:pt x="28" y="132"/>
                      </a:lnTo>
                      <a:lnTo>
                        <a:pt x="25" y="131"/>
                      </a:lnTo>
                      <a:lnTo>
                        <a:pt x="22" y="128"/>
                      </a:lnTo>
                      <a:lnTo>
                        <a:pt x="11" y="119"/>
                      </a:lnTo>
                      <a:lnTo>
                        <a:pt x="7" y="114"/>
                      </a:lnTo>
                      <a:lnTo>
                        <a:pt x="3" y="108"/>
                      </a:lnTo>
                      <a:lnTo>
                        <a:pt x="1" y="102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2"/>
                      </a:lnTo>
                      <a:lnTo>
                        <a:pt x="1" y="87"/>
                      </a:lnTo>
                      <a:lnTo>
                        <a:pt x="5" y="78"/>
                      </a:lnTo>
                      <a:lnTo>
                        <a:pt x="9" y="71"/>
                      </a:lnTo>
                      <a:lnTo>
                        <a:pt x="10" y="67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54"/>
                      </a:lnTo>
                      <a:lnTo>
                        <a:pt x="9" y="49"/>
                      </a:lnTo>
                      <a:lnTo>
                        <a:pt x="7" y="45"/>
                      </a:lnTo>
                      <a:lnTo>
                        <a:pt x="5" y="41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8840252" y="4000100"/>
                  <a:ext cx="32713" cy="28467"/>
                </a:xfrm>
                <a:custGeom>
                  <a:rect b="b" l="l" r="r" t="t"/>
                  <a:pathLst>
                    <a:path extrusionOk="0" h="37" w="40">
                      <a:moveTo>
                        <a:pt x="17" y="7"/>
                      </a:moveTo>
                      <a:lnTo>
                        <a:pt x="17" y="7"/>
                      </a:lnTo>
                      <a:lnTo>
                        <a:pt x="12" y="7"/>
                      </a:lnTo>
                      <a:lnTo>
                        <a:pt x="8" y="5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" y="28"/>
                      </a:lnTo>
                      <a:lnTo>
                        <a:pt x="5" y="33"/>
                      </a:lnTo>
                      <a:lnTo>
                        <a:pt x="11" y="36"/>
                      </a:lnTo>
                      <a:lnTo>
                        <a:pt x="14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27" y="36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7" y="29"/>
                      </a:lnTo>
                      <a:lnTo>
                        <a:pt x="40" y="22"/>
                      </a:lnTo>
                      <a:lnTo>
                        <a:pt x="40" y="22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6" name="Google Shape;316;p5"/>
                <p:cNvSpPr/>
                <p:nvPr/>
              </p:nvSpPr>
              <p:spPr>
                <a:xfrm>
                  <a:off x="8792818" y="4049127"/>
                  <a:ext cx="26171" cy="23723"/>
                </a:xfrm>
                <a:custGeom>
                  <a:rect b="b" l="l" r="r" t="t"/>
                  <a:pathLst>
                    <a:path extrusionOk="0" h="30" w="32">
                      <a:moveTo>
                        <a:pt x="32" y="3"/>
                      </a:moveTo>
                      <a:lnTo>
                        <a:pt x="32" y="3"/>
                      </a:lnTo>
                      <a:lnTo>
                        <a:pt x="27" y="3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9" y="25"/>
                      </a:lnTo>
                      <a:lnTo>
                        <a:pt x="16" y="28"/>
                      </a:lnTo>
                      <a:lnTo>
                        <a:pt x="21" y="30"/>
                      </a:lnTo>
                      <a:lnTo>
                        <a:pt x="21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7" name="Google Shape;317;p5"/>
                <p:cNvSpPr/>
                <p:nvPr/>
              </p:nvSpPr>
              <p:spPr>
                <a:xfrm>
                  <a:off x="8753562" y="3112869"/>
                  <a:ext cx="71969" cy="30049"/>
                </a:xfrm>
                <a:custGeom>
                  <a:rect b="b" l="l" r="r" t="t"/>
                  <a:pathLst>
                    <a:path extrusionOk="0" h="38" w="89">
                      <a:moveTo>
                        <a:pt x="66" y="11"/>
                      </a:moveTo>
                      <a:lnTo>
                        <a:pt x="66" y="11"/>
                      </a:lnTo>
                      <a:lnTo>
                        <a:pt x="52" y="11"/>
                      </a:lnTo>
                      <a:lnTo>
                        <a:pt x="38" y="10"/>
                      </a:lnTo>
                      <a:lnTo>
                        <a:pt x="31" y="9"/>
                      </a:lnTo>
                      <a:lnTo>
                        <a:pt x="26" y="7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3" y="38"/>
                      </a:lnTo>
                      <a:lnTo>
                        <a:pt x="26" y="38"/>
                      </a:lnTo>
                      <a:lnTo>
                        <a:pt x="4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70" y="35"/>
                      </a:lnTo>
                      <a:lnTo>
                        <a:pt x="76" y="34"/>
                      </a:lnTo>
                      <a:lnTo>
                        <a:pt x="80" y="32"/>
                      </a:lnTo>
                      <a:lnTo>
                        <a:pt x="83" y="30"/>
                      </a:lnTo>
                      <a:lnTo>
                        <a:pt x="85" y="26"/>
                      </a:lnTo>
                      <a:lnTo>
                        <a:pt x="87" y="22"/>
                      </a:lnTo>
                      <a:lnTo>
                        <a:pt x="89" y="11"/>
                      </a:lnTo>
                      <a:lnTo>
                        <a:pt x="89" y="11"/>
                      </a:lnTo>
                      <a:lnTo>
                        <a:pt x="66" y="11"/>
                      </a:lnTo>
                      <a:lnTo>
                        <a:pt x="66" y="11"/>
                      </a:lnTo>
                      <a:lnTo>
                        <a:pt x="66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8" name="Google Shape;318;p5"/>
                <p:cNvSpPr/>
                <p:nvPr/>
              </p:nvSpPr>
              <p:spPr>
                <a:xfrm>
                  <a:off x="8851702" y="3049608"/>
                  <a:ext cx="53977" cy="28467"/>
                </a:xfrm>
                <a:custGeom>
                  <a:rect b="b" l="l" r="r" t="t"/>
                  <a:pathLst>
                    <a:path extrusionOk="0" h="37" w="67">
                      <a:moveTo>
                        <a:pt x="26" y="34"/>
                      </a:move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7" y="34"/>
                      </a:lnTo>
                      <a:lnTo>
                        <a:pt x="5" y="30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" y="21"/>
                      </a:lnTo>
                      <a:lnTo>
                        <a:pt x="3" y="15"/>
                      </a:lnTo>
                      <a:lnTo>
                        <a:pt x="7" y="11"/>
                      </a:lnTo>
                      <a:lnTo>
                        <a:pt x="13" y="7"/>
                      </a:lnTo>
                      <a:lnTo>
                        <a:pt x="18" y="4"/>
                      </a:lnTo>
                      <a:lnTo>
                        <a:pt x="25" y="1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56" y="1"/>
                      </a:lnTo>
                      <a:lnTo>
                        <a:pt x="60" y="2"/>
                      </a:lnTo>
                      <a:lnTo>
                        <a:pt x="63" y="5"/>
                      </a:lnTo>
                      <a:lnTo>
                        <a:pt x="66" y="7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0" y="15"/>
                      </a:lnTo>
                      <a:lnTo>
                        <a:pt x="53" y="17"/>
                      </a:lnTo>
                      <a:lnTo>
                        <a:pt x="51" y="19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26" y="34"/>
                      </a:lnTo>
                      <a:lnTo>
                        <a:pt x="26" y="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9" name="Google Shape;319;p5"/>
                <p:cNvSpPr/>
                <p:nvPr/>
              </p:nvSpPr>
              <p:spPr>
                <a:xfrm>
                  <a:off x="7202956" y="1574053"/>
                  <a:ext cx="71969" cy="170804"/>
                </a:xfrm>
                <a:custGeom>
                  <a:rect b="b" l="l" r="r" t="t"/>
                  <a:pathLst>
                    <a:path extrusionOk="0" h="216" w="87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68" y="11"/>
                      </a:lnTo>
                      <a:lnTo>
                        <a:pt x="60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6" y="38"/>
                      </a:lnTo>
                      <a:lnTo>
                        <a:pt x="29" y="47"/>
                      </a:lnTo>
                      <a:lnTo>
                        <a:pt x="23" y="55"/>
                      </a:lnTo>
                      <a:lnTo>
                        <a:pt x="17" y="64"/>
                      </a:lnTo>
                      <a:lnTo>
                        <a:pt x="13" y="74"/>
                      </a:lnTo>
                      <a:lnTo>
                        <a:pt x="9" y="85"/>
                      </a:lnTo>
                      <a:lnTo>
                        <a:pt x="6" y="96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9"/>
                      </a:lnTo>
                      <a:lnTo>
                        <a:pt x="1" y="169"/>
                      </a:lnTo>
                      <a:lnTo>
                        <a:pt x="3" y="177"/>
                      </a:lnTo>
                      <a:lnTo>
                        <a:pt x="7" y="185"/>
                      </a:lnTo>
                      <a:lnTo>
                        <a:pt x="10" y="192"/>
                      </a:lnTo>
                      <a:lnTo>
                        <a:pt x="15" y="196"/>
                      </a:lnTo>
                      <a:lnTo>
                        <a:pt x="21" y="201"/>
                      </a:lnTo>
                      <a:lnTo>
                        <a:pt x="26" y="206"/>
                      </a:lnTo>
                      <a:lnTo>
                        <a:pt x="32" y="208"/>
                      </a:lnTo>
                      <a:lnTo>
                        <a:pt x="39" y="210"/>
                      </a:lnTo>
                      <a:lnTo>
                        <a:pt x="54" y="214"/>
                      </a:lnTo>
                      <a:lnTo>
                        <a:pt x="70" y="215"/>
                      </a:lnTo>
                      <a:lnTo>
                        <a:pt x="87" y="216"/>
                      </a:lnTo>
                      <a:lnTo>
                        <a:pt x="87" y="21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3540711" y="2160795"/>
                  <a:ext cx="73605" cy="41119"/>
                </a:xfrm>
                <a:custGeom>
                  <a:rect b="b" l="l" r="r" t="t"/>
                  <a:pathLst>
                    <a:path extrusionOk="0" h="52" w="90">
                      <a:moveTo>
                        <a:pt x="88" y="52"/>
                      </a:moveTo>
                      <a:lnTo>
                        <a:pt x="88" y="52"/>
                      </a:lnTo>
                      <a:lnTo>
                        <a:pt x="89" y="51"/>
                      </a:lnTo>
                      <a:lnTo>
                        <a:pt x="90" y="49"/>
                      </a:lnTo>
                      <a:lnTo>
                        <a:pt x="90" y="46"/>
                      </a:lnTo>
                      <a:lnTo>
                        <a:pt x="90" y="34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78" y="11"/>
                      </a:lnTo>
                      <a:lnTo>
                        <a:pt x="70" y="7"/>
                      </a:lnTo>
                      <a:lnTo>
                        <a:pt x="7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17" y="6"/>
                      </a:lnTo>
                      <a:lnTo>
                        <a:pt x="11" y="3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2"/>
                      </a:lnTo>
                      <a:lnTo>
                        <a:pt x="8" y="34"/>
                      </a:lnTo>
                      <a:lnTo>
                        <a:pt x="11" y="37"/>
                      </a:lnTo>
                      <a:lnTo>
                        <a:pt x="18" y="38"/>
                      </a:lnTo>
                      <a:lnTo>
                        <a:pt x="26" y="39"/>
                      </a:lnTo>
                      <a:lnTo>
                        <a:pt x="35" y="38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71" y="42"/>
                      </a:lnTo>
                      <a:lnTo>
                        <a:pt x="74" y="47"/>
                      </a:lnTo>
                      <a:lnTo>
                        <a:pt x="80" y="51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1" name="Google Shape;321;p5"/>
                <p:cNvSpPr/>
                <p:nvPr/>
              </p:nvSpPr>
              <p:spPr>
                <a:xfrm>
                  <a:off x="3545619" y="2187681"/>
                  <a:ext cx="124310" cy="72750"/>
                </a:xfrm>
                <a:custGeom>
                  <a:rect b="b" l="l" r="r" t="t"/>
                  <a:pathLst>
                    <a:path extrusionOk="0" h="92" w="151">
                      <a:moveTo>
                        <a:pt x="74" y="47"/>
                      </a:moveTo>
                      <a:lnTo>
                        <a:pt x="74" y="47"/>
                      </a:lnTo>
                      <a:lnTo>
                        <a:pt x="71" y="47"/>
                      </a:lnTo>
                      <a:lnTo>
                        <a:pt x="67" y="45"/>
                      </a:lnTo>
                      <a:lnTo>
                        <a:pt x="61" y="41"/>
                      </a:lnTo>
                      <a:lnTo>
                        <a:pt x="56" y="35"/>
                      </a:lnTo>
                      <a:lnTo>
                        <a:pt x="53" y="34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6" y="34"/>
                      </a:lnTo>
                      <a:lnTo>
                        <a:pt x="44" y="35"/>
                      </a:lnTo>
                      <a:lnTo>
                        <a:pt x="40" y="38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0" y="44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76"/>
                      </a:lnTo>
                      <a:lnTo>
                        <a:pt x="2" y="82"/>
                      </a:lnTo>
                      <a:lnTo>
                        <a:pt x="3" y="85"/>
                      </a:lnTo>
                      <a:lnTo>
                        <a:pt x="4" y="89"/>
                      </a:lnTo>
                      <a:lnTo>
                        <a:pt x="7" y="90"/>
                      </a:lnTo>
                      <a:lnTo>
                        <a:pt x="11" y="91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23" y="91"/>
                      </a:lnTo>
                      <a:lnTo>
                        <a:pt x="29" y="89"/>
                      </a:lnTo>
                      <a:lnTo>
                        <a:pt x="35" y="85"/>
                      </a:lnTo>
                      <a:lnTo>
                        <a:pt x="40" y="81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6" y="72"/>
                      </a:lnTo>
                      <a:lnTo>
                        <a:pt x="60" y="74"/>
                      </a:lnTo>
                      <a:lnTo>
                        <a:pt x="64" y="76"/>
                      </a:lnTo>
                      <a:lnTo>
                        <a:pt x="67" y="77"/>
                      </a:lnTo>
                      <a:lnTo>
                        <a:pt x="67" y="77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6" y="69"/>
                      </a:lnTo>
                      <a:lnTo>
                        <a:pt x="82" y="65"/>
                      </a:lnTo>
                      <a:lnTo>
                        <a:pt x="86" y="64"/>
                      </a:lnTo>
                      <a:lnTo>
                        <a:pt x="89" y="62"/>
                      </a:lnTo>
                      <a:lnTo>
                        <a:pt x="89" y="62"/>
                      </a:lnTo>
                      <a:lnTo>
                        <a:pt x="119" y="62"/>
                      </a:lnTo>
                      <a:lnTo>
                        <a:pt x="119" y="62"/>
                      </a:lnTo>
                      <a:lnTo>
                        <a:pt x="133" y="62"/>
                      </a:lnTo>
                      <a:lnTo>
                        <a:pt x="137" y="62"/>
                      </a:lnTo>
                      <a:lnTo>
                        <a:pt x="141" y="61"/>
                      </a:lnTo>
                      <a:lnTo>
                        <a:pt x="143" y="60"/>
                      </a:lnTo>
                      <a:lnTo>
                        <a:pt x="145" y="57"/>
                      </a:lnTo>
                      <a:lnTo>
                        <a:pt x="151" y="44"/>
                      </a:lnTo>
                      <a:lnTo>
                        <a:pt x="151" y="44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45" y="36"/>
                      </a:lnTo>
                      <a:lnTo>
                        <a:pt x="140" y="36"/>
                      </a:lnTo>
                      <a:lnTo>
                        <a:pt x="135" y="34"/>
                      </a:lnTo>
                      <a:lnTo>
                        <a:pt x="134" y="31"/>
                      </a:lnTo>
                      <a:lnTo>
                        <a:pt x="133" y="29"/>
                      </a:lnTo>
                      <a:lnTo>
                        <a:pt x="133" y="29"/>
                      </a:lnTo>
                      <a:lnTo>
                        <a:pt x="134" y="18"/>
                      </a:lnTo>
                      <a:lnTo>
                        <a:pt x="134" y="13"/>
                      </a:lnTo>
                      <a:lnTo>
                        <a:pt x="135" y="9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4" y="3"/>
                      </a:lnTo>
                      <a:lnTo>
                        <a:pt x="111" y="5"/>
                      </a:lnTo>
                      <a:lnTo>
                        <a:pt x="109" y="7"/>
                      </a:lnTo>
                      <a:lnTo>
                        <a:pt x="103" y="15"/>
                      </a:lnTo>
                      <a:lnTo>
                        <a:pt x="98" y="24"/>
                      </a:lnTo>
                      <a:lnTo>
                        <a:pt x="94" y="32"/>
                      </a:lnTo>
                      <a:lnTo>
                        <a:pt x="88" y="41"/>
                      </a:lnTo>
                      <a:lnTo>
                        <a:pt x="86" y="43"/>
                      </a:lnTo>
                      <a:lnTo>
                        <a:pt x="82" y="45"/>
                      </a:lnTo>
                      <a:lnTo>
                        <a:pt x="79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653573" y="2279409"/>
                  <a:ext cx="34349" cy="41119"/>
                </a:xfrm>
                <a:custGeom>
                  <a:rect b="b" l="l" r="r" t="t"/>
                  <a:pathLst>
                    <a:path extrusionOk="0" h="51" w="41">
                      <a:moveTo>
                        <a:pt x="18" y="7"/>
                      </a:moveTo>
                      <a:lnTo>
                        <a:pt x="18" y="7"/>
                      </a:lnTo>
                      <a:lnTo>
                        <a:pt x="11" y="10"/>
                      </a:lnTo>
                      <a:lnTo>
                        <a:pt x="5" y="16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2" y="49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45"/>
                      </a:lnTo>
                      <a:lnTo>
                        <a:pt x="29" y="38"/>
                      </a:lnTo>
                      <a:lnTo>
                        <a:pt x="33" y="25"/>
                      </a:lnTo>
                      <a:lnTo>
                        <a:pt x="39" y="12"/>
                      </a:lnTo>
                      <a:lnTo>
                        <a:pt x="40" y="8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3902193" y="2299969"/>
                  <a:ext cx="63791" cy="52190"/>
                </a:xfrm>
                <a:custGeom>
                  <a:rect b="b" l="l" r="r" t="t"/>
                  <a:pathLst>
                    <a:path extrusionOk="0" h="67" w="80">
                      <a:moveTo>
                        <a:pt x="54" y="0"/>
                      </a:move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8" y="25"/>
                      </a:lnTo>
                      <a:lnTo>
                        <a:pt x="44" y="26"/>
                      </a:lnTo>
                      <a:lnTo>
                        <a:pt x="36" y="28"/>
                      </a:lnTo>
                      <a:lnTo>
                        <a:pt x="26" y="29"/>
                      </a:lnTo>
                      <a:lnTo>
                        <a:pt x="16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3" y="54"/>
                      </a:lnTo>
                      <a:lnTo>
                        <a:pt x="5" y="59"/>
                      </a:lnTo>
                      <a:lnTo>
                        <a:pt x="8" y="62"/>
                      </a:lnTo>
                      <a:lnTo>
                        <a:pt x="13" y="64"/>
                      </a:lnTo>
                      <a:lnTo>
                        <a:pt x="19" y="66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43" y="66"/>
                      </a:lnTo>
                      <a:lnTo>
                        <a:pt x="54" y="63"/>
                      </a:lnTo>
                      <a:lnTo>
                        <a:pt x="63" y="59"/>
                      </a:lnTo>
                      <a:lnTo>
                        <a:pt x="69" y="53"/>
                      </a:lnTo>
                      <a:lnTo>
                        <a:pt x="75" y="46"/>
                      </a:lnTo>
                      <a:lnTo>
                        <a:pt x="77" y="37"/>
                      </a:lnTo>
                      <a:lnTo>
                        <a:pt x="80" y="26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0"/>
                      </a:lnTo>
                      <a:lnTo>
                        <a:pt x="77" y="6"/>
                      </a:lnTo>
                      <a:lnTo>
                        <a:pt x="75" y="3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3813868" y="2306295"/>
                  <a:ext cx="71969" cy="63261"/>
                </a:xfrm>
                <a:custGeom>
                  <a:rect b="b" l="l" r="r" t="t"/>
                  <a:pathLst>
                    <a:path extrusionOk="0" h="81" w="89">
                      <a:moveTo>
                        <a:pt x="42" y="81"/>
                      </a:moveTo>
                      <a:lnTo>
                        <a:pt x="42" y="81"/>
                      </a:lnTo>
                      <a:lnTo>
                        <a:pt x="34" y="79"/>
                      </a:lnTo>
                      <a:lnTo>
                        <a:pt x="26" y="78"/>
                      </a:lnTo>
                      <a:lnTo>
                        <a:pt x="19" y="76"/>
                      </a:lnTo>
                      <a:lnTo>
                        <a:pt x="13" y="73"/>
                      </a:lnTo>
                      <a:lnTo>
                        <a:pt x="8" y="68"/>
                      </a:lnTo>
                      <a:lnTo>
                        <a:pt x="4" y="63"/>
                      </a:lnTo>
                      <a:lnTo>
                        <a:pt x="1" y="5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4" y="38"/>
                      </a:lnTo>
                      <a:lnTo>
                        <a:pt x="9" y="21"/>
                      </a:lnTo>
                      <a:lnTo>
                        <a:pt x="14" y="13"/>
                      </a:lnTo>
                      <a:lnTo>
                        <a:pt x="17" y="6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7" y="13"/>
                      </a:lnTo>
                      <a:lnTo>
                        <a:pt x="51" y="16"/>
                      </a:lnTo>
                      <a:lnTo>
                        <a:pt x="55" y="17"/>
                      </a:lnTo>
                      <a:lnTo>
                        <a:pt x="61" y="17"/>
                      </a:lnTo>
                      <a:lnTo>
                        <a:pt x="74" y="16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9" y="30"/>
                      </a:lnTo>
                      <a:lnTo>
                        <a:pt x="89" y="44"/>
                      </a:lnTo>
                      <a:lnTo>
                        <a:pt x="88" y="50"/>
                      </a:lnTo>
                      <a:lnTo>
                        <a:pt x="87" y="54"/>
                      </a:lnTo>
                      <a:lnTo>
                        <a:pt x="84" y="60"/>
                      </a:lnTo>
                      <a:lnTo>
                        <a:pt x="82" y="63"/>
                      </a:lnTo>
                      <a:lnTo>
                        <a:pt x="78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4" y="79"/>
                      </a:lnTo>
                      <a:lnTo>
                        <a:pt x="42" y="81"/>
                      </a:lnTo>
                      <a:lnTo>
                        <a:pt x="42" y="81"/>
                      </a:lnTo>
                      <a:lnTo>
                        <a:pt x="42" y="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3746806" y="2328436"/>
                  <a:ext cx="52341" cy="49027"/>
                </a:xfrm>
                <a:custGeom>
                  <a:rect b="b" l="l" r="r" t="t"/>
                  <a:pathLst>
                    <a:path extrusionOk="0" h="62" w="63">
                      <a:moveTo>
                        <a:pt x="56" y="11"/>
                      </a:move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1" y="9"/>
                      </a:lnTo>
                      <a:lnTo>
                        <a:pt x="48" y="6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2"/>
                      </a:lnTo>
                      <a:lnTo>
                        <a:pt x="26" y="6"/>
                      </a:lnTo>
                      <a:lnTo>
                        <a:pt x="19" y="11"/>
                      </a:lnTo>
                      <a:lnTo>
                        <a:pt x="13" y="18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50"/>
                      </a:lnTo>
                      <a:lnTo>
                        <a:pt x="3" y="56"/>
                      </a:lnTo>
                      <a:lnTo>
                        <a:pt x="7" y="61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8" y="62"/>
                      </a:lnTo>
                      <a:lnTo>
                        <a:pt x="24" y="58"/>
                      </a:lnTo>
                      <a:lnTo>
                        <a:pt x="28" y="55"/>
                      </a:lnTo>
                      <a:lnTo>
                        <a:pt x="33" y="52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9" y="41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39"/>
                      </a:lnTo>
                      <a:lnTo>
                        <a:pt x="61" y="37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30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3714093" y="2328436"/>
                  <a:ext cx="42527" cy="39538"/>
                </a:xfrm>
                <a:custGeom>
                  <a:rect b="b" l="l" r="r" t="t"/>
                  <a:pathLst>
                    <a:path extrusionOk="0" h="48" w="52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7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5" y="46"/>
                      </a:lnTo>
                      <a:lnTo>
                        <a:pt x="22" y="40"/>
                      </a:lnTo>
                      <a:lnTo>
                        <a:pt x="30" y="33"/>
                      </a:lnTo>
                      <a:lnTo>
                        <a:pt x="40" y="24"/>
                      </a:lnTo>
                      <a:lnTo>
                        <a:pt x="46" y="15"/>
                      </a:lnTo>
                      <a:lnTo>
                        <a:pt x="51" y="8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3777883" y="2396441"/>
                  <a:ext cx="21264" cy="20560"/>
                </a:xfrm>
                <a:custGeom>
                  <a:rect b="b" l="l" r="r" t="t"/>
                  <a:pathLst>
                    <a:path extrusionOk="0" h="25" w="27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6" y="8"/>
                      </a:lnTo>
                      <a:lnTo>
                        <a:pt x="23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3746806" y="2222475"/>
                  <a:ext cx="52341" cy="72750"/>
                </a:xfrm>
                <a:custGeom>
                  <a:rect b="b" l="l" r="r" t="t"/>
                  <a:pathLst>
                    <a:path extrusionOk="0" h="92" w="63">
                      <a:moveTo>
                        <a:pt x="45" y="26"/>
                      </a:moveTo>
                      <a:lnTo>
                        <a:pt x="45" y="26"/>
                      </a:lnTo>
                      <a:lnTo>
                        <a:pt x="35" y="25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20" y="13"/>
                      </a:lnTo>
                      <a:lnTo>
                        <a:pt x="17" y="8"/>
                      </a:lnTo>
                      <a:lnTo>
                        <a:pt x="13" y="5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9" y="74"/>
                      </a:lnTo>
                      <a:lnTo>
                        <a:pt x="26" y="83"/>
                      </a:lnTo>
                      <a:lnTo>
                        <a:pt x="31" y="86"/>
                      </a:lnTo>
                      <a:lnTo>
                        <a:pt x="35" y="90"/>
                      </a:lnTo>
                      <a:lnTo>
                        <a:pt x="40" y="91"/>
                      </a:lnTo>
                      <a:lnTo>
                        <a:pt x="45" y="92"/>
                      </a:lnTo>
                      <a:lnTo>
                        <a:pt x="45" y="92"/>
                      </a:lnTo>
                      <a:lnTo>
                        <a:pt x="56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59" y="81"/>
                      </a:lnTo>
                      <a:lnTo>
                        <a:pt x="62" y="76"/>
                      </a:lnTo>
                      <a:lnTo>
                        <a:pt x="63" y="69"/>
                      </a:lnTo>
                      <a:lnTo>
                        <a:pt x="63" y="69"/>
                      </a:lnTo>
                      <a:lnTo>
                        <a:pt x="62" y="66"/>
                      </a:lnTo>
                      <a:lnTo>
                        <a:pt x="59" y="61"/>
                      </a:lnTo>
                      <a:lnTo>
                        <a:pt x="56" y="55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57" y="44"/>
                      </a:lnTo>
                      <a:lnTo>
                        <a:pt x="58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58" y="33"/>
                      </a:lnTo>
                      <a:lnTo>
                        <a:pt x="57" y="31"/>
                      </a:lnTo>
                      <a:lnTo>
                        <a:pt x="55" y="29"/>
                      </a:lnTo>
                      <a:lnTo>
                        <a:pt x="51" y="28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3784426" y="2189263"/>
                  <a:ext cx="62155" cy="41119"/>
                </a:xfrm>
                <a:custGeom>
                  <a:rect b="b" l="l" r="r" t="t"/>
                  <a:pathLst>
                    <a:path extrusionOk="0" h="52" w="77">
                      <a:moveTo>
                        <a:pt x="35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1" y="46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5" y="46"/>
                      </a:lnTo>
                      <a:lnTo>
                        <a:pt x="38" y="42"/>
                      </a:lnTo>
                      <a:lnTo>
                        <a:pt x="40" y="35"/>
                      </a:lnTo>
                      <a:lnTo>
                        <a:pt x="41" y="33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9" y="32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5" y="26"/>
                      </a:lnTo>
                      <a:lnTo>
                        <a:pt x="75" y="23"/>
                      </a:lnTo>
                      <a:lnTo>
                        <a:pt x="77" y="18"/>
                      </a:lnTo>
                      <a:lnTo>
                        <a:pt x="77" y="18"/>
                      </a:lnTo>
                      <a:lnTo>
                        <a:pt x="75" y="10"/>
                      </a:lnTo>
                      <a:lnTo>
                        <a:pt x="72" y="4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4" y="7"/>
                      </a:lnTo>
                      <a:lnTo>
                        <a:pt x="51" y="1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7" y="22"/>
                      </a:lnTo>
                      <a:lnTo>
                        <a:pt x="43" y="19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3859666" y="2279409"/>
                  <a:ext cx="35985" cy="20560"/>
                </a:xfrm>
                <a:custGeom>
                  <a:rect b="b" l="l" r="r" t="t"/>
                  <a:pathLst>
                    <a:path extrusionOk="0" h="25" w="4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2"/>
                      </a:lnTo>
                      <a:lnTo>
                        <a:pt x="12" y="23"/>
                      </a:lnTo>
                      <a:lnTo>
                        <a:pt x="18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1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1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3946356" y="2209822"/>
                  <a:ext cx="19628" cy="33212"/>
                </a:xfrm>
                <a:custGeom>
                  <a:rect b="b" l="l" r="r" t="t"/>
                  <a:pathLst>
                    <a:path extrusionOk="0" h="41" w="26">
                      <a:moveTo>
                        <a:pt x="26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lnTo>
                        <a:pt x="4" y="32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7" y="40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5" y="28"/>
                      </a:lnTo>
                      <a:lnTo>
                        <a:pt x="26" y="1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3867845" y="2163958"/>
                  <a:ext cx="27806" cy="20560"/>
                </a:xfrm>
                <a:custGeom>
                  <a:rect b="b" l="l" r="r" t="t"/>
                  <a:pathLst>
                    <a:path extrusionOk="0" h="27" w="33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24" y="26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7855585" y="4469810"/>
                  <a:ext cx="62155" cy="42701"/>
                </a:xfrm>
                <a:custGeom>
                  <a:rect b="b" l="l" r="r" t="t"/>
                  <a:pathLst>
                    <a:path extrusionOk="0" h="53" w="78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5" y="7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7" y="50"/>
                      </a:lnTo>
                      <a:lnTo>
                        <a:pt x="37" y="52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60" y="50"/>
                      </a:lnTo>
                      <a:lnTo>
                        <a:pt x="6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2" y="33"/>
                      </a:lnTo>
                      <a:lnTo>
                        <a:pt x="66" y="28"/>
                      </a:lnTo>
                      <a:lnTo>
                        <a:pt x="53" y="20"/>
                      </a:lnTo>
                      <a:lnTo>
                        <a:pt x="43" y="12"/>
                      </a:lnTo>
                      <a:lnTo>
                        <a:pt x="37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8293942" y="2991092"/>
                  <a:ext cx="42527" cy="102799"/>
                </a:xfrm>
                <a:custGeom>
                  <a:rect b="b" l="l" r="r" t="t"/>
                  <a:pathLst>
                    <a:path extrusionOk="0" h="128" w="51">
                      <a:moveTo>
                        <a:pt x="10" y="73"/>
                      </a:move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0" y="51"/>
                      </a:lnTo>
                      <a:lnTo>
                        <a:pt x="40" y="51"/>
                      </a:lnTo>
                      <a:lnTo>
                        <a:pt x="41" y="60"/>
                      </a:lnTo>
                      <a:lnTo>
                        <a:pt x="42" y="70"/>
                      </a:lnTo>
                      <a:lnTo>
                        <a:pt x="47" y="93"/>
                      </a:lnTo>
                      <a:lnTo>
                        <a:pt x="50" y="113"/>
                      </a:lnTo>
                      <a:lnTo>
                        <a:pt x="51" y="121"/>
                      </a:lnTo>
                      <a:lnTo>
                        <a:pt x="50" y="128"/>
                      </a:lnTo>
                      <a:lnTo>
                        <a:pt x="50" y="128"/>
                      </a:lnTo>
                      <a:lnTo>
                        <a:pt x="48" y="127"/>
                      </a:lnTo>
                      <a:lnTo>
                        <a:pt x="46" y="124"/>
                      </a:lnTo>
                      <a:lnTo>
                        <a:pt x="40" y="113"/>
                      </a:lnTo>
                      <a:lnTo>
                        <a:pt x="40" y="113"/>
                      </a:lnTo>
                      <a:lnTo>
                        <a:pt x="38" y="107"/>
                      </a:lnTo>
                      <a:lnTo>
                        <a:pt x="33" y="102"/>
                      </a:lnTo>
                      <a:lnTo>
                        <a:pt x="24" y="92"/>
                      </a:lnTo>
                      <a:lnTo>
                        <a:pt x="19" y="87"/>
                      </a:lnTo>
                      <a:lnTo>
                        <a:pt x="15" y="82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3"/>
                      </a:lnTo>
                      <a:lnTo>
                        <a:pt x="10" y="7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5" name="Google Shape;335;p5"/>
                <p:cNvSpPr/>
                <p:nvPr/>
              </p:nvSpPr>
              <p:spPr>
                <a:xfrm>
                  <a:off x="2412107" y="4490370"/>
                  <a:ext cx="618280" cy="729079"/>
                </a:xfrm>
                <a:custGeom>
                  <a:rect b="b" l="l" r="r" t="t"/>
                  <a:pathLst>
                    <a:path extrusionOk="0" h="923" w="756">
                      <a:moveTo>
                        <a:pt x="506" y="8"/>
                      </a:moveTo>
                      <a:lnTo>
                        <a:pt x="506" y="8"/>
                      </a:lnTo>
                      <a:lnTo>
                        <a:pt x="487" y="53"/>
                      </a:lnTo>
                      <a:lnTo>
                        <a:pt x="465" y="99"/>
                      </a:lnTo>
                      <a:lnTo>
                        <a:pt x="442" y="145"/>
                      </a:lnTo>
                      <a:lnTo>
                        <a:pt x="430" y="167"/>
                      </a:lnTo>
                      <a:lnTo>
                        <a:pt x="418" y="187"/>
                      </a:lnTo>
                      <a:lnTo>
                        <a:pt x="418" y="187"/>
                      </a:lnTo>
                      <a:lnTo>
                        <a:pt x="405" y="214"/>
                      </a:lnTo>
                      <a:lnTo>
                        <a:pt x="392" y="238"/>
                      </a:lnTo>
                      <a:lnTo>
                        <a:pt x="386" y="248"/>
                      </a:lnTo>
                      <a:lnTo>
                        <a:pt x="378" y="259"/>
                      </a:lnTo>
                      <a:lnTo>
                        <a:pt x="369" y="268"/>
                      </a:lnTo>
                      <a:lnTo>
                        <a:pt x="359" y="276"/>
                      </a:lnTo>
                      <a:lnTo>
                        <a:pt x="359" y="276"/>
                      </a:lnTo>
                      <a:lnTo>
                        <a:pt x="350" y="280"/>
                      </a:lnTo>
                      <a:lnTo>
                        <a:pt x="338" y="284"/>
                      </a:lnTo>
                      <a:lnTo>
                        <a:pt x="313" y="292"/>
                      </a:lnTo>
                      <a:lnTo>
                        <a:pt x="300" y="297"/>
                      </a:lnTo>
                      <a:lnTo>
                        <a:pt x="296" y="299"/>
                      </a:lnTo>
                      <a:lnTo>
                        <a:pt x="291" y="302"/>
                      </a:lnTo>
                      <a:lnTo>
                        <a:pt x="288" y="307"/>
                      </a:lnTo>
                      <a:lnTo>
                        <a:pt x="284" y="312"/>
                      </a:lnTo>
                      <a:lnTo>
                        <a:pt x="283" y="317"/>
                      </a:lnTo>
                      <a:lnTo>
                        <a:pt x="282" y="323"/>
                      </a:lnTo>
                      <a:lnTo>
                        <a:pt x="282" y="323"/>
                      </a:lnTo>
                      <a:lnTo>
                        <a:pt x="283" y="336"/>
                      </a:lnTo>
                      <a:lnTo>
                        <a:pt x="285" y="346"/>
                      </a:lnTo>
                      <a:lnTo>
                        <a:pt x="289" y="354"/>
                      </a:lnTo>
                      <a:lnTo>
                        <a:pt x="293" y="361"/>
                      </a:lnTo>
                      <a:lnTo>
                        <a:pt x="297" y="367"/>
                      </a:lnTo>
                      <a:lnTo>
                        <a:pt x="300" y="374"/>
                      </a:lnTo>
                      <a:lnTo>
                        <a:pt x="302" y="381"/>
                      </a:lnTo>
                      <a:lnTo>
                        <a:pt x="304" y="390"/>
                      </a:lnTo>
                      <a:lnTo>
                        <a:pt x="304" y="390"/>
                      </a:lnTo>
                      <a:lnTo>
                        <a:pt x="302" y="397"/>
                      </a:lnTo>
                      <a:lnTo>
                        <a:pt x="300" y="401"/>
                      </a:lnTo>
                      <a:lnTo>
                        <a:pt x="297" y="407"/>
                      </a:lnTo>
                      <a:lnTo>
                        <a:pt x="293" y="412"/>
                      </a:lnTo>
                      <a:lnTo>
                        <a:pt x="289" y="416"/>
                      </a:lnTo>
                      <a:lnTo>
                        <a:pt x="285" y="422"/>
                      </a:lnTo>
                      <a:lnTo>
                        <a:pt x="283" y="428"/>
                      </a:lnTo>
                      <a:lnTo>
                        <a:pt x="282" y="434"/>
                      </a:lnTo>
                      <a:lnTo>
                        <a:pt x="282" y="434"/>
                      </a:lnTo>
                      <a:lnTo>
                        <a:pt x="283" y="438"/>
                      </a:lnTo>
                      <a:lnTo>
                        <a:pt x="284" y="442"/>
                      </a:lnTo>
                      <a:lnTo>
                        <a:pt x="290" y="448"/>
                      </a:lnTo>
                      <a:lnTo>
                        <a:pt x="294" y="457"/>
                      </a:lnTo>
                      <a:lnTo>
                        <a:pt x="297" y="461"/>
                      </a:lnTo>
                      <a:lnTo>
                        <a:pt x="297" y="467"/>
                      </a:lnTo>
                      <a:lnTo>
                        <a:pt x="297" y="467"/>
                      </a:lnTo>
                      <a:lnTo>
                        <a:pt x="297" y="473"/>
                      </a:lnTo>
                      <a:lnTo>
                        <a:pt x="296" y="478"/>
                      </a:lnTo>
                      <a:lnTo>
                        <a:pt x="293" y="484"/>
                      </a:lnTo>
                      <a:lnTo>
                        <a:pt x="290" y="489"/>
                      </a:lnTo>
                      <a:lnTo>
                        <a:pt x="286" y="493"/>
                      </a:lnTo>
                      <a:lnTo>
                        <a:pt x="283" y="498"/>
                      </a:lnTo>
                      <a:lnTo>
                        <a:pt x="273" y="505"/>
                      </a:lnTo>
                      <a:lnTo>
                        <a:pt x="262" y="511"/>
                      </a:lnTo>
                      <a:lnTo>
                        <a:pt x="251" y="514"/>
                      </a:lnTo>
                      <a:lnTo>
                        <a:pt x="238" y="518"/>
                      </a:lnTo>
                      <a:lnTo>
                        <a:pt x="227" y="518"/>
                      </a:lnTo>
                      <a:lnTo>
                        <a:pt x="227" y="518"/>
                      </a:lnTo>
                      <a:lnTo>
                        <a:pt x="220" y="519"/>
                      </a:lnTo>
                      <a:lnTo>
                        <a:pt x="214" y="521"/>
                      </a:lnTo>
                      <a:lnTo>
                        <a:pt x="209" y="523"/>
                      </a:lnTo>
                      <a:lnTo>
                        <a:pt x="206" y="527"/>
                      </a:lnTo>
                      <a:lnTo>
                        <a:pt x="204" y="531"/>
                      </a:lnTo>
                      <a:lnTo>
                        <a:pt x="201" y="537"/>
                      </a:lnTo>
                      <a:lnTo>
                        <a:pt x="199" y="547"/>
                      </a:lnTo>
                      <a:lnTo>
                        <a:pt x="198" y="558"/>
                      </a:lnTo>
                      <a:lnTo>
                        <a:pt x="194" y="568"/>
                      </a:lnTo>
                      <a:lnTo>
                        <a:pt x="192" y="572"/>
                      </a:lnTo>
                      <a:lnTo>
                        <a:pt x="189" y="574"/>
                      </a:lnTo>
                      <a:lnTo>
                        <a:pt x="185" y="576"/>
                      </a:lnTo>
                      <a:lnTo>
                        <a:pt x="179" y="576"/>
                      </a:lnTo>
                      <a:lnTo>
                        <a:pt x="179" y="576"/>
                      </a:lnTo>
                      <a:lnTo>
                        <a:pt x="172" y="576"/>
                      </a:lnTo>
                      <a:lnTo>
                        <a:pt x="166" y="573"/>
                      </a:lnTo>
                      <a:lnTo>
                        <a:pt x="156" y="570"/>
                      </a:lnTo>
                      <a:lnTo>
                        <a:pt x="146" y="569"/>
                      </a:lnTo>
                      <a:lnTo>
                        <a:pt x="146" y="569"/>
                      </a:lnTo>
                      <a:lnTo>
                        <a:pt x="140" y="570"/>
                      </a:lnTo>
                      <a:lnTo>
                        <a:pt x="134" y="572"/>
                      </a:lnTo>
                      <a:lnTo>
                        <a:pt x="130" y="574"/>
                      </a:lnTo>
                      <a:lnTo>
                        <a:pt x="125" y="576"/>
                      </a:lnTo>
                      <a:lnTo>
                        <a:pt x="118" y="583"/>
                      </a:lnTo>
                      <a:lnTo>
                        <a:pt x="111" y="592"/>
                      </a:lnTo>
                      <a:lnTo>
                        <a:pt x="106" y="602"/>
                      </a:lnTo>
                      <a:lnTo>
                        <a:pt x="101" y="612"/>
                      </a:lnTo>
                      <a:lnTo>
                        <a:pt x="96" y="621"/>
                      </a:lnTo>
                      <a:lnTo>
                        <a:pt x="91" y="629"/>
                      </a:lnTo>
                      <a:lnTo>
                        <a:pt x="91" y="629"/>
                      </a:lnTo>
                      <a:lnTo>
                        <a:pt x="87" y="631"/>
                      </a:lnTo>
                      <a:lnTo>
                        <a:pt x="82" y="634"/>
                      </a:lnTo>
                      <a:lnTo>
                        <a:pt x="77" y="634"/>
                      </a:lnTo>
                      <a:lnTo>
                        <a:pt x="72" y="634"/>
                      </a:lnTo>
                      <a:lnTo>
                        <a:pt x="62" y="631"/>
                      </a:lnTo>
                      <a:lnTo>
                        <a:pt x="56" y="631"/>
                      </a:lnTo>
                      <a:lnTo>
                        <a:pt x="50" y="633"/>
                      </a:lnTo>
                      <a:lnTo>
                        <a:pt x="50" y="633"/>
                      </a:lnTo>
                      <a:lnTo>
                        <a:pt x="46" y="634"/>
                      </a:lnTo>
                      <a:lnTo>
                        <a:pt x="41" y="637"/>
                      </a:lnTo>
                      <a:lnTo>
                        <a:pt x="32" y="645"/>
                      </a:lnTo>
                      <a:lnTo>
                        <a:pt x="23" y="656"/>
                      </a:lnTo>
                      <a:lnTo>
                        <a:pt x="15" y="668"/>
                      </a:lnTo>
                      <a:lnTo>
                        <a:pt x="9" y="681"/>
                      </a:lnTo>
                      <a:lnTo>
                        <a:pt x="3" y="695"/>
                      </a:lnTo>
                      <a:lnTo>
                        <a:pt x="1" y="709"/>
                      </a:lnTo>
                      <a:lnTo>
                        <a:pt x="0" y="720"/>
                      </a:lnTo>
                      <a:lnTo>
                        <a:pt x="0" y="720"/>
                      </a:lnTo>
                      <a:lnTo>
                        <a:pt x="0" y="726"/>
                      </a:lnTo>
                      <a:lnTo>
                        <a:pt x="2" y="732"/>
                      </a:lnTo>
                      <a:lnTo>
                        <a:pt x="7" y="738"/>
                      </a:lnTo>
                      <a:lnTo>
                        <a:pt x="11" y="744"/>
                      </a:lnTo>
                      <a:lnTo>
                        <a:pt x="24" y="758"/>
                      </a:lnTo>
                      <a:lnTo>
                        <a:pt x="40" y="770"/>
                      </a:lnTo>
                      <a:lnTo>
                        <a:pt x="57" y="781"/>
                      </a:lnTo>
                      <a:lnTo>
                        <a:pt x="76" y="789"/>
                      </a:lnTo>
                      <a:lnTo>
                        <a:pt x="92" y="795"/>
                      </a:lnTo>
                      <a:lnTo>
                        <a:pt x="99" y="797"/>
                      </a:lnTo>
                      <a:lnTo>
                        <a:pt x="106" y="797"/>
                      </a:lnTo>
                      <a:lnTo>
                        <a:pt x="106" y="797"/>
                      </a:lnTo>
                      <a:lnTo>
                        <a:pt x="108" y="797"/>
                      </a:lnTo>
                      <a:lnTo>
                        <a:pt x="111" y="796"/>
                      </a:lnTo>
                      <a:lnTo>
                        <a:pt x="117" y="791"/>
                      </a:lnTo>
                      <a:lnTo>
                        <a:pt x="125" y="788"/>
                      </a:lnTo>
                      <a:lnTo>
                        <a:pt x="130" y="787"/>
                      </a:lnTo>
                      <a:lnTo>
                        <a:pt x="136" y="786"/>
                      </a:lnTo>
                      <a:lnTo>
                        <a:pt x="136" y="786"/>
                      </a:lnTo>
                      <a:lnTo>
                        <a:pt x="143" y="787"/>
                      </a:lnTo>
                      <a:lnTo>
                        <a:pt x="148" y="788"/>
                      </a:lnTo>
                      <a:lnTo>
                        <a:pt x="162" y="793"/>
                      </a:lnTo>
                      <a:lnTo>
                        <a:pt x="174" y="798"/>
                      </a:lnTo>
                      <a:lnTo>
                        <a:pt x="186" y="806"/>
                      </a:lnTo>
                      <a:lnTo>
                        <a:pt x="197" y="816"/>
                      </a:lnTo>
                      <a:lnTo>
                        <a:pt x="207" y="825"/>
                      </a:lnTo>
                      <a:lnTo>
                        <a:pt x="223" y="841"/>
                      </a:lnTo>
                      <a:lnTo>
                        <a:pt x="223" y="841"/>
                      </a:lnTo>
                      <a:lnTo>
                        <a:pt x="232" y="847"/>
                      </a:lnTo>
                      <a:lnTo>
                        <a:pt x="240" y="850"/>
                      </a:lnTo>
                      <a:lnTo>
                        <a:pt x="250" y="851"/>
                      </a:lnTo>
                      <a:lnTo>
                        <a:pt x="259" y="851"/>
                      </a:lnTo>
                      <a:lnTo>
                        <a:pt x="279" y="851"/>
                      </a:lnTo>
                      <a:lnTo>
                        <a:pt x="290" y="854"/>
                      </a:lnTo>
                      <a:lnTo>
                        <a:pt x="300" y="856"/>
                      </a:lnTo>
                      <a:lnTo>
                        <a:pt x="300" y="856"/>
                      </a:lnTo>
                      <a:lnTo>
                        <a:pt x="306" y="858"/>
                      </a:lnTo>
                      <a:lnTo>
                        <a:pt x="311" y="863"/>
                      </a:lnTo>
                      <a:lnTo>
                        <a:pt x="320" y="874"/>
                      </a:lnTo>
                      <a:lnTo>
                        <a:pt x="324" y="880"/>
                      </a:lnTo>
                      <a:lnTo>
                        <a:pt x="330" y="885"/>
                      </a:lnTo>
                      <a:lnTo>
                        <a:pt x="337" y="888"/>
                      </a:lnTo>
                      <a:lnTo>
                        <a:pt x="345" y="889"/>
                      </a:lnTo>
                      <a:lnTo>
                        <a:pt x="345" y="889"/>
                      </a:lnTo>
                      <a:lnTo>
                        <a:pt x="354" y="888"/>
                      </a:lnTo>
                      <a:lnTo>
                        <a:pt x="362" y="885"/>
                      </a:lnTo>
                      <a:lnTo>
                        <a:pt x="368" y="881"/>
                      </a:lnTo>
                      <a:lnTo>
                        <a:pt x="373" y="877"/>
                      </a:lnTo>
                      <a:lnTo>
                        <a:pt x="377" y="872"/>
                      </a:lnTo>
                      <a:lnTo>
                        <a:pt x="383" y="867"/>
                      </a:lnTo>
                      <a:lnTo>
                        <a:pt x="389" y="865"/>
                      </a:lnTo>
                      <a:lnTo>
                        <a:pt x="396" y="864"/>
                      </a:lnTo>
                      <a:lnTo>
                        <a:pt x="396" y="864"/>
                      </a:lnTo>
                      <a:lnTo>
                        <a:pt x="404" y="864"/>
                      </a:lnTo>
                      <a:lnTo>
                        <a:pt x="412" y="866"/>
                      </a:lnTo>
                      <a:lnTo>
                        <a:pt x="420" y="870"/>
                      </a:lnTo>
                      <a:lnTo>
                        <a:pt x="429" y="873"/>
                      </a:lnTo>
                      <a:lnTo>
                        <a:pt x="446" y="882"/>
                      </a:lnTo>
                      <a:lnTo>
                        <a:pt x="464" y="893"/>
                      </a:lnTo>
                      <a:lnTo>
                        <a:pt x="481" y="904"/>
                      </a:lnTo>
                      <a:lnTo>
                        <a:pt x="496" y="913"/>
                      </a:lnTo>
                      <a:lnTo>
                        <a:pt x="510" y="920"/>
                      </a:lnTo>
                      <a:lnTo>
                        <a:pt x="515" y="921"/>
                      </a:lnTo>
                      <a:lnTo>
                        <a:pt x="521" y="923"/>
                      </a:lnTo>
                      <a:lnTo>
                        <a:pt x="521" y="923"/>
                      </a:lnTo>
                      <a:lnTo>
                        <a:pt x="527" y="921"/>
                      </a:lnTo>
                      <a:lnTo>
                        <a:pt x="533" y="918"/>
                      </a:lnTo>
                      <a:lnTo>
                        <a:pt x="538" y="915"/>
                      </a:lnTo>
                      <a:lnTo>
                        <a:pt x="543" y="910"/>
                      </a:lnTo>
                      <a:lnTo>
                        <a:pt x="548" y="905"/>
                      </a:lnTo>
                      <a:lnTo>
                        <a:pt x="553" y="901"/>
                      </a:lnTo>
                      <a:lnTo>
                        <a:pt x="559" y="897"/>
                      </a:lnTo>
                      <a:lnTo>
                        <a:pt x="565" y="896"/>
                      </a:lnTo>
                      <a:lnTo>
                        <a:pt x="565" y="896"/>
                      </a:lnTo>
                      <a:lnTo>
                        <a:pt x="571" y="897"/>
                      </a:lnTo>
                      <a:lnTo>
                        <a:pt x="575" y="898"/>
                      </a:lnTo>
                      <a:lnTo>
                        <a:pt x="584" y="902"/>
                      </a:lnTo>
                      <a:lnTo>
                        <a:pt x="595" y="906"/>
                      </a:lnTo>
                      <a:lnTo>
                        <a:pt x="599" y="908"/>
                      </a:lnTo>
                      <a:lnTo>
                        <a:pt x="605" y="908"/>
                      </a:lnTo>
                      <a:lnTo>
                        <a:pt x="605" y="908"/>
                      </a:lnTo>
                      <a:lnTo>
                        <a:pt x="609" y="904"/>
                      </a:lnTo>
                      <a:lnTo>
                        <a:pt x="611" y="900"/>
                      </a:lnTo>
                      <a:lnTo>
                        <a:pt x="613" y="895"/>
                      </a:lnTo>
                      <a:lnTo>
                        <a:pt x="614" y="889"/>
                      </a:lnTo>
                      <a:lnTo>
                        <a:pt x="614" y="878"/>
                      </a:lnTo>
                      <a:lnTo>
                        <a:pt x="613" y="866"/>
                      </a:lnTo>
                      <a:lnTo>
                        <a:pt x="611" y="855"/>
                      </a:lnTo>
                      <a:lnTo>
                        <a:pt x="609" y="847"/>
                      </a:lnTo>
                      <a:lnTo>
                        <a:pt x="605" y="837"/>
                      </a:lnTo>
                      <a:lnTo>
                        <a:pt x="605" y="837"/>
                      </a:lnTo>
                      <a:lnTo>
                        <a:pt x="617" y="818"/>
                      </a:lnTo>
                      <a:lnTo>
                        <a:pt x="626" y="802"/>
                      </a:lnTo>
                      <a:lnTo>
                        <a:pt x="630" y="794"/>
                      </a:lnTo>
                      <a:lnTo>
                        <a:pt x="636" y="788"/>
                      </a:lnTo>
                      <a:lnTo>
                        <a:pt x="642" y="781"/>
                      </a:lnTo>
                      <a:lnTo>
                        <a:pt x="649" y="775"/>
                      </a:lnTo>
                      <a:lnTo>
                        <a:pt x="649" y="775"/>
                      </a:lnTo>
                      <a:lnTo>
                        <a:pt x="734" y="775"/>
                      </a:lnTo>
                      <a:lnTo>
                        <a:pt x="734" y="775"/>
                      </a:lnTo>
                      <a:lnTo>
                        <a:pt x="734" y="775"/>
                      </a:lnTo>
                      <a:lnTo>
                        <a:pt x="741" y="763"/>
                      </a:lnTo>
                      <a:lnTo>
                        <a:pt x="747" y="751"/>
                      </a:lnTo>
                      <a:lnTo>
                        <a:pt x="750" y="738"/>
                      </a:lnTo>
                      <a:lnTo>
                        <a:pt x="751" y="726"/>
                      </a:lnTo>
                      <a:lnTo>
                        <a:pt x="754" y="699"/>
                      </a:lnTo>
                      <a:lnTo>
                        <a:pt x="756" y="669"/>
                      </a:lnTo>
                      <a:lnTo>
                        <a:pt x="756" y="669"/>
                      </a:lnTo>
                      <a:lnTo>
                        <a:pt x="749" y="627"/>
                      </a:lnTo>
                      <a:lnTo>
                        <a:pt x="742" y="591"/>
                      </a:lnTo>
                      <a:lnTo>
                        <a:pt x="737" y="575"/>
                      </a:lnTo>
                      <a:lnTo>
                        <a:pt x="734" y="562"/>
                      </a:lnTo>
                      <a:lnTo>
                        <a:pt x="734" y="562"/>
                      </a:lnTo>
                      <a:lnTo>
                        <a:pt x="732" y="556"/>
                      </a:lnTo>
                      <a:lnTo>
                        <a:pt x="727" y="551"/>
                      </a:lnTo>
                      <a:lnTo>
                        <a:pt x="724" y="546"/>
                      </a:lnTo>
                      <a:lnTo>
                        <a:pt x="719" y="542"/>
                      </a:lnTo>
                      <a:lnTo>
                        <a:pt x="708" y="536"/>
                      </a:lnTo>
                      <a:lnTo>
                        <a:pt x="695" y="531"/>
                      </a:lnTo>
                      <a:lnTo>
                        <a:pt x="683" y="527"/>
                      </a:lnTo>
                      <a:lnTo>
                        <a:pt x="672" y="520"/>
                      </a:lnTo>
                      <a:lnTo>
                        <a:pt x="667" y="516"/>
                      </a:lnTo>
                      <a:lnTo>
                        <a:pt x="663" y="512"/>
                      </a:lnTo>
                      <a:lnTo>
                        <a:pt x="659" y="506"/>
                      </a:lnTo>
                      <a:lnTo>
                        <a:pt x="657" y="500"/>
                      </a:lnTo>
                      <a:lnTo>
                        <a:pt x="657" y="500"/>
                      </a:lnTo>
                      <a:lnTo>
                        <a:pt x="656" y="495"/>
                      </a:lnTo>
                      <a:lnTo>
                        <a:pt x="657" y="489"/>
                      </a:lnTo>
                      <a:lnTo>
                        <a:pt x="659" y="478"/>
                      </a:lnTo>
                      <a:lnTo>
                        <a:pt x="663" y="470"/>
                      </a:lnTo>
                      <a:lnTo>
                        <a:pt x="664" y="463"/>
                      </a:lnTo>
                      <a:lnTo>
                        <a:pt x="664" y="463"/>
                      </a:lnTo>
                      <a:lnTo>
                        <a:pt x="664" y="397"/>
                      </a:lnTo>
                      <a:lnTo>
                        <a:pt x="664" y="397"/>
                      </a:lnTo>
                      <a:lnTo>
                        <a:pt x="664" y="382"/>
                      </a:lnTo>
                      <a:lnTo>
                        <a:pt x="663" y="368"/>
                      </a:lnTo>
                      <a:lnTo>
                        <a:pt x="658" y="340"/>
                      </a:lnTo>
                      <a:lnTo>
                        <a:pt x="655" y="312"/>
                      </a:lnTo>
                      <a:lnTo>
                        <a:pt x="653" y="298"/>
                      </a:lnTo>
                      <a:lnTo>
                        <a:pt x="653" y="283"/>
                      </a:lnTo>
                      <a:lnTo>
                        <a:pt x="653" y="283"/>
                      </a:lnTo>
                      <a:lnTo>
                        <a:pt x="653" y="275"/>
                      </a:lnTo>
                      <a:lnTo>
                        <a:pt x="655" y="268"/>
                      </a:lnTo>
                      <a:lnTo>
                        <a:pt x="658" y="254"/>
                      </a:lnTo>
                      <a:lnTo>
                        <a:pt x="663" y="240"/>
                      </a:lnTo>
                      <a:lnTo>
                        <a:pt x="664" y="232"/>
                      </a:lnTo>
                      <a:lnTo>
                        <a:pt x="664" y="224"/>
                      </a:lnTo>
                      <a:lnTo>
                        <a:pt x="664" y="224"/>
                      </a:lnTo>
                      <a:lnTo>
                        <a:pt x="663" y="215"/>
                      </a:lnTo>
                      <a:lnTo>
                        <a:pt x="660" y="207"/>
                      </a:lnTo>
                      <a:lnTo>
                        <a:pt x="656" y="200"/>
                      </a:lnTo>
                      <a:lnTo>
                        <a:pt x="651" y="192"/>
                      </a:lnTo>
                      <a:lnTo>
                        <a:pt x="641" y="179"/>
                      </a:lnTo>
                      <a:lnTo>
                        <a:pt x="635" y="172"/>
                      </a:lnTo>
                      <a:lnTo>
                        <a:pt x="630" y="165"/>
                      </a:lnTo>
                      <a:lnTo>
                        <a:pt x="630" y="165"/>
                      </a:lnTo>
                      <a:lnTo>
                        <a:pt x="626" y="154"/>
                      </a:lnTo>
                      <a:lnTo>
                        <a:pt x="621" y="144"/>
                      </a:lnTo>
                      <a:lnTo>
                        <a:pt x="615" y="134"/>
                      </a:lnTo>
                      <a:lnTo>
                        <a:pt x="609" y="126"/>
                      </a:lnTo>
                      <a:lnTo>
                        <a:pt x="595" y="110"/>
                      </a:lnTo>
                      <a:lnTo>
                        <a:pt x="580" y="96"/>
                      </a:lnTo>
                      <a:lnTo>
                        <a:pt x="565" y="83"/>
                      </a:lnTo>
                      <a:lnTo>
                        <a:pt x="557" y="75"/>
                      </a:lnTo>
                      <a:lnTo>
                        <a:pt x="550" y="66"/>
                      </a:lnTo>
                      <a:lnTo>
                        <a:pt x="544" y="57"/>
                      </a:lnTo>
                      <a:lnTo>
                        <a:pt x="538" y="47"/>
                      </a:lnTo>
                      <a:lnTo>
                        <a:pt x="533" y="35"/>
                      </a:lnTo>
                      <a:lnTo>
                        <a:pt x="528" y="23"/>
                      </a:lnTo>
                      <a:lnTo>
                        <a:pt x="528" y="23"/>
                      </a:lnTo>
                      <a:lnTo>
                        <a:pt x="527" y="20"/>
                      </a:lnTo>
                      <a:lnTo>
                        <a:pt x="525" y="18"/>
                      </a:lnTo>
                      <a:lnTo>
                        <a:pt x="519" y="12"/>
                      </a:lnTo>
                      <a:lnTo>
                        <a:pt x="513" y="7"/>
                      </a:lnTo>
                      <a:lnTo>
                        <a:pt x="511" y="3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06" y="8"/>
                      </a:lnTo>
                      <a:lnTo>
                        <a:pt x="506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6" name="Google Shape;336;p5"/>
                <p:cNvSpPr/>
                <p:nvPr/>
              </p:nvSpPr>
              <p:spPr>
                <a:xfrm>
                  <a:off x="1885424" y="2866152"/>
                  <a:ext cx="502148" cy="634188"/>
                </a:xfrm>
                <a:custGeom>
                  <a:rect b="b" l="l" r="r" t="t"/>
                  <a:pathLst>
                    <a:path extrusionOk="0" h="801" w="613">
                      <a:moveTo>
                        <a:pt x="95" y="392"/>
                      </a:moveTo>
                      <a:lnTo>
                        <a:pt x="95" y="392"/>
                      </a:lnTo>
                      <a:lnTo>
                        <a:pt x="95" y="429"/>
                      </a:lnTo>
                      <a:lnTo>
                        <a:pt x="95" y="429"/>
                      </a:lnTo>
                      <a:lnTo>
                        <a:pt x="95" y="434"/>
                      </a:lnTo>
                      <a:lnTo>
                        <a:pt x="96" y="437"/>
                      </a:lnTo>
                      <a:lnTo>
                        <a:pt x="99" y="441"/>
                      </a:lnTo>
                      <a:lnTo>
                        <a:pt x="101" y="443"/>
                      </a:lnTo>
                      <a:lnTo>
                        <a:pt x="107" y="447"/>
                      </a:lnTo>
                      <a:lnTo>
                        <a:pt x="116" y="451"/>
                      </a:lnTo>
                      <a:lnTo>
                        <a:pt x="125" y="453"/>
                      </a:lnTo>
                      <a:lnTo>
                        <a:pt x="137" y="454"/>
                      </a:lnTo>
                      <a:lnTo>
                        <a:pt x="161" y="456"/>
                      </a:lnTo>
                      <a:lnTo>
                        <a:pt x="161" y="456"/>
                      </a:lnTo>
                      <a:lnTo>
                        <a:pt x="161" y="426"/>
                      </a:lnTo>
                      <a:lnTo>
                        <a:pt x="161" y="426"/>
                      </a:lnTo>
                      <a:lnTo>
                        <a:pt x="165" y="399"/>
                      </a:lnTo>
                      <a:lnTo>
                        <a:pt x="169" y="380"/>
                      </a:lnTo>
                      <a:lnTo>
                        <a:pt x="172" y="368"/>
                      </a:lnTo>
                      <a:lnTo>
                        <a:pt x="174" y="365"/>
                      </a:lnTo>
                      <a:lnTo>
                        <a:pt x="176" y="363"/>
                      </a:lnTo>
                      <a:lnTo>
                        <a:pt x="177" y="363"/>
                      </a:lnTo>
                      <a:lnTo>
                        <a:pt x="179" y="365"/>
                      </a:lnTo>
                      <a:lnTo>
                        <a:pt x="181" y="370"/>
                      </a:lnTo>
                      <a:lnTo>
                        <a:pt x="185" y="381"/>
                      </a:lnTo>
                      <a:lnTo>
                        <a:pt x="187" y="395"/>
                      </a:lnTo>
                      <a:lnTo>
                        <a:pt x="194" y="430"/>
                      </a:lnTo>
                      <a:lnTo>
                        <a:pt x="202" y="470"/>
                      </a:lnTo>
                      <a:lnTo>
                        <a:pt x="207" y="490"/>
                      </a:lnTo>
                      <a:lnTo>
                        <a:pt x="212" y="508"/>
                      </a:lnTo>
                      <a:lnTo>
                        <a:pt x="219" y="526"/>
                      </a:lnTo>
                      <a:lnTo>
                        <a:pt x="227" y="540"/>
                      </a:lnTo>
                      <a:lnTo>
                        <a:pt x="227" y="540"/>
                      </a:lnTo>
                      <a:lnTo>
                        <a:pt x="233" y="566"/>
                      </a:lnTo>
                      <a:lnTo>
                        <a:pt x="240" y="592"/>
                      </a:lnTo>
                      <a:lnTo>
                        <a:pt x="249" y="617"/>
                      </a:lnTo>
                      <a:lnTo>
                        <a:pt x="258" y="641"/>
                      </a:lnTo>
                      <a:lnTo>
                        <a:pt x="269" y="664"/>
                      </a:lnTo>
                      <a:lnTo>
                        <a:pt x="280" y="686"/>
                      </a:lnTo>
                      <a:lnTo>
                        <a:pt x="293" y="705"/>
                      </a:lnTo>
                      <a:lnTo>
                        <a:pt x="307" y="724"/>
                      </a:lnTo>
                      <a:lnTo>
                        <a:pt x="322" y="741"/>
                      </a:lnTo>
                      <a:lnTo>
                        <a:pt x="338" y="756"/>
                      </a:lnTo>
                      <a:lnTo>
                        <a:pt x="354" y="769"/>
                      </a:lnTo>
                      <a:lnTo>
                        <a:pt x="372" y="780"/>
                      </a:lnTo>
                      <a:lnTo>
                        <a:pt x="391" y="789"/>
                      </a:lnTo>
                      <a:lnTo>
                        <a:pt x="412" y="795"/>
                      </a:lnTo>
                      <a:lnTo>
                        <a:pt x="432" y="800"/>
                      </a:lnTo>
                      <a:lnTo>
                        <a:pt x="444" y="801"/>
                      </a:lnTo>
                      <a:lnTo>
                        <a:pt x="455" y="801"/>
                      </a:lnTo>
                      <a:lnTo>
                        <a:pt x="455" y="801"/>
                      </a:lnTo>
                      <a:lnTo>
                        <a:pt x="477" y="800"/>
                      </a:lnTo>
                      <a:lnTo>
                        <a:pt x="497" y="796"/>
                      </a:lnTo>
                      <a:lnTo>
                        <a:pt x="515" y="792"/>
                      </a:lnTo>
                      <a:lnTo>
                        <a:pt x="532" y="783"/>
                      </a:lnTo>
                      <a:lnTo>
                        <a:pt x="548" y="774"/>
                      </a:lnTo>
                      <a:lnTo>
                        <a:pt x="562" y="764"/>
                      </a:lnTo>
                      <a:lnTo>
                        <a:pt x="574" y="751"/>
                      </a:lnTo>
                      <a:lnTo>
                        <a:pt x="584" y="737"/>
                      </a:lnTo>
                      <a:lnTo>
                        <a:pt x="593" y="722"/>
                      </a:lnTo>
                      <a:lnTo>
                        <a:pt x="600" y="705"/>
                      </a:lnTo>
                      <a:lnTo>
                        <a:pt x="606" y="688"/>
                      </a:lnTo>
                      <a:lnTo>
                        <a:pt x="609" y="668"/>
                      </a:lnTo>
                      <a:lnTo>
                        <a:pt x="612" y="649"/>
                      </a:lnTo>
                      <a:lnTo>
                        <a:pt x="613" y="628"/>
                      </a:lnTo>
                      <a:lnTo>
                        <a:pt x="612" y="606"/>
                      </a:lnTo>
                      <a:lnTo>
                        <a:pt x="608" y="583"/>
                      </a:lnTo>
                      <a:lnTo>
                        <a:pt x="608" y="583"/>
                      </a:lnTo>
                      <a:lnTo>
                        <a:pt x="607" y="572"/>
                      </a:lnTo>
                      <a:lnTo>
                        <a:pt x="604" y="560"/>
                      </a:lnTo>
                      <a:lnTo>
                        <a:pt x="597" y="537"/>
                      </a:lnTo>
                      <a:lnTo>
                        <a:pt x="588" y="513"/>
                      </a:lnTo>
                      <a:lnTo>
                        <a:pt x="578" y="485"/>
                      </a:lnTo>
                      <a:lnTo>
                        <a:pt x="574" y="472"/>
                      </a:lnTo>
                      <a:lnTo>
                        <a:pt x="569" y="454"/>
                      </a:lnTo>
                      <a:lnTo>
                        <a:pt x="566" y="437"/>
                      </a:lnTo>
                      <a:lnTo>
                        <a:pt x="563" y="418"/>
                      </a:lnTo>
                      <a:lnTo>
                        <a:pt x="561" y="397"/>
                      </a:lnTo>
                      <a:lnTo>
                        <a:pt x="560" y="373"/>
                      </a:lnTo>
                      <a:lnTo>
                        <a:pt x="560" y="347"/>
                      </a:lnTo>
                      <a:lnTo>
                        <a:pt x="561" y="319"/>
                      </a:lnTo>
                      <a:lnTo>
                        <a:pt x="561" y="319"/>
                      </a:lnTo>
                      <a:lnTo>
                        <a:pt x="546" y="301"/>
                      </a:lnTo>
                      <a:lnTo>
                        <a:pt x="537" y="288"/>
                      </a:lnTo>
                      <a:lnTo>
                        <a:pt x="531" y="275"/>
                      </a:lnTo>
                      <a:lnTo>
                        <a:pt x="528" y="263"/>
                      </a:lnTo>
                      <a:lnTo>
                        <a:pt x="524" y="252"/>
                      </a:lnTo>
                      <a:lnTo>
                        <a:pt x="519" y="239"/>
                      </a:lnTo>
                      <a:lnTo>
                        <a:pt x="512" y="224"/>
                      </a:lnTo>
                      <a:lnTo>
                        <a:pt x="499" y="206"/>
                      </a:lnTo>
                      <a:lnTo>
                        <a:pt x="499" y="206"/>
                      </a:lnTo>
                      <a:lnTo>
                        <a:pt x="443" y="199"/>
                      </a:lnTo>
                      <a:lnTo>
                        <a:pt x="426" y="195"/>
                      </a:lnTo>
                      <a:lnTo>
                        <a:pt x="418" y="193"/>
                      </a:lnTo>
                      <a:lnTo>
                        <a:pt x="416" y="192"/>
                      </a:lnTo>
                      <a:lnTo>
                        <a:pt x="415" y="191"/>
                      </a:lnTo>
                      <a:lnTo>
                        <a:pt x="416" y="190"/>
                      </a:lnTo>
                      <a:lnTo>
                        <a:pt x="417" y="189"/>
                      </a:lnTo>
                      <a:lnTo>
                        <a:pt x="423" y="186"/>
                      </a:lnTo>
                      <a:lnTo>
                        <a:pt x="431" y="184"/>
                      </a:lnTo>
                      <a:lnTo>
                        <a:pt x="451" y="179"/>
                      </a:lnTo>
                      <a:lnTo>
                        <a:pt x="460" y="176"/>
                      </a:lnTo>
                      <a:lnTo>
                        <a:pt x="467" y="171"/>
                      </a:lnTo>
                      <a:lnTo>
                        <a:pt x="470" y="169"/>
                      </a:lnTo>
                      <a:lnTo>
                        <a:pt x="471" y="167"/>
                      </a:lnTo>
                      <a:lnTo>
                        <a:pt x="473" y="164"/>
                      </a:lnTo>
                      <a:lnTo>
                        <a:pt x="471" y="161"/>
                      </a:lnTo>
                      <a:lnTo>
                        <a:pt x="469" y="158"/>
                      </a:lnTo>
                      <a:lnTo>
                        <a:pt x="467" y="154"/>
                      </a:lnTo>
                      <a:lnTo>
                        <a:pt x="461" y="151"/>
                      </a:lnTo>
                      <a:lnTo>
                        <a:pt x="455" y="147"/>
                      </a:lnTo>
                      <a:lnTo>
                        <a:pt x="455" y="147"/>
                      </a:lnTo>
                      <a:lnTo>
                        <a:pt x="453" y="122"/>
                      </a:lnTo>
                      <a:lnTo>
                        <a:pt x="453" y="103"/>
                      </a:lnTo>
                      <a:lnTo>
                        <a:pt x="454" y="91"/>
                      </a:lnTo>
                      <a:lnTo>
                        <a:pt x="456" y="84"/>
                      </a:lnTo>
                      <a:lnTo>
                        <a:pt x="458" y="83"/>
                      </a:lnTo>
                      <a:lnTo>
                        <a:pt x="459" y="83"/>
                      </a:lnTo>
                      <a:lnTo>
                        <a:pt x="461" y="83"/>
                      </a:lnTo>
                      <a:lnTo>
                        <a:pt x="462" y="84"/>
                      </a:lnTo>
                      <a:lnTo>
                        <a:pt x="467" y="88"/>
                      </a:lnTo>
                      <a:lnTo>
                        <a:pt x="471" y="95"/>
                      </a:lnTo>
                      <a:lnTo>
                        <a:pt x="482" y="113"/>
                      </a:lnTo>
                      <a:lnTo>
                        <a:pt x="492" y="130"/>
                      </a:lnTo>
                      <a:lnTo>
                        <a:pt x="497" y="136"/>
                      </a:lnTo>
                      <a:lnTo>
                        <a:pt x="501" y="139"/>
                      </a:lnTo>
                      <a:lnTo>
                        <a:pt x="504" y="140"/>
                      </a:lnTo>
                      <a:lnTo>
                        <a:pt x="506" y="139"/>
                      </a:lnTo>
                      <a:lnTo>
                        <a:pt x="508" y="138"/>
                      </a:lnTo>
                      <a:lnTo>
                        <a:pt x="510" y="136"/>
                      </a:lnTo>
                      <a:lnTo>
                        <a:pt x="510" y="136"/>
                      </a:lnTo>
                      <a:lnTo>
                        <a:pt x="506" y="128"/>
                      </a:lnTo>
                      <a:lnTo>
                        <a:pt x="504" y="120"/>
                      </a:lnTo>
                      <a:lnTo>
                        <a:pt x="498" y="105"/>
                      </a:lnTo>
                      <a:lnTo>
                        <a:pt x="493" y="88"/>
                      </a:lnTo>
                      <a:lnTo>
                        <a:pt x="489" y="75"/>
                      </a:lnTo>
                      <a:lnTo>
                        <a:pt x="486" y="69"/>
                      </a:lnTo>
                      <a:lnTo>
                        <a:pt x="483" y="63"/>
                      </a:lnTo>
                      <a:lnTo>
                        <a:pt x="479" y="59"/>
                      </a:lnTo>
                      <a:lnTo>
                        <a:pt x="474" y="54"/>
                      </a:lnTo>
                      <a:lnTo>
                        <a:pt x="468" y="50"/>
                      </a:lnTo>
                      <a:lnTo>
                        <a:pt x="461" y="48"/>
                      </a:lnTo>
                      <a:lnTo>
                        <a:pt x="453" y="47"/>
                      </a:lnTo>
                      <a:lnTo>
                        <a:pt x="444" y="47"/>
                      </a:lnTo>
                      <a:lnTo>
                        <a:pt x="444" y="47"/>
                      </a:lnTo>
                      <a:lnTo>
                        <a:pt x="438" y="50"/>
                      </a:lnTo>
                      <a:lnTo>
                        <a:pt x="431" y="50"/>
                      </a:lnTo>
                      <a:lnTo>
                        <a:pt x="424" y="50"/>
                      </a:lnTo>
                      <a:lnTo>
                        <a:pt x="417" y="49"/>
                      </a:lnTo>
                      <a:lnTo>
                        <a:pt x="410" y="47"/>
                      </a:lnTo>
                      <a:lnTo>
                        <a:pt x="402" y="44"/>
                      </a:lnTo>
                      <a:lnTo>
                        <a:pt x="386" y="36"/>
                      </a:lnTo>
                      <a:lnTo>
                        <a:pt x="356" y="16"/>
                      </a:lnTo>
                      <a:lnTo>
                        <a:pt x="342" y="8"/>
                      </a:lnTo>
                      <a:lnTo>
                        <a:pt x="336" y="6"/>
                      </a:lnTo>
                      <a:lnTo>
                        <a:pt x="330" y="3"/>
                      </a:lnTo>
                      <a:lnTo>
                        <a:pt x="330" y="3"/>
                      </a:lnTo>
                      <a:lnTo>
                        <a:pt x="308" y="1"/>
                      </a:lnTo>
                      <a:lnTo>
                        <a:pt x="287" y="0"/>
                      </a:lnTo>
                      <a:lnTo>
                        <a:pt x="268" y="0"/>
                      </a:lnTo>
                      <a:lnTo>
                        <a:pt x="250" y="2"/>
                      </a:lnTo>
                      <a:lnTo>
                        <a:pt x="235" y="6"/>
                      </a:lnTo>
                      <a:lnTo>
                        <a:pt x="222" y="10"/>
                      </a:lnTo>
                      <a:lnTo>
                        <a:pt x="209" y="17"/>
                      </a:lnTo>
                      <a:lnTo>
                        <a:pt x="199" y="24"/>
                      </a:lnTo>
                      <a:lnTo>
                        <a:pt x="189" y="33"/>
                      </a:lnTo>
                      <a:lnTo>
                        <a:pt x="183" y="45"/>
                      </a:lnTo>
                      <a:lnTo>
                        <a:pt x="176" y="56"/>
                      </a:lnTo>
                      <a:lnTo>
                        <a:pt x="171" y="70"/>
                      </a:lnTo>
                      <a:lnTo>
                        <a:pt x="168" y="85"/>
                      </a:lnTo>
                      <a:lnTo>
                        <a:pt x="165" y="102"/>
                      </a:lnTo>
                      <a:lnTo>
                        <a:pt x="164" y="120"/>
                      </a:lnTo>
                      <a:lnTo>
                        <a:pt x="164" y="139"/>
                      </a:lnTo>
                      <a:lnTo>
                        <a:pt x="164" y="139"/>
                      </a:lnTo>
                      <a:lnTo>
                        <a:pt x="164" y="156"/>
                      </a:lnTo>
                      <a:lnTo>
                        <a:pt x="163" y="170"/>
                      </a:lnTo>
                      <a:lnTo>
                        <a:pt x="160" y="182"/>
                      </a:lnTo>
                      <a:lnTo>
                        <a:pt x="154" y="191"/>
                      </a:lnTo>
                      <a:lnTo>
                        <a:pt x="147" y="198"/>
                      </a:lnTo>
                      <a:lnTo>
                        <a:pt x="140" y="202"/>
                      </a:lnTo>
                      <a:lnTo>
                        <a:pt x="131" y="207"/>
                      </a:lnTo>
                      <a:lnTo>
                        <a:pt x="120" y="209"/>
                      </a:lnTo>
                      <a:lnTo>
                        <a:pt x="110" y="212"/>
                      </a:lnTo>
                      <a:lnTo>
                        <a:pt x="99" y="213"/>
                      </a:lnTo>
                      <a:lnTo>
                        <a:pt x="76" y="215"/>
                      </a:lnTo>
                      <a:lnTo>
                        <a:pt x="64" y="217"/>
                      </a:lnTo>
                      <a:lnTo>
                        <a:pt x="53" y="220"/>
                      </a:lnTo>
                      <a:lnTo>
                        <a:pt x="42" y="223"/>
                      </a:lnTo>
                      <a:lnTo>
                        <a:pt x="32" y="228"/>
                      </a:lnTo>
                      <a:lnTo>
                        <a:pt x="32" y="228"/>
                      </a:lnTo>
                      <a:lnTo>
                        <a:pt x="27" y="233"/>
                      </a:lnTo>
                      <a:lnTo>
                        <a:pt x="21" y="239"/>
                      </a:lnTo>
                      <a:lnTo>
                        <a:pt x="13" y="254"/>
                      </a:lnTo>
                      <a:lnTo>
                        <a:pt x="5" y="270"/>
                      </a:lnTo>
                      <a:lnTo>
                        <a:pt x="0" y="286"/>
                      </a:lnTo>
                      <a:lnTo>
                        <a:pt x="0" y="286"/>
                      </a:lnTo>
                      <a:lnTo>
                        <a:pt x="15" y="296"/>
                      </a:lnTo>
                      <a:lnTo>
                        <a:pt x="30" y="307"/>
                      </a:lnTo>
                      <a:lnTo>
                        <a:pt x="47" y="321"/>
                      </a:lnTo>
                      <a:lnTo>
                        <a:pt x="65" y="338"/>
                      </a:lnTo>
                      <a:lnTo>
                        <a:pt x="73" y="346"/>
                      </a:lnTo>
                      <a:lnTo>
                        <a:pt x="80" y="355"/>
                      </a:lnTo>
                      <a:lnTo>
                        <a:pt x="86" y="365"/>
                      </a:lnTo>
                      <a:lnTo>
                        <a:pt x="90" y="374"/>
                      </a:lnTo>
                      <a:lnTo>
                        <a:pt x="94" y="383"/>
                      </a:lnTo>
                      <a:lnTo>
                        <a:pt x="95" y="392"/>
                      </a:lnTo>
                      <a:lnTo>
                        <a:pt x="95" y="392"/>
                      </a:lnTo>
                      <a:lnTo>
                        <a:pt x="95" y="3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7" name="Google Shape;337;p5"/>
                <p:cNvSpPr/>
                <p:nvPr/>
              </p:nvSpPr>
              <p:spPr>
                <a:xfrm>
                  <a:off x="3038565" y="3119195"/>
                  <a:ext cx="258434" cy="360585"/>
                </a:xfrm>
                <a:custGeom>
                  <a:rect b="b" l="l" r="r" t="t"/>
                  <a:pathLst>
                    <a:path extrusionOk="0" h="455" w="317">
                      <a:moveTo>
                        <a:pt x="226" y="11"/>
                      </a:moveTo>
                      <a:lnTo>
                        <a:pt x="226" y="11"/>
                      </a:lnTo>
                      <a:lnTo>
                        <a:pt x="218" y="8"/>
                      </a:lnTo>
                      <a:lnTo>
                        <a:pt x="212" y="4"/>
                      </a:lnTo>
                      <a:lnTo>
                        <a:pt x="199" y="0"/>
                      </a:lnTo>
                      <a:lnTo>
                        <a:pt x="199" y="0"/>
                      </a:lnTo>
                      <a:lnTo>
                        <a:pt x="195" y="15"/>
                      </a:lnTo>
                      <a:lnTo>
                        <a:pt x="190" y="27"/>
                      </a:lnTo>
                      <a:lnTo>
                        <a:pt x="185" y="40"/>
                      </a:lnTo>
                      <a:lnTo>
                        <a:pt x="181" y="51"/>
                      </a:lnTo>
                      <a:lnTo>
                        <a:pt x="181" y="51"/>
                      </a:lnTo>
                      <a:lnTo>
                        <a:pt x="176" y="50"/>
                      </a:lnTo>
                      <a:lnTo>
                        <a:pt x="172" y="48"/>
                      </a:lnTo>
                      <a:lnTo>
                        <a:pt x="162" y="43"/>
                      </a:lnTo>
                      <a:lnTo>
                        <a:pt x="154" y="39"/>
                      </a:lnTo>
                      <a:lnTo>
                        <a:pt x="150" y="38"/>
                      </a:lnTo>
                      <a:lnTo>
                        <a:pt x="144" y="38"/>
                      </a:lnTo>
                      <a:lnTo>
                        <a:pt x="144" y="38"/>
                      </a:lnTo>
                      <a:lnTo>
                        <a:pt x="119" y="38"/>
                      </a:lnTo>
                      <a:lnTo>
                        <a:pt x="119" y="55"/>
                      </a:lnTo>
                      <a:lnTo>
                        <a:pt x="119" y="55"/>
                      </a:lnTo>
                      <a:lnTo>
                        <a:pt x="119" y="55"/>
                      </a:lnTo>
                      <a:lnTo>
                        <a:pt x="124" y="65"/>
                      </a:lnTo>
                      <a:lnTo>
                        <a:pt x="130" y="73"/>
                      </a:lnTo>
                      <a:lnTo>
                        <a:pt x="136" y="80"/>
                      </a:lnTo>
                      <a:lnTo>
                        <a:pt x="144" y="88"/>
                      </a:lnTo>
                      <a:lnTo>
                        <a:pt x="144" y="88"/>
                      </a:lnTo>
                      <a:lnTo>
                        <a:pt x="135" y="89"/>
                      </a:lnTo>
                      <a:lnTo>
                        <a:pt x="121" y="92"/>
                      </a:lnTo>
                      <a:lnTo>
                        <a:pt x="114" y="94"/>
                      </a:lnTo>
                      <a:lnTo>
                        <a:pt x="107" y="96"/>
                      </a:lnTo>
                      <a:lnTo>
                        <a:pt x="103" y="100"/>
                      </a:lnTo>
                      <a:lnTo>
                        <a:pt x="100" y="103"/>
                      </a:lnTo>
                      <a:lnTo>
                        <a:pt x="100" y="103"/>
                      </a:lnTo>
                      <a:lnTo>
                        <a:pt x="97" y="109"/>
                      </a:lnTo>
                      <a:lnTo>
                        <a:pt x="95" y="115"/>
                      </a:lnTo>
                      <a:lnTo>
                        <a:pt x="91" y="127"/>
                      </a:lnTo>
                      <a:lnTo>
                        <a:pt x="89" y="132"/>
                      </a:lnTo>
                      <a:lnTo>
                        <a:pt x="86" y="137"/>
                      </a:lnTo>
                      <a:lnTo>
                        <a:pt x="81" y="139"/>
                      </a:lnTo>
                      <a:lnTo>
                        <a:pt x="74" y="140"/>
                      </a:lnTo>
                      <a:lnTo>
                        <a:pt x="74" y="140"/>
                      </a:lnTo>
                      <a:lnTo>
                        <a:pt x="69" y="139"/>
                      </a:lnTo>
                      <a:lnTo>
                        <a:pt x="65" y="137"/>
                      </a:lnTo>
                      <a:lnTo>
                        <a:pt x="61" y="133"/>
                      </a:lnTo>
                      <a:lnTo>
                        <a:pt x="58" y="128"/>
                      </a:lnTo>
                      <a:lnTo>
                        <a:pt x="52" y="122"/>
                      </a:lnTo>
                      <a:lnTo>
                        <a:pt x="49" y="118"/>
                      </a:lnTo>
                      <a:lnTo>
                        <a:pt x="45" y="118"/>
                      </a:lnTo>
                      <a:lnTo>
                        <a:pt x="45" y="118"/>
                      </a:lnTo>
                      <a:lnTo>
                        <a:pt x="39" y="118"/>
                      </a:lnTo>
                      <a:lnTo>
                        <a:pt x="35" y="119"/>
                      </a:lnTo>
                      <a:lnTo>
                        <a:pt x="30" y="122"/>
                      </a:lnTo>
                      <a:lnTo>
                        <a:pt x="26" y="124"/>
                      </a:lnTo>
                      <a:lnTo>
                        <a:pt x="17" y="131"/>
                      </a:lnTo>
                      <a:lnTo>
                        <a:pt x="12" y="140"/>
                      </a:lnTo>
                      <a:lnTo>
                        <a:pt x="7" y="150"/>
                      </a:lnTo>
                      <a:lnTo>
                        <a:pt x="4" y="162"/>
                      </a:lnTo>
                      <a:lnTo>
                        <a:pt x="1" y="173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1" y="192"/>
                      </a:lnTo>
                      <a:lnTo>
                        <a:pt x="2" y="199"/>
                      </a:lnTo>
                      <a:lnTo>
                        <a:pt x="6" y="204"/>
                      </a:lnTo>
                      <a:lnTo>
                        <a:pt x="9" y="211"/>
                      </a:lnTo>
                      <a:lnTo>
                        <a:pt x="13" y="217"/>
                      </a:lnTo>
                      <a:lnTo>
                        <a:pt x="17" y="222"/>
                      </a:lnTo>
                      <a:lnTo>
                        <a:pt x="29" y="231"/>
                      </a:lnTo>
                      <a:lnTo>
                        <a:pt x="40" y="238"/>
                      </a:lnTo>
                      <a:lnTo>
                        <a:pt x="52" y="244"/>
                      </a:lnTo>
                      <a:lnTo>
                        <a:pt x="62" y="248"/>
                      </a:lnTo>
                      <a:lnTo>
                        <a:pt x="70" y="250"/>
                      </a:lnTo>
                      <a:lnTo>
                        <a:pt x="70" y="250"/>
                      </a:lnTo>
                      <a:lnTo>
                        <a:pt x="68" y="267"/>
                      </a:lnTo>
                      <a:lnTo>
                        <a:pt x="68" y="270"/>
                      </a:lnTo>
                      <a:lnTo>
                        <a:pt x="68" y="273"/>
                      </a:lnTo>
                      <a:lnTo>
                        <a:pt x="69" y="279"/>
                      </a:lnTo>
                      <a:lnTo>
                        <a:pt x="70" y="285"/>
                      </a:lnTo>
                      <a:lnTo>
                        <a:pt x="70" y="294"/>
                      </a:lnTo>
                      <a:lnTo>
                        <a:pt x="70" y="294"/>
                      </a:lnTo>
                      <a:lnTo>
                        <a:pt x="70" y="298"/>
                      </a:lnTo>
                      <a:lnTo>
                        <a:pt x="69" y="301"/>
                      </a:lnTo>
                      <a:lnTo>
                        <a:pt x="66" y="307"/>
                      </a:lnTo>
                      <a:lnTo>
                        <a:pt x="61" y="313"/>
                      </a:lnTo>
                      <a:lnTo>
                        <a:pt x="55" y="316"/>
                      </a:lnTo>
                      <a:lnTo>
                        <a:pt x="51" y="321"/>
                      </a:lnTo>
                      <a:lnTo>
                        <a:pt x="46" y="325"/>
                      </a:lnTo>
                      <a:lnTo>
                        <a:pt x="43" y="331"/>
                      </a:lnTo>
                      <a:lnTo>
                        <a:pt x="42" y="334"/>
                      </a:lnTo>
                      <a:lnTo>
                        <a:pt x="42" y="338"/>
                      </a:lnTo>
                      <a:lnTo>
                        <a:pt x="42" y="338"/>
                      </a:lnTo>
                      <a:lnTo>
                        <a:pt x="43" y="349"/>
                      </a:lnTo>
                      <a:lnTo>
                        <a:pt x="45" y="360"/>
                      </a:lnTo>
                      <a:lnTo>
                        <a:pt x="50" y="370"/>
                      </a:lnTo>
                      <a:lnTo>
                        <a:pt x="55" y="379"/>
                      </a:lnTo>
                      <a:lnTo>
                        <a:pt x="62" y="387"/>
                      </a:lnTo>
                      <a:lnTo>
                        <a:pt x="72" y="395"/>
                      </a:lnTo>
                      <a:lnTo>
                        <a:pt x="81" y="403"/>
                      </a:lnTo>
                      <a:lnTo>
                        <a:pt x="90" y="410"/>
                      </a:lnTo>
                      <a:lnTo>
                        <a:pt x="112" y="423"/>
                      </a:lnTo>
                      <a:lnTo>
                        <a:pt x="133" y="436"/>
                      </a:lnTo>
                      <a:lnTo>
                        <a:pt x="153" y="446"/>
                      </a:lnTo>
                      <a:lnTo>
                        <a:pt x="170" y="455"/>
                      </a:lnTo>
                      <a:lnTo>
                        <a:pt x="170" y="455"/>
                      </a:lnTo>
                      <a:lnTo>
                        <a:pt x="191" y="455"/>
                      </a:lnTo>
                      <a:lnTo>
                        <a:pt x="191" y="455"/>
                      </a:lnTo>
                      <a:lnTo>
                        <a:pt x="191" y="455"/>
                      </a:lnTo>
                      <a:lnTo>
                        <a:pt x="185" y="423"/>
                      </a:lnTo>
                      <a:lnTo>
                        <a:pt x="180" y="394"/>
                      </a:lnTo>
                      <a:lnTo>
                        <a:pt x="177" y="378"/>
                      </a:lnTo>
                      <a:lnTo>
                        <a:pt x="175" y="362"/>
                      </a:lnTo>
                      <a:lnTo>
                        <a:pt x="174" y="344"/>
                      </a:lnTo>
                      <a:lnTo>
                        <a:pt x="174" y="323"/>
                      </a:lnTo>
                      <a:lnTo>
                        <a:pt x="174" y="323"/>
                      </a:lnTo>
                      <a:lnTo>
                        <a:pt x="174" y="300"/>
                      </a:lnTo>
                      <a:lnTo>
                        <a:pt x="176" y="279"/>
                      </a:lnTo>
                      <a:lnTo>
                        <a:pt x="179" y="261"/>
                      </a:lnTo>
                      <a:lnTo>
                        <a:pt x="183" y="244"/>
                      </a:lnTo>
                      <a:lnTo>
                        <a:pt x="188" y="229"/>
                      </a:lnTo>
                      <a:lnTo>
                        <a:pt x="194" y="216"/>
                      </a:lnTo>
                      <a:lnTo>
                        <a:pt x="200" y="203"/>
                      </a:lnTo>
                      <a:lnTo>
                        <a:pt x="208" y="193"/>
                      </a:lnTo>
                      <a:lnTo>
                        <a:pt x="217" y="183"/>
                      </a:lnTo>
                      <a:lnTo>
                        <a:pt x="226" y="173"/>
                      </a:lnTo>
                      <a:lnTo>
                        <a:pt x="244" y="156"/>
                      </a:lnTo>
                      <a:lnTo>
                        <a:pt x="265" y="138"/>
                      </a:lnTo>
                      <a:lnTo>
                        <a:pt x="287" y="118"/>
                      </a:lnTo>
                      <a:lnTo>
                        <a:pt x="287" y="118"/>
                      </a:lnTo>
                      <a:lnTo>
                        <a:pt x="282" y="115"/>
                      </a:lnTo>
                      <a:lnTo>
                        <a:pt x="279" y="112"/>
                      </a:lnTo>
                      <a:lnTo>
                        <a:pt x="278" y="110"/>
                      </a:lnTo>
                      <a:lnTo>
                        <a:pt x="276" y="107"/>
                      </a:lnTo>
                      <a:lnTo>
                        <a:pt x="276" y="107"/>
                      </a:lnTo>
                      <a:lnTo>
                        <a:pt x="301" y="100"/>
                      </a:lnTo>
                      <a:lnTo>
                        <a:pt x="310" y="95"/>
                      </a:lnTo>
                      <a:lnTo>
                        <a:pt x="317" y="93"/>
                      </a:lnTo>
                      <a:lnTo>
                        <a:pt x="317" y="93"/>
                      </a:lnTo>
                      <a:lnTo>
                        <a:pt x="310" y="84"/>
                      </a:lnTo>
                      <a:lnTo>
                        <a:pt x="303" y="76"/>
                      </a:lnTo>
                      <a:lnTo>
                        <a:pt x="290" y="62"/>
                      </a:lnTo>
                      <a:lnTo>
                        <a:pt x="284" y="55"/>
                      </a:lnTo>
                      <a:lnTo>
                        <a:pt x="280" y="47"/>
                      </a:lnTo>
                      <a:lnTo>
                        <a:pt x="276" y="38"/>
                      </a:lnTo>
                      <a:lnTo>
                        <a:pt x="273" y="26"/>
                      </a:lnTo>
                      <a:lnTo>
                        <a:pt x="273" y="26"/>
                      </a:lnTo>
                      <a:lnTo>
                        <a:pt x="266" y="25"/>
                      </a:lnTo>
                      <a:lnTo>
                        <a:pt x="258" y="24"/>
                      </a:lnTo>
                      <a:lnTo>
                        <a:pt x="242" y="20"/>
                      </a:lnTo>
                      <a:lnTo>
                        <a:pt x="230" y="15"/>
                      </a:lnTo>
                      <a:lnTo>
                        <a:pt x="227" y="13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8" name="Google Shape;338;p5"/>
                <p:cNvSpPr/>
                <p:nvPr/>
              </p:nvSpPr>
              <p:spPr>
                <a:xfrm>
                  <a:off x="3249565" y="2867733"/>
                  <a:ext cx="621551" cy="313140"/>
                </a:xfrm>
                <a:custGeom>
                  <a:rect b="b" l="l" r="r" t="t"/>
                  <a:pathLst>
                    <a:path extrusionOk="0" h="396" w="759">
                      <a:moveTo>
                        <a:pt x="686" y="2"/>
                      </a:moveTo>
                      <a:lnTo>
                        <a:pt x="686" y="2"/>
                      </a:lnTo>
                      <a:lnTo>
                        <a:pt x="678" y="7"/>
                      </a:lnTo>
                      <a:lnTo>
                        <a:pt x="671" y="14"/>
                      </a:lnTo>
                      <a:lnTo>
                        <a:pt x="665" y="22"/>
                      </a:lnTo>
                      <a:lnTo>
                        <a:pt x="660" y="29"/>
                      </a:lnTo>
                      <a:lnTo>
                        <a:pt x="651" y="43"/>
                      </a:lnTo>
                      <a:lnTo>
                        <a:pt x="647" y="47"/>
                      </a:lnTo>
                      <a:lnTo>
                        <a:pt x="642" y="49"/>
                      </a:lnTo>
                      <a:lnTo>
                        <a:pt x="642" y="49"/>
                      </a:lnTo>
                      <a:lnTo>
                        <a:pt x="637" y="51"/>
                      </a:lnTo>
                      <a:lnTo>
                        <a:pt x="633" y="51"/>
                      </a:lnTo>
                      <a:lnTo>
                        <a:pt x="622" y="49"/>
                      </a:lnTo>
                      <a:lnTo>
                        <a:pt x="613" y="47"/>
                      </a:lnTo>
                      <a:lnTo>
                        <a:pt x="605" y="46"/>
                      </a:lnTo>
                      <a:lnTo>
                        <a:pt x="605" y="46"/>
                      </a:lnTo>
                      <a:lnTo>
                        <a:pt x="595" y="47"/>
                      </a:lnTo>
                      <a:lnTo>
                        <a:pt x="586" y="49"/>
                      </a:lnTo>
                      <a:lnTo>
                        <a:pt x="567" y="55"/>
                      </a:lnTo>
                      <a:lnTo>
                        <a:pt x="550" y="62"/>
                      </a:lnTo>
                      <a:lnTo>
                        <a:pt x="542" y="63"/>
                      </a:lnTo>
                      <a:lnTo>
                        <a:pt x="533" y="64"/>
                      </a:lnTo>
                      <a:lnTo>
                        <a:pt x="533" y="64"/>
                      </a:lnTo>
                      <a:lnTo>
                        <a:pt x="525" y="64"/>
                      </a:lnTo>
                      <a:lnTo>
                        <a:pt x="518" y="63"/>
                      </a:lnTo>
                      <a:lnTo>
                        <a:pt x="505" y="59"/>
                      </a:lnTo>
                      <a:lnTo>
                        <a:pt x="494" y="53"/>
                      </a:lnTo>
                      <a:lnTo>
                        <a:pt x="482" y="46"/>
                      </a:lnTo>
                      <a:lnTo>
                        <a:pt x="472" y="40"/>
                      </a:lnTo>
                      <a:lnTo>
                        <a:pt x="460" y="33"/>
                      </a:lnTo>
                      <a:lnTo>
                        <a:pt x="448" y="30"/>
                      </a:lnTo>
                      <a:lnTo>
                        <a:pt x="441" y="29"/>
                      </a:lnTo>
                      <a:lnTo>
                        <a:pt x="433" y="29"/>
                      </a:lnTo>
                      <a:lnTo>
                        <a:pt x="433" y="29"/>
                      </a:lnTo>
                      <a:lnTo>
                        <a:pt x="433" y="46"/>
                      </a:lnTo>
                      <a:lnTo>
                        <a:pt x="349" y="46"/>
                      </a:lnTo>
                      <a:lnTo>
                        <a:pt x="349" y="46"/>
                      </a:lnTo>
                      <a:lnTo>
                        <a:pt x="349" y="46"/>
                      </a:lnTo>
                      <a:lnTo>
                        <a:pt x="331" y="55"/>
                      </a:lnTo>
                      <a:lnTo>
                        <a:pt x="316" y="64"/>
                      </a:lnTo>
                      <a:lnTo>
                        <a:pt x="301" y="72"/>
                      </a:lnTo>
                      <a:lnTo>
                        <a:pt x="293" y="76"/>
                      </a:lnTo>
                      <a:lnTo>
                        <a:pt x="285" y="79"/>
                      </a:lnTo>
                      <a:lnTo>
                        <a:pt x="285" y="79"/>
                      </a:lnTo>
                      <a:lnTo>
                        <a:pt x="283" y="82"/>
                      </a:lnTo>
                      <a:lnTo>
                        <a:pt x="282" y="85"/>
                      </a:lnTo>
                      <a:lnTo>
                        <a:pt x="278" y="94"/>
                      </a:lnTo>
                      <a:lnTo>
                        <a:pt x="276" y="98"/>
                      </a:lnTo>
                      <a:lnTo>
                        <a:pt x="274" y="101"/>
                      </a:lnTo>
                      <a:lnTo>
                        <a:pt x="272" y="105"/>
                      </a:lnTo>
                      <a:lnTo>
                        <a:pt x="268" y="105"/>
                      </a:lnTo>
                      <a:lnTo>
                        <a:pt x="268" y="105"/>
                      </a:lnTo>
                      <a:lnTo>
                        <a:pt x="262" y="102"/>
                      </a:lnTo>
                      <a:lnTo>
                        <a:pt x="255" y="98"/>
                      </a:lnTo>
                      <a:lnTo>
                        <a:pt x="245" y="91"/>
                      </a:lnTo>
                      <a:lnTo>
                        <a:pt x="245" y="91"/>
                      </a:lnTo>
                      <a:lnTo>
                        <a:pt x="236" y="100"/>
                      </a:lnTo>
                      <a:lnTo>
                        <a:pt x="229" y="106"/>
                      </a:lnTo>
                      <a:lnTo>
                        <a:pt x="222" y="109"/>
                      </a:lnTo>
                      <a:lnTo>
                        <a:pt x="213" y="113"/>
                      </a:lnTo>
                      <a:lnTo>
                        <a:pt x="213" y="113"/>
                      </a:lnTo>
                      <a:lnTo>
                        <a:pt x="211" y="108"/>
                      </a:lnTo>
                      <a:lnTo>
                        <a:pt x="209" y="105"/>
                      </a:lnTo>
                      <a:lnTo>
                        <a:pt x="206" y="102"/>
                      </a:lnTo>
                      <a:lnTo>
                        <a:pt x="204" y="101"/>
                      </a:lnTo>
                      <a:lnTo>
                        <a:pt x="197" y="101"/>
                      </a:lnTo>
                      <a:lnTo>
                        <a:pt x="186" y="101"/>
                      </a:lnTo>
                      <a:lnTo>
                        <a:pt x="186" y="101"/>
                      </a:lnTo>
                      <a:lnTo>
                        <a:pt x="186" y="128"/>
                      </a:lnTo>
                      <a:lnTo>
                        <a:pt x="186" y="128"/>
                      </a:lnTo>
                      <a:lnTo>
                        <a:pt x="186" y="128"/>
                      </a:lnTo>
                      <a:lnTo>
                        <a:pt x="191" y="130"/>
                      </a:lnTo>
                      <a:lnTo>
                        <a:pt x="196" y="133"/>
                      </a:lnTo>
                      <a:lnTo>
                        <a:pt x="198" y="137"/>
                      </a:lnTo>
                      <a:lnTo>
                        <a:pt x="201" y="142"/>
                      </a:lnTo>
                      <a:lnTo>
                        <a:pt x="201" y="142"/>
                      </a:lnTo>
                      <a:lnTo>
                        <a:pt x="168" y="142"/>
                      </a:lnTo>
                      <a:lnTo>
                        <a:pt x="168" y="142"/>
                      </a:lnTo>
                      <a:lnTo>
                        <a:pt x="171" y="153"/>
                      </a:lnTo>
                      <a:lnTo>
                        <a:pt x="176" y="162"/>
                      </a:lnTo>
                      <a:lnTo>
                        <a:pt x="181" y="170"/>
                      </a:lnTo>
                      <a:lnTo>
                        <a:pt x="186" y="182"/>
                      </a:lnTo>
                      <a:lnTo>
                        <a:pt x="186" y="182"/>
                      </a:lnTo>
                      <a:lnTo>
                        <a:pt x="177" y="181"/>
                      </a:lnTo>
                      <a:lnTo>
                        <a:pt x="169" y="177"/>
                      </a:lnTo>
                      <a:lnTo>
                        <a:pt x="164" y="173"/>
                      </a:lnTo>
                      <a:lnTo>
                        <a:pt x="161" y="168"/>
                      </a:lnTo>
                      <a:lnTo>
                        <a:pt x="161" y="168"/>
                      </a:lnTo>
                      <a:lnTo>
                        <a:pt x="143" y="168"/>
                      </a:lnTo>
                      <a:lnTo>
                        <a:pt x="143" y="168"/>
                      </a:lnTo>
                      <a:lnTo>
                        <a:pt x="143" y="168"/>
                      </a:lnTo>
                      <a:lnTo>
                        <a:pt x="143" y="178"/>
                      </a:lnTo>
                      <a:lnTo>
                        <a:pt x="144" y="186"/>
                      </a:lnTo>
                      <a:lnTo>
                        <a:pt x="144" y="193"/>
                      </a:lnTo>
                      <a:lnTo>
                        <a:pt x="143" y="200"/>
                      </a:lnTo>
                      <a:lnTo>
                        <a:pt x="143" y="200"/>
                      </a:lnTo>
                      <a:lnTo>
                        <a:pt x="139" y="201"/>
                      </a:lnTo>
                      <a:lnTo>
                        <a:pt x="137" y="203"/>
                      </a:lnTo>
                      <a:lnTo>
                        <a:pt x="131" y="203"/>
                      </a:lnTo>
                      <a:lnTo>
                        <a:pt x="124" y="200"/>
                      </a:lnTo>
                      <a:lnTo>
                        <a:pt x="124" y="200"/>
                      </a:lnTo>
                      <a:lnTo>
                        <a:pt x="121" y="200"/>
                      </a:lnTo>
                      <a:lnTo>
                        <a:pt x="117" y="201"/>
                      </a:lnTo>
                      <a:lnTo>
                        <a:pt x="115" y="204"/>
                      </a:lnTo>
                      <a:lnTo>
                        <a:pt x="113" y="205"/>
                      </a:lnTo>
                      <a:lnTo>
                        <a:pt x="110" y="211"/>
                      </a:lnTo>
                      <a:lnTo>
                        <a:pt x="109" y="217"/>
                      </a:lnTo>
                      <a:lnTo>
                        <a:pt x="107" y="234"/>
                      </a:lnTo>
                      <a:lnTo>
                        <a:pt x="106" y="242"/>
                      </a:lnTo>
                      <a:lnTo>
                        <a:pt x="102" y="249"/>
                      </a:lnTo>
                      <a:lnTo>
                        <a:pt x="102" y="249"/>
                      </a:lnTo>
                      <a:lnTo>
                        <a:pt x="94" y="241"/>
                      </a:lnTo>
                      <a:lnTo>
                        <a:pt x="85" y="234"/>
                      </a:lnTo>
                      <a:lnTo>
                        <a:pt x="77" y="228"/>
                      </a:lnTo>
                      <a:lnTo>
                        <a:pt x="72" y="227"/>
                      </a:lnTo>
                      <a:lnTo>
                        <a:pt x="69" y="227"/>
                      </a:lnTo>
                      <a:lnTo>
                        <a:pt x="69" y="227"/>
                      </a:lnTo>
                      <a:lnTo>
                        <a:pt x="59" y="227"/>
                      </a:lnTo>
                      <a:lnTo>
                        <a:pt x="47" y="229"/>
                      </a:lnTo>
                      <a:lnTo>
                        <a:pt x="36" y="234"/>
                      </a:lnTo>
                      <a:lnTo>
                        <a:pt x="25" y="238"/>
                      </a:lnTo>
                      <a:lnTo>
                        <a:pt x="15" y="243"/>
                      </a:lnTo>
                      <a:lnTo>
                        <a:pt x="7" y="250"/>
                      </a:lnTo>
                      <a:lnTo>
                        <a:pt x="2" y="257"/>
                      </a:lnTo>
                      <a:lnTo>
                        <a:pt x="1" y="260"/>
                      </a:lnTo>
                      <a:lnTo>
                        <a:pt x="0" y="264"/>
                      </a:lnTo>
                      <a:lnTo>
                        <a:pt x="0" y="264"/>
                      </a:lnTo>
                      <a:lnTo>
                        <a:pt x="2" y="267"/>
                      </a:lnTo>
                      <a:lnTo>
                        <a:pt x="7" y="272"/>
                      </a:lnTo>
                      <a:lnTo>
                        <a:pt x="23" y="283"/>
                      </a:lnTo>
                      <a:lnTo>
                        <a:pt x="40" y="295"/>
                      </a:lnTo>
                      <a:lnTo>
                        <a:pt x="51" y="304"/>
                      </a:lnTo>
                      <a:lnTo>
                        <a:pt x="51" y="304"/>
                      </a:lnTo>
                      <a:lnTo>
                        <a:pt x="25" y="304"/>
                      </a:lnTo>
                      <a:lnTo>
                        <a:pt x="25" y="304"/>
                      </a:lnTo>
                      <a:lnTo>
                        <a:pt x="18" y="303"/>
                      </a:lnTo>
                      <a:lnTo>
                        <a:pt x="10" y="304"/>
                      </a:lnTo>
                      <a:lnTo>
                        <a:pt x="7" y="305"/>
                      </a:lnTo>
                      <a:lnTo>
                        <a:pt x="3" y="308"/>
                      </a:lnTo>
                      <a:lnTo>
                        <a:pt x="1" y="312"/>
                      </a:lnTo>
                      <a:lnTo>
                        <a:pt x="0" y="318"/>
                      </a:lnTo>
                      <a:lnTo>
                        <a:pt x="0" y="318"/>
                      </a:lnTo>
                      <a:lnTo>
                        <a:pt x="1" y="325"/>
                      </a:lnTo>
                      <a:lnTo>
                        <a:pt x="3" y="328"/>
                      </a:lnTo>
                      <a:lnTo>
                        <a:pt x="7" y="330"/>
                      </a:lnTo>
                      <a:lnTo>
                        <a:pt x="10" y="331"/>
                      </a:lnTo>
                      <a:lnTo>
                        <a:pt x="20" y="334"/>
                      </a:lnTo>
                      <a:lnTo>
                        <a:pt x="24" y="335"/>
                      </a:lnTo>
                      <a:lnTo>
                        <a:pt x="29" y="337"/>
                      </a:lnTo>
                      <a:lnTo>
                        <a:pt x="29" y="337"/>
                      </a:lnTo>
                      <a:lnTo>
                        <a:pt x="33" y="339"/>
                      </a:lnTo>
                      <a:lnTo>
                        <a:pt x="37" y="343"/>
                      </a:lnTo>
                      <a:lnTo>
                        <a:pt x="39" y="348"/>
                      </a:lnTo>
                      <a:lnTo>
                        <a:pt x="40" y="352"/>
                      </a:lnTo>
                      <a:lnTo>
                        <a:pt x="41" y="362"/>
                      </a:lnTo>
                      <a:lnTo>
                        <a:pt x="44" y="373"/>
                      </a:lnTo>
                      <a:lnTo>
                        <a:pt x="44" y="373"/>
                      </a:lnTo>
                      <a:lnTo>
                        <a:pt x="45" y="376"/>
                      </a:lnTo>
                      <a:lnTo>
                        <a:pt x="46" y="379"/>
                      </a:lnTo>
                      <a:lnTo>
                        <a:pt x="52" y="383"/>
                      </a:lnTo>
                      <a:lnTo>
                        <a:pt x="59" y="387"/>
                      </a:lnTo>
                      <a:lnTo>
                        <a:pt x="67" y="390"/>
                      </a:lnTo>
                      <a:lnTo>
                        <a:pt x="76" y="392"/>
                      </a:lnTo>
                      <a:lnTo>
                        <a:pt x="86" y="395"/>
                      </a:lnTo>
                      <a:lnTo>
                        <a:pt x="102" y="396"/>
                      </a:lnTo>
                      <a:lnTo>
                        <a:pt x="102" y="396"/>
                      </a:lnTo>
                      <a:lnTo>
                        <a:pt x="106" y="396"/>
                      </a:lnTo>
                      <a:lnTo>
                        <a:pt x="109" y="395"/>
                      </a:lnTo>
                      <a:lnTo>
                        <a:pt x="112" y="392"/>
                      </a:lnTo>
                      <a:lnTo>
                        <a:pt x="113" y="390"/>
                      </a:lnTo>
                      <a:lnTo>
                        <a:pt x="115" y="384"/>
                      </a:lnTo>
                      <a:lnTo>
                        <a:pt x="116" y="376"/>
                      </a:lnTo>
                      <a:lnTo>
                        <a:pt x="114" y="360"/>
                      </a:lnTo>
                      <a:lnTo>
                        <a:pt x="113" y="344"/>
                      </a:lnTo>
                      <a:lnTo>
                        <a:pt x="113" y="344"/>
                      </a:lnTo>
                      <a:lnTo>
                        <a:pt x="123" y="348"/>
                      </a:lnTo>
                      <a:lnTo>
                        <a:pt x="131" y="351"/>
                      </a:lnTo>
                      <a:lnTo>
                        <a:pt x="138" y="354"/>
                      </a:lnTo>
                      <a:lnTo>
                        <a:pt x="146" y="356"/>
                      </a:lnTo>
                      <a:lnTo>
                        <a:pt x="146" y="356"/>
                      </a:lnTo>
                      <a:lnTo>
                        <a:pt x="147" y="349"/>
                      </a:lnTo>
                      <a:lnTo>
                        <a:pt x="146" y="342"/>
                      </a:lnTo>
                      <a:lnTo>
                        <a:pt x="143" y="330"/>
                      </a:lnTo>
                      <a:lnTo>
                        <a:pt x="139" y="320"/>
                      </a:lnTo>
                      <a:lnTo>
                        <a:pt x="138" y="315"/>
                      </a:lnTo>
                      <a:lnTo>
                        <a:pt x="139" y="311"/>
                      </a:lnTo>
                      <a:lnTo>
                        <a:pt x="139" y="311"/>
                      </a:lnTo>
                      <a:lnTo>
                        <a:pt x="145" y="320"/>
                      </a:lnTo>
                      <a:lnTo>
                        <a:pt x="151" y="328"/>
                      </a:lnTo>
                      <a:lnTo>
                        <a:pt x="154" y="331"/>
                      </a:lnTo>
                      <a:lnTo>
                        <a:pt x="156" y="335"/>
                      </a:lnTo>
                      <a:lnTo>
                        <a:pt x="161" y="336"/>
                      </a:lnTo>
                      <a:lnTo>
                        <a:pt x="164" y="337"/>
                      </a:lnTo>
                      <a:lnTo>
                        <a:pt x="164" y="337"/>
                      </a:lnTo>
                      <a:lnTo>
                        <a:pt x="169" y="336"/>
                      </a:lnTo>
                      <a:lnTo>
                        <a:pt x="174" y="335"/>
                      </a:lnTo>
                      <a:lnTo>
                        <a:pt x="176" y="331"/>
                      </a:lnTo>
                      <a:lnTo>
                        <a:pt x="177" y="329"/>
                      </a:lnTo>
                      <a:lnTo>
                        <a:pt x="179" y="321"/>
                      </a:lnTo>
                      <a:lnTo>
                        <a:pt x="179" y="314"/>
                      </a:lnTo>
                      <a:lnTo>
                        <a:pt x="179" y="314"/>
                      </a:lnTo>
                      <a:lnTo>
                        <a:pt x="179" y="308"/>
                      </a:lnTo>
                      <a:lnTo>
                        <a:pt x="178" y="304"/>
                      </a:lnTo>
                      <a:lnTo>
                        <a:pt x="175" y="297"/>
                      </a:lnTo>
                      <a:lnTo>
                        <a:pt x="175" y="295"/>
                      </a:lnTo>
                      <a:lnTo>
                        <a:pt x="175" y="292"/>
                      </a:lnTo>
                      <a:lnTo>
                        <a:pt x="176" y="289"/>
                      </a:lnTo>
                      <a:lnTo>
                        <a:pt x="179" y="285"/>
                      </a:lnTo>
                      <a:lnTo>
                        <a:pt x="179" y="285"/>
                      </a:lnTo>
                      <a:lnTo>
                        <a:pt x="183" y="291"/>
                      </a:lnTo>
                      <a:lnTo>
                        <a:pt x="189" y="297"/>
                      </a:lnTo>
                      <a:lnTo>
                        <a:pt x="193" y="301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201" y="303"/>
                      </a:lnTo>
                      <a:lnTo>
                        <a:pt x="205" y="301"/>
                      </a:lnTo>
                      <a:lnTo>
                        <a:pt x="212" y="296"/>
                      </a:lnTo>
                      <a:lnTo>
                        <a:pt x="217" y="287"/>
                      </a:lnTo>
                      <a:lnTo>
                        <a:pt x="224" y="277"/>
                      </a:lnTo>
                      <a:lnTo>
                        <a:pt x="236" y="257"/>
                      </a:lnTo>
                      <a:lnTo>
                        <a:pt x="240" y="250"/>
                      </a:lnTo>
                      <a:lnTo>
                        <a:pt x="245" y="244"/>
                      </a:lnTo>
                      <a:lnTo>
                        <a:pt x="245" y="244"/>
                      </a:lnTo>
                      <a:lnTo>
                        <a:pt x="255" y="254"/>
                      </a:lnTo>
                      <a:lnTo>
                        <a:pt x="260" y="258"/>
                      </a:lnTo>
                      <a:lnTo>
                        <a:pt x="263" y="259"/>
                      </a:lnTo>
                      <a:lnTo>
                        <a:pt x="268" y="259"/>
                      </a:lnTo>
                      <a:lnTo>
                        <a:pt x="268" y="259"/>
                      </a:lnTo>
                      <a:lnTo>
                        <a:pt x="272" y="259"/>
                      </a:lnTo>
                      <a:lnTo>
                        <a:pt x="274" y="257"/>
                      </a:lnTo>
                      <a:lnTo>
                        <a:pt x="277" y="250"/>
                      </a:lnTo>
                      <a:lnTo>
                        <a:pt x="280" y="244"/>
                      </a:lnTo>
                      <a:lnTo>
                        <a:pt x="282" y="242"/>
                      </a:lnTo>
                      <a:lnTo>
                        <a:pt x="285" y="241"/>
                      </a:lnTo>
                      <a:lnTo>
                        <a:pt x="285" y="241"/>
                      </a:lnTo>
                      <a:lnTo>
                        <a:pt x="296" y="241"/>
                      </a:lnTo>
                      <a:lnTo>
                        <a:pt x="311" y="241"/>
                      </a:lnTo>
                      <a:lnTo>
                        <a:pt x="328" y="238"/>
                      </a:lnTo>
                      <a:lnTo>
                        <a:pt x="335" y="236"/>
                      </a:lnTo>
                      <a:lnTo>
                        <a:pt x="341" y="234"/>
                      </a:lnTo>
                      <a:lnTo>
                        <a:pt x="341" y="234"/>
                      </a:lnTo>
                      <a:lnTo>
                        <a:pt x="344" y="230"/>
                      </a:lnTo>
                      <a:lnTo>
                        <a:pt x="346" y="227"/>
                      </a:lnTo>
                      <a:lnTo>
                        <a:pt x="349" y="217"/>
                      </a:lnTo>
                      <a:lnTo>
                        <a:pt x="350" y="213"/>
                      </a:lnTo>
                      <a:lnTo>
                        <a:pt x="352" y="209"/>
                      </a:lnTo>
                      <a:lnTo>
                        <a:pt x="354" y="206"/>
                      </a:lnTo>
                      <a:lnTo>
                        <a:pt x="359" y="205"/>
                      </a:lnTo>
                      <a:lnTo>
                        <a:pt x="359" y="205"/>
                      </a:lnTo>
                      <a:lnTo>
                        <a:pt x="379" y="196"/>
                      </a:lnTo>
                      <a:lnTo>
                        <a:pt x="397" y="190"/>
                      </a:lnTo>
                      <a:lnTo>
                        <a:pt x="414" y="184"/>
                      </a:lnTo>
                      <a:lnTo>
                        <a:pt x="431" y="181"/>
                      </a:lnTo>
                      <a:lnTo>
                        <a:pt x="469" y="173"/>
                      </a:lnTo>
                      <a:lnTo>
                        <a:pt x="518" y="165"/>
                      </a:lnTo>
                      <a:lnTo>
                        <a:pt x="518" y="165"/>
                      </a:lnTo>
                      <a:lnTo>
                        <a:pt x="639" y="165"/>
                      </a:lnTo>
                      <a:lnTo>
                        <a:pt x="639" y="165"/>
                      </a:lnTo>
                      <a:lnTo>
                        <a:pt x="639" y="165"/>
                      </a:lnTo>
                      <a:lnTo>
                        <a:pt x="679" y="147"/>
                      </a:lnTo>
                      <a:lnTo>
                        <a:pt x="700" y="138"/>
                      </a:lnTo>
                      <a:lnTo>
                        <a:pt x="709" y="133"/>
                      </a:lnTo>
                      <a:lnTo>
                        <a:pt x="718" y="128"/>
                      </a:lnTo>
                      <a:lnTo>
                        <a:pt x="727" y="121"/>
                      </a:lnTo>
                      <a:lnTo>
                        <a:pt x="735" y="114"/>
                      </a:lnTo>
                      <a:lnTo>
                        <a:pt x="742" y="106"/>
                      </a:lnTo>
                      <a:lnTo>
                        <a:pt x="748" y="98"/>
                      </a:lnTo>
                      <a:lnTo>
                        <a:pt x="752" y="87"/>
                      </a:lnTo>
                      <a:lnTo>
                        <a:pt x="757" y="76"/>
                      </a:lnTo>
                      <a:lnTo>
                        <a:pt x="759" y="63"/>
                      </a:lnTo>
                      <a:lnTo>
                        <a:pt x="759" y="49"/>
                      </a:lnTo>
                      <a:lnTo>
                        <a:pt x="759" y="49"/>
                      </a:lnTo>
                      <a:lnTo>
                        <a:pt x="759" y="41"/>
                      </a:lnTo>
                      <a:lnTo>
                        <a:pt x="757" y="33"/>
                      </a:lnTo>
                      <a:lnTo>
                        <a:pt x="752" y="26"/>
                      </a:lnTo>
                      <a:lnTo>
                        <a:pt x="748" y="20"/>
                      </a:lnTo>
                      <a:lnTo>
                        <a:pt x="742" y="15"/>
                      </a:lnTo>
                      <a:lnTo>
                        <a:pt x="736" y="10"/>
                      </a:lnTo>
                      <a:lnTo>
                        <a:pt x="729" y="7"/>
                      </a:lnTo>
                      <a:lnTo>
                        <a:pt x="723" y="5"/>
                      </a:lnTo>
                      <a:lnTo>
                        <a:pt x="710" y="1"/>
                      </a:lnTo>
                      <a:lnTo>
                        <a:pt x="697" y="0"/>
                      </a:lnTo>
                      <a:lnTo>
                        <a:pt x="689" y="0"/>
                      </a:lnTo>
                      <a:lnTo>
                        <a:pt x="687" y="1"/>
                      </a:lnTo>
                      <a:lnTo>
                        <a:pt x="686" y="2"/>
                      </a:lnTo>
                      <a:lnTo>
                        <a:pt x="686" y="2"/>
                      </a:lnTo>
                      <a:lnTo>
                        <a:pt x="686" y="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876222" y="3622117"/>
                  <a:ext cx="279698" cy="430173"/>
                </a:xfrm>
                <a:custGeom>
                  <a:rect b="b" l="l" r="r" t="t"/>
                  <a:pathLst>
                    <a:path extrusionOk="0" h="543" w="342">
                      <a:moveTo>
                        <a:pt x="315" y="0"/>
                      </a:moveTo>
                      <a:lnTo>
                        <a:pt x="253" y="0"/>
                      </a:lnTo>
                      <a:lnTo>
                        <a:pt x="253" y="0"/>
                      </a:lnTo>
                      <a:lnTo>
                        <a:pt x="253" y="0"/>
                      </a:lnTo>
                      <a:lnTo>
                        <a:pt x="246" y="13"/>
                      </a:lnTo>
                      <a:lnTo>
                        <a:pt x="238" y="22"/>
                      </a:lnTo>
                      <a:lnTo>
                        <a:pt x="230" y="30"/>
                      </a:lnTo>
                      <a:lnTo>
                        <a:pt x="222" y="37"/>
                      </a:lnTo>
                      <a:lnTo>
                        <a:pt x="206" y="51"/>
                      </a:lnTo>
                      <a:lnTo>
                        <a:pt x="198" y="57"/>
                      </a:lnTo>
                      <a:lnTo>
                        <a:pt x="191" y="67"/>
                      </a:lnTo>
                      <a:lnTo>
                        <a:pt x="191" y="67"/>
                      </a:lnTo>
                      <a:lnTo>
                        <a:pt x="187" y="71"/>
                      </a:lnTo>
                      <a:lnTo>
                        <a:pt x="184" y="78"/>
                      </a:lnTo>
                      <a:lnTo>
                        <a:pt x="179" y="90"/>
                      </a:lnTo>
                      <a:lnTo>
                        <a:pt x="174" y="102"/>
                      </a:lnTo>
                      <a:lnTo>
                        <a:pt x="170" y="108"/>
                      </a:lnTo>
                      <a:lnTo>
                        <a:pt x="166" y="114"/>
                      </a:lnTo>
                      <a:lnTo>
                        <a:pt x="166" y="114"/>
                      </a:lnTo>
                      <a:lnTo>
                        <a:pt x="160" y="116"/>
                      </a:lnTo>
                      <a:lnTo>
                        <a:pt x="154" y="116"/>
                      </a:lnTo>
                      <a:lnTo>
                        <a:pt x="139" y="116"/>
                      </a:lnTo>
                      <a:lnTo>
                        <a:pt x="131" y="116"/>
                      </a:lnTo>
                      <a:lnTo>
                        <a:pt x="123" y="116"/>
                      </a:lnTo>
                      <a:lnTo>
                        <a:pt x="116" y="117"/>
                      </a:lnTo>
                      <a:lnTo>
                        <a:pt x="110" y="121"/>
                      </a:lnTo>
                      <a:lnTo>
                        <a:pt x="110" y="121"/>
                      </a:lnTo>
                      <a:lnTo>
                        <a:pt x="107" y="123"/>
                      </a:lnTo>
                      <a:lnTo>
                        <a:pt x="105" y="127"/>
                      </a:lnTo>
                      <a:lnTo>
                        <a:pt x="103" y="130"/>
                      </a:lnTo>
                      <a:lnTo>
                        <a:pt x="102" y="133"/>
                      </a:lnTo>
                      <a:lnTo>
                        <a:pt x="103" y="140"/>
                      </a:lnTo>
                      <a:lnTo>
                        <a:pt x="105" y="147"/>
                      </a:lnTo>
                      <a:lnTo>
                        <a:pt x="109" y="163"/>
                      </a:lnTo>
                      <a:lnTo>
                        <a:pt x="110" y="171"/>
                      </a:lnTo>
                      <a:lnTo>
                        <a:pt x="110" y="179"/>
                      </a:lnTo>
                      <a:lnTo>
                        <a:pt x="110" y="179"/>
                      </a:lnTo>
                      <a:lnTo>
                        <a:pt x="107" y="182"/>
                      </a:lnTo>
                      <a:lnTo>
                        <a:pt x="101" y="184"/>
                      </a:lnTo>
                      <a:lnTo>
                        <a:pt x="86" y="191"/>
                      </a:lnTo>
                      <a:lnTo>
                        <a:pt x="65" y="198"/>
                      </a:lnTo>
                      <a:lnTo>
                        <a:pt x="65" y="198"/>
                      </a:lnTo>
                      <a:lnTo>
                        <a:pt x="61" y="202"/>
                      </a:lnTo>
                      <a:lnTo>
                        <a:pt x="57" y="208"/>
                      </a:lnTo>
                      <a:lnTo>
                        <a:pt x="51" y="219"/>
                      </a:lnTo>
                      <a:lnTo>
                        <a:pt x="46" y="231"/>
                      </a:lnTo>
                      <a:lnTo>
                        <a:pt x="41" y="244"/>
                      </a:lnTo>
                      <a:lnTo>
                        <a:pt x="34" y="270"/>
                      </a:lnTo>
                      <a:lnTo>
                        <a:pt x="31" y="283"/>
                      </a:lnTo>
                      <a:lnTo>
                        <a:pt x="26" y="293"/>
                      </a:lnTo>
                      <a:lnTo>
                        <a:pt x="26" y="293"/>
                      </a:lnTo>
                      <a:lnTo>
                        <a:pt x="23" y="298"/>
                      </a:lnTo>
                      <a:lnTo>
                        <a:pt x="18" y="303"/>
                      </a:lnTo>
                      <a:lnTo>
                        <a:pt x="10" y="309"/>
                      </a:lnTo>
                      <a:lnTo>
                        <a:pt x="6" y="313"/>
                      </a:lnTo>
                      <a:lnTo>
                        <a:pt x="3" y="318"/>
                      </a:lnTo>
                      <a:lnTo>
                        <a:pt x="1" y="323"/>
                      </a:lnTo>
                      <a:lnTo>
                        <a:pt x="0" y="330"/>
                      </a:lnTo>
                      <a:lnTo>
                        <a:pt x="0" y="330"/>
                      </a:lnTo>
                      <a:lnTo>
                        <a:pt x="0" y="337"/>
                      </a:lnTo>
                      <a:lnTo>
                        <a:pt x="1" y="343"/>
                      </a:lnTo>
                      <a:lnTo>
                        <a:pt x="6" y="353"/>
                      </a:lnTo>
                      <a:lnTo>
                        <a:pt x="10" y="361"/>
                      </a:lnTo>
                      <a:lnTo>
                        <a:pt x="16" y="367"/>
                      </a:lnTo>
                      <a:lnTo>
                        <a:pt x="23" y="374"/>
                      </a:lnTo>
                      <a:lnTo>
                        <a:pt x="28" y="381"/>
                      </a:lnTo>
                      <a:lnTo>
                        <a:pt x="31" y="388"/>
                      </a:lnTo>
                      <a:lnTo>
                        <a:pt x="32" y="392"/>
                      </a:lnTo>
                      <a:lnTo>
                        <a:pt x="33" y="397"/>
                      </a:lnTo>
                      <a:lnTo>
                        <a:pt x="33" y="397"/>
                      </a:lnTo>
                      <a:lnTo>
                        <a:pt x="32" y="403"/>
                      </a:lnTo>
                      <a:lnTo>
                        <a:pt x="29" y="408"/>
                      </a:lnTo>
                      <a:lnTo>
                        <a:pt x="25" y="413"/>
                      </a:lnTo>
                      <a:lnTo>
                        <a:pt x="19" y="416"/>
                      </a:lnTo>
                      <a:lnTo>
                        <a:pt x="15" y="421"/>
                      </a:lnTo>
                      <a:lnTo>
                        <a:pt x="11" y="426"/>
                      </a:lnTo>
                      <a:lnTo>
                        <a:pt x="8" y="431"/>
                      </a:lnTo>
                      <a:lnTo>
                        <a:pt x="7" y="437"/>
                      </a:lnTo>
                      <a:lnTo>
                        <a:pt x="7" y="437"/>
                      </a:lnTo>
                      <a:lnTo>
                        <a:pt x="8" y="438"/>
                      </a:lnTo>
                      <a:lnTo>
                        <a:pt x="9" y="441"/>
                      </a:lnTo>
                      <a:lnTo>
                        <a:pt x="16" y="444"/>
                      </a:lnTo>
                      <a:lnTo>
                        <a:pt x="36" y="454"/>
                      </a:lnTo>
                      <a:lnTo>
                        <a:pt x="46" y="460"/>
                      </a:lnTo>
                      <a:lnTo>
                        <a:pt x="55" y="466"/>
                      </a:lnTo>
                      <a:lnTo>
                        <a:pt x="62" y="472"/>
                      </a:lnTo>
                      <a:lnTo>
                        <a:pt x="64" y="475"/>
                      </a:lnTo>
                      <a:lnTo>
                        <a:pt x="65" y="477"/>
                      </a:lnTo>
                      <a:lnTo>
                        <a:pt x="65" y="477"/>
                      </a:lnTo>
                      <a:lnTo>
                        <a:pt x="68" y="487"/>
                      </a:lnTo>
                      <a:lnTo>
                        <a:pt x="69" y="496"/>
                      </a:lnTo>
                      <a:lnTo>
                        <a:pt x="71" y="515"/>
                      </a:lnTo>
                      <a:lnTo>
                        <a:pt x="74" y="524"/>
                      </a:lnTo>
                      <a:lnTo>
                        <a:pt x="76" y="529"/>
                      </a:lnTo>
                      <a:lnTo>
                        <a:pt x="78" y="533"/>
                      </a:lnTo>
                      <a:lnTo>
                        <a:pt x="82" y="534"/>
                      </a:lnTo>
                      <a:lnTo>
                        <a:pt x="84" y="535"/>
                      </a:lnTo>
                      <a:lnTo>
                        <a:pt x="88" y="536"/>
                      </a:lnTo>
                      <a:lnTo>
                        <a:pt x="88" y="536"/>
                      </a:lnTo>
                      <a:lnTo>
                        <a:pt x="91" y="535"/>
                      </a:lnTo>
                      <a:lnTo>
                        <a:pt x="93" y="534"/>
                      </a:lnTo>
                      <a:lnTo>
                        <a:pt x="98" y="530"/>
                      </a:lnTo>
                      <a:lnTo>
                        <a:pt x="101" y="527"/>
                      </a:lnTo>
                      <a:lnTo>
                        <a:pt x="103" y="526"/>
                      </a:lnTo>
                      <a:lnTo>
                        <a:pt x="107" y="526"/>
                      </a:lnTo>
                      <a:lnTo>
                        <a:pt x="107" y="526"/>
                      </a:lnTo>
                      <a:lnTo>
                        <a:pt x="109" y="526"/>
                      </a:lnTo>
                      <a:lnTo>
                        <a:pt x="112" y="528"/>
                      </a:lnTo>
                      <a:lnTo>
                        <a:pt x="116" y="534"/>
                      </a:lnTo>
                      <a:lnTo>
                        <a:pt x="122" y="541"/>
                      </a:lnTo>
                      <a:lnTo>
                        <a:pt x="125" y="543"/>
                      </a:lnTo>
                      <a:lnTo>
                        <a:pt x="129" y="543"/>
                      </a:lnTo>
                      <a:lnTo>
                        <a:pt x="129" y="543"/>
                      </a:lnTo>
                      <a:lnTo>
                        <a:pt x="132" y="543"/>
                      </a:lnTo>
                      <a:lnTo>
                        <a:pt x="137" y="542"/>
                      </a:lnTo>
                      <a:lnTo>
                        <a:pt x="147" y="537"/>
                      </a:lnTo>
                      <a:lnTo>
                        <a:pt x="159" y="529"/>
                      </a:lnTo>
                      <a:lnTo>
                        <a:pt x="170" y="521"/>
                      </a:lnTo>
                      <a:lnTo>
                        <a:pt x="181" y="511"/>
                      </a:lnTo>
                      <a:lnTo>
                        <a:pt x="190" y="502"/>
                      </a:lnTo>
                      <a:lnTo>
                        <a:pt x="196" y="492"/>
                      </a:lnTo>
                      <a:lnTo>
                        <a:pt x="198" y="488"/>
                      </a:lnTo>
                      <a:lnTo>
                        <a:pt x="198" y="484"/>
                      </a:lnTo>
                      <a:lnTo>
                        <a:pt x="198" y="484"/>
                      </a:lnTo>
                      <a:lnTo>
                        <a:pt x="198" y="459"/>
                      </a:lnTo>
                      <a:lnTo>
                        <a:pt x="198" y="459"/>
                      </a:lnTo>
                      <a:lnTo>
                        <a:pt x="199" y="448"/>
                      </a:lnTo>
                      <a:lnTo>
                        <a:pt x="202" y="434"/>
                      </a:lnTo>
                      <a:lnTo>
                        <a:pt x="206" y="420"/>
                      </a:lnTo>
                      <a:lnTo>
                        <a:pt x="209" y="404"/>
                      </a:lnTo>
                      <a:lnTo>
                        <a:pt x="209" y="404"/>
                      </a:lnTo>
                      <a:lnTo>
                        <a:pt x="215" y="404"/>
                      </a:lnTo>
                      <a:lnTo>
                        <a:pt x="221" y="403"/>
                      </a:lnTo>
                      <a:lnTo>
                        <a:pt x="225" y="403"/>
                      </a:lnTo>
                      <a:lnTo>
                        <a:pt x="231" y="404"/>
                      </a:lnTo>
                      <a:lnTo>
                        <a:pt x="231" y="404"/>
                      </a:lnTo>
                      <a:lnTo>
                        <a:pt x="231" y="379"/>
                      </a:lnTo>
                      <a:lnTo>
                        <a:pt x="231" y="379"/>
                      </a:lnTo>
                      <a:lnTo>
                        <a:pt x="232" y="372"/>
                      </a:lnTo>
                      <a:lnTo>
                        <a:pt x="235" y="366"/>
                      </a:lnTo>
                      <a:lnTo>
                        <a:pt x="239" y="359"/>
                      </a:lnTo>
                      <a:lnTo>
                        <a:pt x="244" y="353"/>
                      </a:lnTo>
                      <a:lnTo>
                        <a:pt x="258" y="339"/>
                      </a:lnTo>
                      <a:lnTo>
                        <a:pt x="271" y="327"/>
                      </a:lnTo>
                      <a:lnTo>
                        <a:pt x="286" y="313"/>
                      </a:lnTo>
                      <a:lnTo>
                        <a:pt x="299" y="299"/>
                      </a:lnTo>
                      <a:lnTo>
                        <a:pt x="305" y="292"/>
                      </a:lnTo>
                      <a:lnTo>
                        <a:pt x="308" y="285"/>
                      </a:lnTo>
                      <a:lnTo>
                        <a:pt x="312" y="278"/>
                      </a:lnTo>
                      <a:lnTo>
                        <a:pt x="312" y="272"/>
                      </a:lnTo>
                      <a:lnTo>
                        <a:pt x="312" y="272"/>
                      </a:lnTo>
                      <a:lnTo>
                        <a:pt x="312" y="267"/>
                      </a:lnTo>
                      <a:lnTo>
                        <a:pt x="309" y="262"/>
                      </a:lnTo>
                      <a:lnTo>
                        <a:pt x="305" y="253"/>
                      </a:lnTo>
                      <a:lnTo>
                        <a:pt x="300" y="243"/>
                      </a:lnTo>
                      <a:lnTo>
                        <a:pt x="298" y="238"/>
                      </a:lnTo>
                      <a:lnTo>
                        <a:pt x="298" y="231"/>
                      </a:lnTo>
                      <a:lnTo>
                        <a:pt x="298" y="231"/>
                      </a:lnTo>
                      <a:lnTo>
                        <a:pt x="298" y="220"/>
                      </a:lnTo>
                      <a:lnTo>
                        <a:pt x="299" y="211"/>
                      </a:lnTo>
                      <a:lnTo>
                        <a:pt x="303" y="202"/>
                      </a:lnTo>
                      <a:lnTo>
                        <a:pt x="306" y="197"/>
                      </a:lnTo>
                      <a:lnTo>
                        <a:pt x="312" y="192"/>
                      </a:lnTo>
                      <a:lnTo>
                        <a:pt x="317" y="190"/>
                      </a:lnTo>
                      <a:lnTo>
                        <a:pt x="326" y="188"/>
                      </a:lnTo>
                      <a:lnTo>
                        <a:pt x="334" y="188"/>
                      </a:lnTo>
                      <a:lnTo>
                        <a:pt x="334" y="188"/>
                      </a:lnTo>
                      <a:lnTo>
                        <a:pt x="331" y="181"/>
                      </a:lnTo>
                      <a:lnTo>
                        <a:pt x="331" y="171"/>
                      </a:lnTo>
                      <a:lnTo>
                        <a:pt x="330" y="154"/>
                      </a:lnTo>
                      <a:lnTo>
                        <a:pt x="330" y="154"/>
                      </a:lnTo>
                      <a:lnTo>
                        <a:pt x="331" y="146"/>
                      </a:lnTo>
                      <a:lnTo>
                        <a:pt x="332" y="139"/>
                      </a:lnTo>
                      <a:lnTo>
                        <a:pt x="336" y="127"/>
                      </a:lnTo>
                      <a:lnTo>
                        <a:pt x="339" y="114"/>
                      </a:lnTo>
                      <a:lnTo>
                        <a:pt x="341" y="107"/>
                      </a:lnTo>
                      <a:lnTo>
                        <a:pt x="342" y="99"/>
                      </a:lnTo>
                      <a:lnTo>
                        <a:pt x="342" y="99"/>
                      </a:lnTo>
                      <a:lnTo>
                        <a:pt x="341" y="87"/>
                      </a:lnTo>
                      <a:lnTo>
                        <a:pt x="337" y="77"/>
                      </a:lnTo>
                      <a:lnTo>
                        <a:pt x="334" y="70"/>
                      </a:lnTo>
                      <a:lnTo>
                        <a:pt x="329" y="63"/>
                      </a:lnTo>
                      <a:lnTo>
                        <a:pt x="324" y="56"/>
                      </a:lnTo>
                      <a:lnTo>
                        <a:pt x="320" y="49"/>
                      </a:lnTo>
                      <a:lnTo>
                        <a:pt x="316" y="39"/>
                      </a:lnTo>
                      <a:lnTo>
                        <a:pt x="315" y="25"/>
                      </a:lnTo>
                      <a:lnTo>
                        <a:pt x="315" y="25"/>
                      </a:lnTo>
                      <a:lnTo>
                        <a:pt x="316" y="9"/>
                      </a:lnTo>
                      <a:lnTo>
                        <a:pt x="317" y="3"/>
                      </a:lnTo>
                      <a:lnTo>
                        <a:pt x="319" y="0"/>
                      </a:lnTo>
                      <a:lnTo>
                        <a:pt x="319" y="0"/>
                      </a:lnTo>
                      <a:lnTo>
                        <a:pt x="315" y="0"/>
                      </a:lnTo>
                      <a:lnTo>
                        <a:pt x="315" y="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1065958" y="3758128"/>
                  <a:ext cx="386016" cy="294162"/>
                </a:xfrm>
                <a:custGeom>
                  <a:rect b="b" l="l" r="r" t="t"/>
                  <a:pathLst>
                    <a:path extrusionOk="0" h="370" w="473">
                      <a:moveTo>
                        <a:pt x="467" y="370"/>
                      </a:moveTo>
                      <a:lnTo>
                        <a:pt x="467" y="370"/>
                      </a:lnTo>
                      <a:lnTo>
                        <a:pt x="467" y="363"/>
                      </a:lnTo>
                      <a:lnTo>
                        <a:pt x="469" y="354"/>
                      </a:lnTo>
                      <a:lnTo>
                        <a:pt x="472" y="336"/>
                      </a:lnTo>
                      <a:lnTo>
                        <a:pt x="473" y="325"/>
                      </a:lnTo>
                      <a:lnTo>
                        <a:pt x="473" y="315"/>
                      </a:lnTo>
                      <a:lnTo>
                        <a:pt x="471" y="306"/>
                      </a:lnTo>
                      <a:lnTo>
                        <a:pt x="470" y="301"/>
                      </a:lnTo>
                      <a:lnTo>
                        <a:pt x="467" y="298"/>
                      </a:lnTo>
                      <a:lnTo>
                        <a:pt x="467" y="298"/>
                      </a:lnTo>
                      <a:lnTo>
                        <a:pt x="465" y="295"/>
                      </a:lnTo>
                      <a:lnTo>
                        <a:pt x="462" y="294"/>
                      </a:lnTo>
                      <a:lnTo>
                        <a:pt x="449" y="291"/>
                      </a:lnTo>
                      <a:lnTo>
                        <a:pt x="442" y="288"/>
                      </a:lnTo>
                      <a:lnTo>
                        <a:pt x="436" y="286"/>
                      </a:lnTo>
                      <a:lnTo>
                        <a:pt x="432" y="283"/>
                      </a:lnTo>
                      <a:lnTo>
                        <a:pt x="431" y="280"/>
                      </a:lnTo>
                      <a:lnTo>
                        <a:pt x="431" y="279"/>
                      </a:lnTo>
                      <a:lnTo>
                        <a:pt x="431" y="279"/>
                      </a:lnTo>
                      <a:lnTo>
                        <a:pt x="431" y="272"/>
                      </a:lnTo>
                      <a:lnTo>
                        <a:pt x="433" y="267"/>
                      </a:lnTo>
                      <a:lnTo>
                        <a:pt x="437" y="254"/>
                      </a:lnTo>
                      <a:lnTo>
                        <a:pt x="441" y="247"/>
                      </a:lnTo>
                      <a:lnTo>
                        <a:pt x="443" y="239"/>
                      </a:lnTo>
                      <a:lnTo>
                        <a:pt x="444" y="230"/>
                      </a:lnTo>
                      <a:lnTo>
                        <a:pt x="446" y="220"/>
                      </a:lnTo>
                      <a:lnTo>
                        <a:pt x="446" y="220"/>
                      </a:lnTo>
                      <a:lnTo>
                        <a:pt x="437" y="216"/>
                      </a:lnTo>
                      <a:lnTo>
                        <a:pt x="431" y="210"/>
                      </a:lnTo>
                      <a:lnTo>
                        <a:pt x="425" y="204"/>
                      </a:lnTo>
                      <a:lnTo>
                        <a:pt x="419" y="199"/>
                      </a:lnTo>
                      <a:lnTo>
                        <a:pt x="414" y="192"/>
                      </a:lnTo>
                      <a:lnTo>
                        <a:pt x="411" y="184"/>
                      </a:lnTo>
                      <a:lnTo>
                        <a:pt x="404" y="169"/>
                      </a:lnTo>
                      <a:lnTo>
                        <a:pt x="404" y="169"/>
                      </a:lnTo>
                      <a:lnTo>
                        <a:pt x="401" y="157"/>
                      </a:lnTo>
                      <a:lnTo>
                        <a:pt x="398" y="145"/>
                      </a:lnTo>
                      <a:lnTo>
                        <a:pt x="394" y="123"/>
                      </a:lnTo>
                      <a:lnTo>
                        <a:pt x="391" y="113"/>
                      </a:lnTo>
                      <a:lnTo>
                        <a:pt x="387" y="105"/>
                      </a:lnTo>
                      <a:lnTo>
                        <a:pt x="385" y="103"/>
                      </a:lnTo>
                      <a:lnTo>
                        <a:pt x="382" y="101"/>
                      </a:lnTo>
                      <a:lnTo>
                        <a:pt x="379" y="100"/>
                      </a:lnTo>
                      <a:lnTo>
                        <a:pt x="375" y="99"/>
                      </a:lnTo>
                      <a:lnTo>
                        <a:pt x="375" y="99"/>
                      </a:lnTo>
                      <a:lnTo>
                        <a:pt x="370" y="96"/>
                      </a:lnTo>
                      <a:lnTo>
                        <a:pt x="368" y="95"/>
                      </a:lnTo>
                      <a:lnTo>
                        <a:pt x="367" y="96"/>
                      </a:lnTo>
                      <a:lnTo>
                        <a:pt x="365" y="97"/>
                      </a:lnTo>
                      <a:lnTo>
                        <a:pt x="362" y="99"/>
                      </a:lnTo>
                      <a:lnTo>
                        <a:pt x="357" y="99"/>
                      </a:lnTo>
                      <a:lnTo>
                        <a:pt x="357" y="99"/>
                      </a:lnTo>
                      <a:lnTo>
                        <a:pt x="350" y="99"/>
                      </a:lnTo>
                      <a:lnTo>
                        <a:pt x="345" y="96"/>
                      </a:lnTo>
                      <a:lnTo>
                        <a:pt x="341" y="93"/>
                      </a:lnTo>
                      <a:lnTo>
                        <a:pt x="337" y="88"/>
                      </a:lnTo>
                      <a:lnTo>
                        <a:pt x="336" y="82"/>
                      </a:lnTo>
                      <a:lnTo>
                        <a:pt x="334" y="77"/>
                      </a:lnTo>
                      <a:lnTo>
                        <a:pt x="332" y="64"/>
                      </a:lnTo>
                      <a:lnTo>
                        <a:pt x="328" y="51"/>
                      </a:lnTo>
                      <a:lnTo>
                        <a:pt x="326" y="46"/>
                      </a:lnTo>
                      <a:lnTo>
                        <a:pt x="324" y="40"/>
                      </a:lnTo>
                      <a:lnTo>
                        <a:pt x="319" y="35"/>
                      </a:lnTo>
                      <a:lnTo>
                        <a:pt x="313" y="32"/>
                      </a:lnTo>
                      <a:lnTo>
                        <a:pt x="306" y="29"/>
                      </a:lnTo>
                      <a:lnTo>
                        <a:pt x="298" y="29"/>
                      </a:lnTo>
                      <a:lnTo>
                        <a:pt x="298" y="29"/>
                      </a:lnTo>
                      <a:lnTo>
                        <a:pt x="295" y="29"/>
                      </a:lnTo>
                      <a:lnTo>
                        <a:pt x="292" y="31"/>
                      </a:lnTo>
                      <a:lnTo>
                        <a:pt x="287" y="34"/>
                      </a:lnTo>
                      <a:lnTo>
                        <a:pt x="280" y="39"/>
                      </a:lnTo>
                      <a:lnTo>
                        <a:pt x="276" y="40"/>
                      </a:lnTo>
                      <a:lnTo>
                        <a:pt x="272" y="40"/>
                      </a:lnTo>
                      <a:lnTo>
                        <a:pt x="272" y="40"/>
                      </a:lnTo>
                      <a:lnTo>
                        <a:pt x="266" y="40"/>
                      </a:lnTo>
                      <a:lnTo>
                        <a:pt x="260" y="38"/>
                      </a:lnTo>
                      <a:lnTo>
                        <a:pt x="256" y="35"/>
                      </a:lnTo>
                      <a:lnTo>
                        <a:pt x="251" y="32"/>
                      </a:lnTo>
                      <a:lnTo>
                        <a:pt x="243" y="26"/>
                      </a:lnTo>
                      <a:lnTo>
                        <a:pt x="240" y="24"/>
                      </a:lnTo>
                      <a:lnTo>
                        <a:pt x="235" y="21"/>
                      </a:lnTo>
                      <a:lnTo>
                        <a:pt x="235" y="21"/>
                      </a:lnTo>
                      <a:lnTo>
                        <a:pt x="227" y="19"/>
                      </a:lnTo>
                      <a:lnTo>
                        <a:pt x="219" y="19"/>
                      </a:lnTo>
                      <a:lnTo>
                        <a:pt x="203" y="20"/>
                      </a:lnTo>
                      <a:lnTo>
                        <a:pt x="185" y="20"/>
                      </a:lnTo>
                      <a:lnTo>
                        <a:pt x="177" y="20"/>
                      </a:lnTo>
                      <a:lnTo>
                        <a:pt x="169" y="18"/>
                      </a:lnTo>
                      <a:lnTo>
                        <a:pt x="169" y="18"/>
                      </a:lnTo>
                      <a:lnTo>
                        <a:pt x="167" y="16"/>
                      </a:lnTo>
                      <a:lnTo>
                        <a:pt x="165" y="13"/>
                      </a:lnTo>
                      <a:lnTo>
                        <a:pt x="162" y="8"/>
                      </a:lnTo>
                      <a:lnTo>
                        <a:pt x="160" y="4"/>
                      </a:lnTo>
                      <a:lnTo>
                        <a:pt x="158" y="2"/>
                      </a:lnTo>
                      <a:lnTo>
                        <a:pt x="153" y="1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43" y="1"/>
                      </a:lnTo>
                      <a:lnTo>
                        <a:pt x="141" y="3"/>
                      </a:lnTo>
                      <a:lnTo>
                        <a:pt x="134" y="10"/>
                      </a:lnTo>
                      <a:lnTo>
                        <a:pt x="130" y="15"/>
                      </a:lnTo>
                      <a:lnTo>
                        <a:pt x="127" y="18"/>
                      </a:lnTo>
                      <a:lnTo>
                        <a:pt x="122" y="20"/>
                      </a:lnTo>
                      <a:lnTo>
                        <a:pt x="118" y="21"/>
                      </a:lnTo>
                      <a:lnTo>
                        <a:pt x="118" y="21"/>
                      </a:lnTo>
                      <a:lnTo>
                        <a:pt x="114" y="20"/>
                      </a:lnTo>
                      <a:lnTo>
                        <a:pt x="111" y="19"/>
                      </a:lnTo>
                      <a:lnTo>
                        <a:pt x="103" y="15"/>
                      </a:lnTo>
                      <a:lnTo>
                        <a:pt x="103" y="15"/>
                      </a:lnTo>
                      <a:lnTo>
                        <a:pt x="95" y="15"/>
                      </a:lnTo>
                      <a:lnTo>
                        <a:pt x="86" y="17"/>
                      </a:lnTo>
                      <a:lnTo>
                        <a:pt x="81" y="19"/>
                      </a:lnTo>
                      <a:lnTo>
                        <a:pt x="75" y="24"/>
                      </a:lnTo>
                      <a:lnTo>
                        <a:pt x="72" y="29"/>
                      </a:lnTo>
                      <a:lnTo>
                        <a:pt x="68" y="38"/>
                      </a:lnTo>
                      <a:lnTo>
                        <a:pt x="67" y="47"/>
                      </a:lnTo>
                      <a:lnTo>
                        <a:pt x="67" y="58"/>
                      </a:lnTo>
                      <a:lnTo>
                        <a:pt x="67" y="58"/>
                      </a:lnTo>
                      <a:lnTo>
                        <a:pt x="67" y="65"/>
                      </a:lnTo>
                      <a:lnTo>
                        <a:pt x="69" y="70"/>
                      </a:lnTo>
                      <a:lnTo>
                        <a:pt x="74" y="80"/>
                      </a:lnTo>
                      <a:lnTo>
                        <a:pt x="78" y="89"/>
                      </a:lnTo>
                      <a:lnTo>
                        <a:pt x="81" y="94"/>
                      </a:lnTo>
                      <a:lnTo>
                        <a:pt x="81" y="99"/>
                      </a:lnTo>
                      <a:lnTo>
                        <a:pt x="81" y="99"/>
                      </a:lnTo>
                      <a:lnTo>
                        <a:pt x="81" y="105"/>
                      </a:lnTo>
                      <a:lnTo>
                        <a:pt x="77" y="112"/>
                      </a:lnTo>
                      <a:lnTo>
                        <a:pt x="74" y="119"/>
                      </a:lnTo>
                      <a:lnTo>
                        <a:pt x="68" y="126"/>
                      </a:lnTo>
                      <a:lnTo>
                        <a:pt x="55" y="140"/>
                      </a:lnTo>
                      <a:lnTo>
                        <a:pt x="40" y="154"/>
                      </a:lnTo>
                      <a:lnTo>
                        <a:pt x="27" y="166"/>
                      </a:lnTo>
                      <a:lnTo>
                        <a:pt x="13" y="180"/>
                      </a:lnTo>
                      <a:lnTo>
                        <a:pt x="8" y="186"/>
                      </a:lnTo>
                      <a:lnTo>
                        <a:pt x="4" y="193"/>
                      </a:lnTo>
                      <a:lnTo>
                        <a:pt x="1" y="199"/>
                      </a:lnTo>
                      <a:lnTo>
                        <a:pt x="0" y="206"/>
                      </a:lnTo>
                      <a:lnTo>
                        <a:pt x="0" y="206"/>
                      </a:lnTo>
                      <a:lnTo>
                        <a:pt x="0" y="227"/>
                      </a:lnTo>
                      <a:lnTo>
                        <a:pt x="0" y="227"/>
                      </a:lnTo>
                      <a:lnTo>
                        <a:pt x="5" y="229"/>
                      </a:lnTo>
                      <a:lnTo>
                        <a:pt x="8" y="230"/>
                      </a:lnTo>
                      <a:lnTo>
                        <a:pt x="13" y="234"/>
                      </a:lnTo>
                      <a:lnTo>
                        <a:pt x="16" y="240"/>
                      </a:lnTo>
                      <a:lnTo>
                        <a:pt x="20" y="246"/>
                      </a:lnTo>
                      <a:lnTo>
                        <a:pt x="26" y="257"/>
                      </a:lnTo>
                      <a:lnTo>
                        <a:pt x="29" y="262"/>
                      </a:lnTo>
                      <a:lnTo>
                        <a:pt x="34" y="264"/>
                      </a:lnTo>
                      <a:lnTo>
                        <a:pt x="34" y="264"/>
                      </a:lnTo>
                      <a:lnTo>
                        <a:pt x="53" y="270"/>
                      </a:lnTo>
                      <a:lnTo>
                        <a:pt x="70" y="272"/>
                      </a:lnTo>
                      <a:lnTo>
                        <a:pt x="85" y="275"/>
                      </a:lnTo>
                      <a:lnTo>
                        <a:pt x="98" y="275"/>
                      </a:lnTo>
                      <a:lnTo>
                        <a:pt x="111" y="276"/>
                      </a:lnTo>
                      <a:lnTo>
                        <a:pt x="124" y="277"/>
                      </a:lnTo>
                      <a:lnTo>
                        <a:pt x="138" y="280"/>
                      </a:lnTo>
                      <a:lnTo>
                        <a:pt x="154" y="286"/>
                      </a:lnTo>
                      <a:lnTo>
                        <a:pt x="154" y="286"/>
                      </a:lnTo>
                      <a:lnTo>
                        <a:pt x="160" y="290"/>
                      </a:lnTo>
                      <a:lnTo>
                        <a:pt x="164" y="293"/>
                      </a:lnTo>
                      <a:lnTo>
                        <a:pt x="172" y="302"/>
                      </a:lnTo>
                      <a:lnTo>
                        <a:pt x="175" y="306"/>
                      </a:lnTo>
                      <a:lnTo>
                        <a:pt x="179" y="309"/>
                      </a:lnTo>
                      <a:lnTo>
                        <a:pt x="182" y="311"/>
                      </a:lnTo>
                      <a:lnTo>
                        <a:pt x="188" y="311"/>
                      </a:lnTo>
                      <a:lnTo>
                        <a:pt x="188" y="311"/>
                      </a:lnTo>
                      <a:lnTo>
                        <a:pt x="195" y="311"/>
                      </a:lnTo>
                      <a:lnTo>
                        <a:pt x="203" y="310"/>
                      </a:lnTo>
                      <a:lnTo>
                        <a:pt x="217" y="306"/>
                      </a:lnTo>
                      <a:lnTo>
                        <a:pt x="229" y="300"/>
                      </a:lnTo>
                      <a:lnTo>
                        <a:pt x="241" y="293"/>
                      </a:lnTo>
                      <a:lnTo>
                        <a:pt x="252" y="287"/>
                      </a:lnTo>
                      <a:lnTo>
                        <a:pt x="264" y="281"/>
                      </a:lnTo>
                      <a:lnTo>
                        <a:pt x="274" y="277"/>
                      </a:lnTo>
                      <a:lnTo>
                        <a:pt x="279" y="276"/>
                      </a:lnTo>
                      <a:lnTo>
                        <a:pt x="283" y="276"/>
                      </a:lnTo>
                      <a:lnTo>
                        <a:pt x="283" y="276"/>
                      </a:lnTo>
                      <a:lnTo>
                        <a:pt x="291" y="276"/>
                      </a:lnTo>
                      <a:lnTo>
                        <a:pt x="297" y="278"/>
                      </a:lnTo>
                      <a:lnTo>
                        <a:pt x="303" y="280"/>
                      </a:lnTo>
                      <a:lnTo>
                        <a:pt x="307" y="284"/>
                      </a:lnTo>
                      <a:lnTo>
                        <a:pt x="311" y="288"/>
                      </a:lnTo>
                      <a:lnTo>
                        <a:pt x="313" y="293"/>
                      </a:lnTo>
                      <a:lnTo>
                        <a:pt x="318" y="302"/>
                      </a:lnTo>
                      <a:lnTo>
                        <a:pt x="320" y="313"/>
                      </a:lnTo>
                      <a:lnTo>
                        <a:pt x="324" y="322"/>
                      </a:lnTo>
                      <a:lnTo>
                        <a:pt x="326" y="325"/>
                      </a:lnTo>
                      <a:lnTo>
                        <a:pt x="328" y="327"/>
                      </a:lnTo>
                      <a:lnTo>
                        <a:pt x="330" y="330"/>
                      </a:lnTo>
                      <a:lnTo>
                        <a:pt x="335" y="330"/>
                      </a:lnTo>
                      <a:lnTo>
                        <a:pt x="335" y="330"/>
                      </a:lnTo>
                      <a:lnTo>
                        <a:pt x="337" y="330"/>
                      </a:lnTo>
                      <a:lnTo>
                        <a:pt x="341" y="329"/>
                      </a:lnTo>
                      <a:lnTo>
                        <a:pt x="348" y="324"/>
                      </a:lnTo>
                      <a:lnTo>
                        <a:pt x="355" y="321"/>
                      </a:lnTo>
                      <a:lnTo>
                        <a:pt x="357" y="319"/>
                      </a:lnTo>
                      <a:lnTo>
                        <a:pt x="360" y="318"/>
                      </a:lnTo>
                      <a:lnTo>
                        <a:pt x="360" y="318"/>
                      </a:lnTo>
                      <a:lnTo>
                        <a:pt x="364" y="329"/>
                      </a:lnTo>
                      <a:lnTo>
                        <a:pt x="368" y="337"/>
                      </a:lnTo>
                      <a:lnTo>
                        <a:pt x="372" y="340"/>
                      </a:lnTo>
                      <a:lnTo>
                        <a:pt x="375" y="342"/>
                      </a:lnTo>
                      <a:lnTo>
                        <a:pt x="379" y="344"/>
                      </a:lnTo>
                      <a:lnTo>
                        <a:pt x="382" y="345"/>
                      </a:lnTo>
                      <a:lnTo>
                        <a:pt x="382" y="345"/>
                      </a:lnTo>
                      <a:lnTo>
                        <a:pt x="385" y="344"/>
                      </a:lnTo>
                      <a:lnTo>
                        <a:pt x="387" y="342"/>
                      </a:lnTo>
                      <a:lnTo>
                        <a:pt x="391" y="339"/>
                      </a:lnTo>
                      <a:lnTo>
                        <a:pt x="396" y="336"/>
                      </a:lnTo>
                      <a:lnTo>
                        <a:pt x="398" y="334"/>
                      </a:lnTo>
                      <a:lnTo>
                        <a:pt x="401" y="333"/>
                      </a:lnTo>
                      <a:lnTo>
                        <a:pt x="401" y="333"/>
                      </a:lnTo>
                      <a:lnTo>
                        <a:pt x="408" y="334"/>
                      </a:lnTo>
                      <a:lnTo>
                        <a:pt x="414" y="338"/>
                      </a:lnTo>
                      <a:lnTo>
                        <a:pt x="428" y="348"/>
                      </a:lnTo>
                      <a:lnTo>
                        <a:pt x="435" y="354"/>
                      </a:lnTo>
                      <a:lnTo>
                        <a:pt x="444" y="359"/>
                      </a:lnTo>
                      <a:lnTo>
                        <a:pt x="454" y="362"/>
                      </a:lnTo>
                      <a:lnTo>
                        <a:pt x="464" y="363"/>
                      </a:lnTo>
                      <a:lnTo>
                        <a:pt x="464" y="363"/>
                      </a:lnTo>
                      <a:lnTo>
                        <a:pt x="467" y="370"/>
                      </a:lnTo>
                      <a:lnTo>
                        <a:pt x="467" y="37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5878071" y="4937939"/>
                  <a:ext cx="848908" cy="1263632"/>
                </a:xfrm>
                <a:custGeom>
                  <a:rect b="b" l="l" r="r" t="t"/>
                  <a:pathLst>
                    <a:path extrusionOk="0" h="1597" w="1039">
                      <a:moveTo>
                        <a:pt x="521" y="0"/>
                      </a:moveTo>
                      <a:lnTo>
                        <a:pt x="521" y="0"/>
                      </a:lnTo>
                      <a:lnTo>
                        <a:pt x="521" y="0"/>
                      </a:lnTo>
                      <a:lnTo>
                        <a:pt x="521" y="0"/>
                      </a:lnTo>
                      <a:lnTo>
                        <a:pt x="531" y="10"/>
                      </a:lnTo>
                      <a:lnTo>
                        <a:pt x="540" y="22"/>
                      </a:lnTo>
                      <a:lnTo>
                        <a:pt x="548" y="33"/>
                      </a:lnTo>
                      <a:lnTo>
                        <a:pt x="554" y="46"/>
                      </a:lnTo>
                      <a:lnTo>
                        <a:pt x="568" y="72"/>
                      </a:lnTo>
                      <a:lnTo>
                        <a:pt x="582" y="98"/>
                      </a:lnTo>
                      <a:lnTo>
                        <a:pt x="589" y="110"/>
                      </a:lnTo>
                      <a:lnTo>
                        <a:pt x="597" y="122"/>
                      </a:lnTo>
                      <a:lnTo>
                        <a:pt x="606" y="132"/>
                      </a:lnTo>
                      <a:lnTo>
                        <a:pt x="617" y="143"/>
                      </a:lnTo>
                      <a:lnTo>
                        <a:pt x="627" y="151"/>
                      </a:lnTo>
                      <a:lnTo>
                        <a:pt x="641" y="158"/>
                      </a:lnTo>
                      <a:lnTo>
                        <a:pt x="656" y="162"/>
                      </a:lnTo>
                      <a:lnTo>
                        <a:pt x="672" y="166"/>
                      </a:lnTo>
                      <a:lnTo>
                        <a:pt x="672" y="166"/>
                      </a:lnTo>
                      <a:lnTo>
                        <a:pt x="670" y="171"/>
                      </a:lnTo>
                      <a:lnTo>
                        <a:pt x="667" y="177"/>
                      </a:lnTo>
                      <a:lnTo>
                        <a:pt x="665" y="184"/>
                      </a:lnTo>
                      <a:lnTo>
                        <a:pt x="664" y="192"/>
                      </a:lnTo>
                      <a:lnTo>
                        <a:pt x="666" y="201"/>
                      </a:lnTo>
                      <a:lnTo>
                        <a:pt x="668" y="205"/>
                      </a:lnTo>
                      <a:lnTo>
                        <a:pt x="671" y="209"/>
                      </a:lnTo>
                      <a:lnTo>
                        <a:pt x="675" y="213"/>
                      </a:lnTo>
                      <a:lnTo>
                        <a:pt x="680" y="216"/>
                      </a:lnTo>
                      <a:lnTo>
                        <a:pt x="680" y="216"/>
                      </a:lnTo>
                      <a:lnTo>
                        <a:pt x="690" y="221"/>
                      </a:lnTo>
                      <a:lnTo>
                        <a:pt x="697" y="223"/>
                      </a:lnTo>
                      <a:lnTo>
                        <a:pt x="704" y="224"/>
                      </a:lnTo>
                      <a:lnTo>
                        <a:pt x="706" y="224"/>
                      </a:lnTo>
                      <a:lnTo>
                        <a:pt x="709" y="225"/>
                      </a:lnTo>
                      <a:lnTo>
                        <a:pt x="719" y="231"/>
                      </a:lnTo>
                      <a:lnTo>
                        <a:pt x="719" y="231"/>
                      </a:lnTo>
                      <a:lnTo>
                        <a:pt x="728" y="236"/>
                      </a:lnTo>
                      <a:lnTo>
                        <a:pt x="735" y="238"/>
                      </a:lnTo>
                      <a:lnTo>
                        <a:pt x="745" y="242"/>
                      </a:lnTo>
                      <a:lnTo>
                        <a:pt x="748" y="244"/>
                      </a:lnTo>
                      <a:lnTo>
                        <a:pt x="748" y="247"/>
                      </a:lnTo>
                      <a:lnTo>
                        <a:pt x="744" y="253"/>
                      </a:lnTo>
                      <a:lnTo>
                        <a:pt x="737" y="261"/>
                      </a:lnTo>
                      <a:lnTo>
                        <a:pt x="737" y="261"/>
                      </a:lnTo>
                      <a:lnTo>
                        <a:pt x="734" y="266"/>
                      </a:lnTo>
                      <a:lnTo>
                        <a:pt x="732" y="271"/>
                      </a:lnTo>
                      <a:lnTo>
                        <a:pt x="731" y="276"/>
                      </a:lnTo>
                      <a:lnTo>
                        <a:pt x="731" y="282"/>
                      </a:lnTo>
                      <a:lnTo>
                        <a:pt x="732" y="285"/>
                      </a:lnTo>
                      <a:lnTo>
                        <a:pt x="734" y="290"/>
                      </a:lnTo>
                      <a:lnTo>
                        <a:pt x="736" y="292"/>
                      </a:lnTo>
                      <a:lnTo>
                        <a:pt x="740" y="296"/>
                      </a:lnTo>
                      <a:lnTo>
                        <a:pt x="743" y="297"/>
                      </a:lnTo>
                      <a:lnTo>
                        <a:pt x="748" y="298"/>
                      </a:lnTo>
                      <a:lnTo>
                        <a:pt x="752" y="298"/>
                      </a:lnTo>
                      <a:lnTo>
                        <a:pt x="758" y="298"/>
                      </a:lnTo>
                      <a:lnTo>
                        <a:pt x="764" y="296"/>
                      </a:lnTo>
                      <a:lnTo>
                        <a:pt x="770" y="293"/>
                      </a:lnTo>
                      <a:lnTo>
                        <a:pt x="775" y="289"/>
                      </a:lnTo>
                      <a:lnTo>
                        <a:pt x="782" y="283"/>
                      </a:lnTo>
                      <a:lnTo>
                        <a:pt x="782" y="283"/>
                      </a:lnTo>
                      <a:lnTo>
                        <a:pt x="793" y="273"/>
                      </a:lnTo>
                      <a:lnTo>
                        <a:pt x="802" y="265"/>
                      </a:lnTo>
                      <a:lnTo>
                        <a:pt x="809" y="260"/>
                      </a:lnTo>
                      <a:lnTo>
                        <a:pt x="817" y="259"/>
                      </a:lnTo>
                      <a:lnTo>
                        <a:pt x="819" y="259"/>
                      </a:lnTo>
                      <a:lnTo>
                        <a:pt x="823" y="260"/>
                      </a:lnTo>
                      <a:lnTo>
                        <a:pt x="828" y="265"/>
                      </a:lnTo>
                      <a:lnTo>
                        <a:pt x="833" y="270"/>
                      </a:lnTo>
                      <a:lnTo>
                        <a:pt x="838" y="278"/>
                      </a:lnTo>
                      <a:lnTo>
                        <a:pt x="838" y="278"/>
                      </a:lnTo>
                      <a:lnTo>
                        <a:pt x="848" y="296"/>
                      </a:lnTo>
                      <a:lnTo>
                        <a:pt x="852" y="301"/>
                      </a:lnTo>
                      <a:lnTo>
                        <a:pt x="857" y="305"/>
                      </a:lnTo>
                      <a:lnTo>
                        <a:pt x="863" y="307"/>
                      </a:lnTo>
                      <a:lnTo>
                        <a:pt x="867" y="306"/>
                      </a:lnTo>
                      <a:lnTo>
                        <a:pt x="872" y="304"/>
                      </a:lnTo>
                      <a:lnTo>
                        <a:pt x="878" y="298"/>
                      </a:lnTo>
                      <a:lnTo>
                        <a:pt x="878" y="298"/>
                      </a:lnTo>
                      <a:lnTo>
                        <a:pt x="884" y="293"/>
                      </a:lnTo>
                      <a:lnTo>
                        <a:pt x="888" y="291"/>
                      </a:lnTo>
                      <a:lnTo>
                        <a:pt x="893" y="291"/>
                      </a:lnTo>
                      <a:lnTo>
                        <a:pt x="899" y="292"/>
                      </a:lnTo>
                      <a:lnTo>
                        <a:pt x="903" y="297"/>
                      </a:lnTo>
                      <a:lnTo>
                        <a:pt x="908" y="304"/>
                      </a:lnTo>
                      <a:lnTo>
                        <a:pt x="913" y="312"/>
                      </a:lnTo>
                      <a:lnTo>
                        <a:pt x="918" y="323"/>
                      </a:lnTo>
                      <a:lnTo>
                        <a:pt x="918" y="323"/>
                      </a:lnTo>
                      <a:lnTo>
                        <a:pt x="930" y="343"/>
                      </a:lnTo>
                      <a:lnTo>
                        <a:pt x="934" y="352"/>
                      </a:lnTo>
                      <a:lnTo>
                        <a:pt x="936" y="360"/>
                      </a:lnTo>
                      <a:lnTo>
                        <a:pt x="939" y="367"/>
                      </a:lnTo>
                      <a:lnTo>
                        <a:pt x="939" y="374"/>
                      </a:lnTo>
                      <a:lnTo>
                        <a:pt x="939" y="381"/>
                      </a:lnTo>
                      <a:lnTo>
                        <a:pt x="936" y="386"/>
                      </a:lnTo>
                      <a:lnTo>
                        <a:pt x="936" y="386"/>
                      </a:lnTo>
                      <a:lnTo>
                        <a:pt x="934" y="390"/>
                      </a:lnTo>
                      <a:lnTo>
                        <a:pt x="934" y="393"/>
                      </a:lnTo>
                      <a:lnTo>
                        <a:pt x="936" y="396"/>
                      </a:lnTo>
                      <a:lnTo>
                        <a:pt x="940" y="399"/>
                      </a:lnTo>
                      <a:lnTo>
                        <a:pt x="949" y="406"/>
                      </a:lnTo>
                      <a:lnTo>
                        <a:pt x="963" y="415"/>
                      </a:lnTo>
                      <a:lnTo>
                        <a:pt x="963" y="415"/>
                      </a:lnTo>
                      <a:lnTo>
                        <a:pt x="974" y="426"/>
                      </a:lnTo>
                      <a:lnTo>
                        <a:pt x="979" y="430"/>
                      </a:lnTo>
                      <a:lnTo>
                        <a:pt x="981" y="435"/>
                      </a:lnTo>
                      <a:lnTo>
                        <a:pt x="981" y="438"/>
                      </a:lnTo>
                      <a:lnTo>
                        <a:pt x="980" y="442"/>
                      </a:lnTo>
                      <a:lnTo>
                        <a:pt x="977" y="445"/>
                      </a:lnTo>
                      <a:lnTo>
                        <a:pt x="970" y="449"/>
                      </a:lnTo>
                      <a:lnTo>
                        <a:pt x="970" y="449"/>
                      </a:lnTo>
                      <a:lnTo>
                        <a:pt x="962" y="451"/>
                      </a:lnTo>
                      <a:lnTo>
                        <a:pt x="957" y="454"/>
                      </a:lnTo>
                      <a:lnTo>
                        <a:pt x="954" y="458"/>
                      </a:lnTo>
                      <a:lnTo>
                        <a:pt x="954" y="462"/>
                      </a:lnTo>
                      <a:lnTo>
                        <a:pt x="954" y="467"/>
                      </a:lnTo>
                      <a:lnTo>
                        <a:pt x="957" y="473"/>
                      </a:lnTo>
                      <a:lnTo>
                        <a:pt x="962" y="479"/>
                      </a:lnTo>
                      <a:lnTo>
                        <a:pt x="970" y="484"/>
                      </a:lnTo>
                      <a:lnTo>
                        <a:pt x="970" y="484"/>
                      </a:lnTo>
                      <a:lnTo>
                        <a:pt x="980" y="497"/>
                      </a:lnTo>
                      <a:lnTo>
                        <a:pt x="988" y="507"/>
                      </a:lnTo>
                      <a:lnTo>
                        <a:pt x="995" y="517"/>
                      </a:lnTo>
                      <a:lnTo>
                        <a:pt x="1000" y="521"/>
                      </a:lnTo>
                      <a:lnTo>
                        <a:pt x="1007" y="526"/>
                      </a:lnTo>
                      <a:lnTo>
                        <a:pt x="1007" y="526"/>
                      </a:lnTo>
                      <a:lnTo>
                        <a:pt x="1014" y="530"/>
                      </a:lnTo>
                      <a:lnTo>
                        <a:pt x="1019" y="536"/>
                      </a:lnTo>
                      <a:lnTo>
                        <a:pt x="1024" y="542"/>
                      </a:lnTo>
                      <a:lnTo>
                        <a:pt x="1029" y="548"/>
                      </a:lnTo>
                      <a:lnTo>
                        <a:pt x="1034" y="558"/>
                      </a:lnTo>
                      <a:lnTo>
                        <a:pt x="1035" y="563"/>
                      </a:lnTo>
                      <a:lnTo>
                        <a:pt x="1035" y="563"/>
                      </a:lnTo>
                      <a:lnTo>
                        <a:pt x="1016" y="579"/>
                      </a:lnTo>
                      <a:lnTo>
                        <a:pt x="996" y="597"/>
                      </a:lnTo>
                      <a:lnTo>
                        <a:pt x="978" y="618"/>
                      </a:lnTo>
                      <a:lnTo>
                        <a:pt x="969" y="629"/>
                      </a:lnTo>
                      <a:lnTo>
                        <a:pt x="961" y="641"/>
                      </a:lnTo>
                      <a:lnTo>
                        <a:pt x="954" y="652"/>
                      </a:lnTo>
                      <a:lnTo>
                        <a:pt x="947" y="665"/>
                      </a:lnTo>
                      <a:lnTo>
                        <a:pt x="940" y="679"/>
                      </a:lnTo>
                      <a:lnTo>
                        <a:pt x="935" y="691"/>
                      </a:lnTo>
                      <a:lnTo>
                        <a:pt x="931" y="705"/>
                      </a:lnTo>
                      <a:lnTo>
                        <a:pt x="926" y="720"/>
                      </a:lnTo>
                      <a:lnTo>
                        <a:pt x="924" y="734"/>
                      </a:lnTo>
                      <a:lnTo>
                        <a:pt x="922" y="749"/>
                      </a:lnTo>
                      <a:lnTo>
                        <a:pt x="922" y="749"/>
                      </a:lnTo>
                      <a:lnTo>
                        <a:pt x="923" y="754"/>
                      </a:lnTo>
                      <a:lnTo>
                        <a:pt x="925" y="757"/>
                      </a:lnTo>
                      <a:lnTo>
                        <a:pt x="927" y="759"/>
                      </a:lnTo>
                      <a:lnTo>
                        <a:pt x="931" y="762"/>
                      </a:lnTo>
                      <a:lnTo>
                        <a:pt x="934" y="763"/>
                      </a:lnTo>
                      <a:lnTo>
                        <a:pt x="939" y="763"/>
                      </a:lnTo>
                      <a:lnTo>
                        <a:pt x="947" y="763"/>
                      </a:lnTo>
                      <a:lnTo>
                        <a:pt x="957" y="762"/>
                      </a:lnTo>
                      <a:lnTo>
                        <a:pt x="968" y="758"/>
                      </a:lnTo>
                      <a:lnTo>
                        <a:pt x="978" y="756"/>
                      </a:lnTo>
                      <a:lnTo>
                        <a:pt x="989" y="755"/>
                      </a:lnTo>
                      <a:lnTo>
                        <a:pt x="999" y="754"/>
                      </a:lnTo>
                      <a:lnTo>
                        <a:pt x="1008" y="756"/>
                      </a:lnTo>
                      <a:lnTo>
                        <a:pt x="1011" y="757"/>
                      </a:lnTo>
                      <a:lnTo>
                        <a:pt x="1015" y="759"/>
                      </a:lnTo>
                      <a:lnTo>
                        <a:pt x="1018" y="763"/>
                      </a:lnTo>
                      <a:lnTo>
                        <a:pt x="1020" y="767"/>
                      </a:lnTo>
                      <a:lnTo>
                        <a:pt x="1023" y="773"/>
                      </a:lnTo>
                      <a:lnTo>
                        <a:pt x="1024" y="779"/>
                      </a:lnTo>
                      <a:lnTo>
                        <a:pt x="1025" y="787"/>
                      </a:lnTo>
                      <a:lnTo>
                        <a:pt x="1025" y="795"/>
                      </a:lnTo>
                      <a:lnTo>
                        <a:pt x="1023" y="817"/>
                      </a:lnTo>
                      <a:lnTo>
                        <a:pt x="1017" y="846"/>
                      </a:lnTo>
                      <a:lnTo>
                        <a:pt x="1017" y="846"/>
                      </a:lnTo>
                      <a:lnTo>
                        <a:pt x="1004" y="900"/>
                      </a:lnTo>
                      <a:lnTo>
                        <a:pt x="1001" y="920"/>
                      </a:lnTo>
                      <a:lnTo>
                        <a:pt x="999" y="940"/>
                      </a:lnTo>
                      <a:lnTo>
                        <a:pt x="996" y="960"/>
                      </a:lnTo>
                      <a:lnTo>
                        <a:pt x="995" y="980"/>
                      </a:lnTo>
                      <a:lnTo>
                        <a:pt x="995" y="1032"/>
                      </a:lnTo>
                      <a:lnTo>
                        <a:pt x="995" y="1032"/>
                      </a:lnTo>
                      <a:lnTo>
                        <a:pt x="996" y="1045"/>
                      </a:lnTo>
                      <a:lnTo>
                        <a:pt x="999" y="1057"/>
                      </a:lnTo>
                      <a:lnTo>
                        <a:pt x="1001" y="1069"/>
                      </a:lnTo>
                      <a:lnTo>
                        <a:pt x="1006" y="1078"/>
                      </a:lnTo>
                      <a:lnTo>
                        <a:pt x="1010" y="1087"/>
                      </a:lnTo>
                      <a:lnTo>
                        <a:pt x="1015" y="1096"/>
                      </a:lnTo>
                      <a:lnTo>
                        <a:pt x="1025" y="1111"/>
                      </a:lnTo>
                      <a:lnTo>
                        <a:pt x="1033" y="1123"/>
                      </a:lnTo>
                      <a:lnTo>
                        <a:pt x="1037" y="1129"/>
                      </a:lnTo>
                      <a:lnTo>
                        <a:pt x="1039" y="1133"/>
                      </a:lnTo>
                      <a:lnTo>
                        <a:pt x="1039" y="1138"/>
                      </a:lnTo>
                      <a:lnTo>
                        <a:pt x="1039" y="1141"/>
                      </a:lnTo>
                      <a:lnTo>
                        <a:pt x="1037" y="1146"/>
                      </a:lnTo>
                      <a:lnTo>
                        <a:pt x="1032" y="1149"/>
                      </a:lnTo>
                      <a:lnTo>
                        <a:pt x="1032" y="1149"/>
                      </a:lnTo>
                      <a:lnTo>
                        <a:pt x="1022" y="1157"/>
                      </a:lnTo>
                      <a:lnTo>
                        <a:pt x="1012" y="1167"/>
                      </a:lnTo>
                      <a:lnTo>
                        <a:pt x="1004" y="1177"/>
                      </a:lnTo>
                      <a:lnTo>
                        <a:pt x="996" y="1189"/>
                      </a:lnTo>
                      <a:lnTo>
                        <a:pt x="984" y="1213"/>
                      </a:lnTo>
                      <a:lnTo>
                        <a:pt x="970" y="1236"/>
                      </a:lnTo>
                      <a:lnTo>
                        <a:pt x="963" y="1246"/>
                      </a:lnTo>
                      <a:lnTo>
                        <a:pt x="955" y="1255"/>
                      </a:lnTo>
                      <a:lnTo>
                        <a:pt x="946" y="1264"/>
                      </a:lnTo>
                      <a:lnTo>
                        <a:pt x="935" y="1271"/>
                      </a:lnTo>
                      <a:lnTo>
                        <a:pt x="924" y="1276"/>
                      </a:lnTo>
                      <a:lnTo>
                        <a:pt x="910" y="1279"/>
                      </a:lnTo>
                      <a:lnTo>
                        <a:pt x="895" y="1279"/>
                      </a:lnTo>
                      <a:lnTo>
                        <a:pt x="878" y="1278"/>
                      </a:lnTo>
                      <a:lnTo>
                        <a:pt x="878" y="1278"/>
                      </a:lnTo>
                      <a:lnTo>
                        <a:pt x="859" y="1275"/>
                      </a:lnTo>
                      <a:lnTo>
                        <a:pt x="844" y="1270"/>
                      </a:lnTo>
                      <a:lnTo>
                        <a:pt x="820" y="1262"/>
                      </a:lnTo>
                      <a:lnTo>
                        <a:pt x="809" y="1258"/>
                      </a:lnTo>
                      <a:lnTo>
                        <a:pt x="797" y="1255"/>
                      </a:lnTo>
                      <a:lnTo>
                        <a:pt x="786" y="1253"/>
                      </a:lnTo>
                      <a:lnTo>
                        <a:pt x="772" y="1252"/>
                      </a:lnTo>
                      <a:lnTo>
                        <a:pt x="772" y="1252"/>
                      </a:lnTo>
                      <a:lnTo>
                        <a:pt x="767" y="1252"/>
                      </a:lnTo>
                      <a:lnTo>
                        <a:pt x="763" y="1253"/>
                      </a:lnTo>
                      <a:lnTo>
                        <a:pt x="754" y="1258"/>
                      </a:lnTo>
                      <a:lnTo>
                        <a:pt x="745" y="1263"/>
                      </a:lnTo>
                      <a:lnTo>
                        <a:pt x="736" y="1271"/>
                      </a:lnTo>
                      <a:lnTo>
                        <a:pt x="727" y="1278"/>
                      </a:lnTo>
                      <a:lnTo>
                        <a:pt x="717" y="1285"/>
                      </a:lnTo>
                      <a:lnTo>
                        <a:pt x="708" y="1290"/>
                      </a:lnTo>
                      <a:lnTo>
                        <a:pt x="703" y="1291"/>
                      </a:lnTo>
                      <a:lnTo>
                        <a:pt x="698" y="1292"/>
                      </a:lnTo>
                      <a:lnTo>
                        <a:pt x="698" y="1292"/>
                      </a:lnTo>
                      <a:lnTo>
                        <a:pt x="689" y="1294"/>
                      </a:lnTo>
                      <a:lnTo>
                        <a:pt x="679" y="1294"/>
                      </a:lnTo>
                      <a:lnTo>
                        <a:pt x="668" y="1293"/>
                      </a:lnTo>
                      <a:lnTo>
                        <a:pt x="658" y="1292"/>
                      </a:lnTo>
                      <a:lnTo>
                        <a:pt x="636" y="1286"/>
                      </a:lnTo>
                      <a:lnTo>
                        <a:pt x="615" y="1282"/>
                      </a:lnTo>
                      <a:lnTo>
                        <a:pt x="595" y="1277"/>
                      </a:lnTo>
                      <a:lnTo>
                        <a:pt x="587" y="1277"/>
                      </a:lnTo>
                      <a:lnTo>
                        <a:pt x="577" y="1277"/>
                      </a:lnTo>
                      <a:lnTo>
                        <a:pt x="571" y="1278"/>
                      </a:lnTo>
                      <a:lnTo>
                        <a:pt x="564" y="1282"/>
                      </a:lnTo>
                      <a:lnTo>
                        <a:pt x="558" y="1286"/>
                      </a:lnTo>
                      <a:lnTo>
                        <a:pt x="554" y="1292"/>
                      </a:lnTo>
                      <a:lnTo>
                        <a:pt x="554" y="1292"/>
                      </a:lnTo>
                      <a:lnTo>
                        <a:pt x="548" y="1309"/>
                      </a:lnTo>
                      <a:lnTo>
                        <a:pt x="538" y="1329"/>
                      </a:lnTo>
                      <a:lnTo>
                        <a:pt x="526" y="1350"/>
                      </a:lnTo>
                      <a:lnTo>
                        <a:pt x="511" y="1373"/>
                      </a:lnTo>
                      <a:lnTo>
                        <a:pt x="493" y="1398"/>
                      </a:lnTo>
                      <a:lnTo>
                        <a:pt x="474" y="1422"/>
                      </a:lnTo>
                      <a:lnTo>
                        <a:pt x="451" y="1447"/>
                      </a:lnTo>
                      <a:lnTo>
                        <a:pt x="427" y="1473"/>
                      </a:lnTo>
                      <a:lnTo>
                        <a:pt x="399" y="1496"/>
                      </a:lnTo>
                      <a:lnTo>
                        <a:pt x="369" y="1519"/>
                      </a:lnTo>
                      <a:lnTo>
                        <a:pt x="354" y="1529"/>
                      </a:lnTo>
                      <a:lnTo>
                        <a:pt x="338" y="1540"/>
                      </a:lnTo>
                      <a:lnTo>
                        <a:pt x="321" y="1549"/>
                      </a:lnTo>
                      <a:lnTo>
                        <a:pt x="304" y="1558"/>
                      </a:lnTo>
                      <a:lnTo>
                        <a:pt x="286" y="1566"/>
                      </a:lnTo>
                      <a:lnTo>
                        <a:pt x="268" y="1573"/>
                      </a:lnTo>
                      <a:lnTo>
                        <a:pt x="250" y="1580"/>
                      </a:lnTo>
                      <a:lnTo>
                        <a:pt x="230" y="1586"/>
                      </a:lnTo>
                      <a:lnTo>
                        <a:pt x="209" y="1590"/>
                      </a:lnTo>
                      <a:lnTo>
                        <a:pt x="190" y="1594"/>
                      </a:lnTo>
                      <a:lnTo>
                        <a:pt x="168" y="1596"/>
                      </a:lnTo>
                      <a:lnTo>
                        <a:pt x="147" y="1597"/>
                      </a:lnTo>
                      <a:lnTo>
                        <a:pt x="147" y="1597"/>
                      </a:lnTo>
                      <a:lnTo>
                        <a:pt x="124" y="1597"/>
                      </a:lnTo>
                      <a:lnTo>
                        <a:pt x="103" y="1595"/>
                      </a:lnTo>
                      <a:lnTo>
                        <a:pt x="86" y="1591"/>
                      </a:lnTo>
                      <a:lnTo>
                        <a:pt x="70" y="1588"/>
                      </a:lnTo>
                      <a:lnTo>
                        <a:pt x="56" y="1582"/>
                      </a:lnTo>
                      <a:lnTo>
                        <a:pt x="44" y="1575"/>
                      </a:lnTo>
                      <a:lnTo>
                        <a:pt x="33" y="1569"/>
                      </a:lnTo>
                      <a:lnTo>
                        <a:pt x="25" y="1561"/>
                      </a:lnTo>
                      <a:lnTo>
                        <a:pt x="18" y="1554"/>
                      </a:lnTo>
                      <a:lnTo>
                        <a:pt x="12" y="1548"/>
                      </a:lnTo>
                      <a:lnTo>
                        <a:pt x="4" y="1536"/>
                      </a:lnTo>
                      <a:lnTo>
                        <a:pt x="1" y="1527"/>
                      </a:lnTo>
                      <a:lnTo>
                        <a:pt x="0" y="1523"/>
                      </a:lnTo>
                      <a:lnTo>
                        <a:pt x="0" y="1523"/>
                      </a:lnTo>
                      <a:lnTo>
                        <a:pt x="2" y="1516"/>
                      </a:lnTo>
                      <a:lnTo>
                        <a:pt x="4" y="1510"/>
                      </a:lnTo>
                      <a:lnTo>
                        <a:pt x="8" y="1503"/>
                      </a:lnTo>
                      <a:lnTo>
                        <a:pt x="12" y="1497"/>
                      </a:lnTo>
                      <a:lnTo>
                        <a:pt x="22" y="1485"/>
                      </a:lnTo>
                      <a:lnTo>
                        <a:pt x="32" y="1474"/>
                      </a:lnTo>
                      <a:lnTo>
                        <a:pt x="42" y="1464"/>
                      </a:lnTo>
                      <a:lnTo>
                        <a:pt x="52" y="1452"/>
                      </a:lnTo>
                      <a:lnTo>
                        <a:pt x="56" y="1445"/>
                      </a:lnTo>
                      <a:lnTo>
                        <a:pt x="59" y="1439"/>
                      </a:lnTo>
                      <a:lnTo>
                        <a:pt x="61" y="1432"/>
                      </a:lnTo>
                      <a:lnTo>
                        <a:pt x="62" y="1424"/>
                      </a:lnTo>
                      <a:lnTo>
                        <a:pt x="62" y="1424"/>
                      </a:lnTo>
                      <a:lnTo>
                        <a:pt x="49" y="1422"/>
                      </a:lnTo>
                      <a:lnTo>
                        <a:pt x="40" y="1421"/>
                      </a:lnTo>
                      <a:lnTo>
                        <a:pt x="31" y="1419"/>
                      </a:lnTo>
                      <a:lnTo>
                        <a:pt x="22" y="1415"/>
                      </a:lnTo>
                      <a:lnTo>
                        <a:pt x="14" y="1411"/>
                      </a:lnTo>
                      <a:lnTo>
                        <a:pt x="11" y="1407"/>
                      </a:lnTo>
                      <a:lnTo>
                        <a:pt x="9" y="1404"/>
                      </a:lnTo>
                      <a:lnTo>
                        <a:pt x="8" y="1400"/>
                      </a:lnTo>
                      <a:lnTo>
                        <a:pt x="7" y="1396"/>
                      </a:lnTo>
                      <a:lnTo>
                        <a:pt x="7" y="1396"/>
                      </a:lnTo>
                      <a:lnTo>
                        <a:pt x="8" y="1386"/>
                      </a:lnTo>
                      <a:lnTo>
                        <a:pt x="10" y="1378"/>
                      </a:lnTo>
                      <a:lnTo>
                        <a:pt x="14" y="1370"/>
                      </a:lnTo>
                      <a:lnTo>
                        <a:pt x="17" y="1363"/>
                      </a:lnTo>
                      <a:lnTo>
                        <a:pt x="27" y="1350"/>
                      </a:lnTo>
                      <a:lnTo>
                        <a:pt x="37" y="1337"/>
                      </a:lnTo>
                      <a:lnTo>
                        <a:pt x="37" y="1337"/>
                      </a:lnTo>
                      <a:lnTo>
                        <a:pt x="30" y="1331"/>
                      </a:lnTo>
                      <a:lnTo>
                        <a:pt x="23" y="1324"/>
                      </a:lnTo>
                      <a:lnTo>
                        <a:pt x="19" y="1320"/>
                      </a:lnTo>
                      <a:lnTo>
                        <a:pt x="17" y="1315"/>
                      </a:lnTo>
                      <a:lnTo>
                        <a:pt x="15" y="1311"/>
                      </a:lnTo>
                      <a:lnTo>
                        <a:pt x="15" y="1304"/>
                      </a:lnTo>
                      <a:lnTo>
                        <a:pt x="15" y="1304"/>
                      </a:lnTo>
                      <a:lnTo>
                        <a:pt x="15" y="1300"/>
                      </a:lnTo>
                      <a:lnTo>
                        <a:pt x="16" y="1297"/>
                      </a:lnTo>
                      <a:lnTo>
                        <a:pt x="18" y="1293"/>
                      </a:lnTo>
                      <a:lnTo>
                        <a:pt x="22" y="1290"/>
                      </a:lnTo>
                      <a:lnTo>
                        <a:pt x="29" y="1285"/>
                      </a:lnTo>
                      <a:lnTo>
                        <a:pt x="38" y="1283"/>
                      </a:lnTo>
                      <a:lnTo>
                        <a:pt x="49" y="1281"/>
                      </a:lnTo>
                      <a:lnTo>
                        <a:pt x="61" y="1278"/>
                      </a:lnTo>
                      <a:lnTo>
                        <a:pt x="84" y="1278"/>
                      </a:lnTo>
                      <a:lnTo>
                        <a:pt x="84" y="1278"/>
                      </a:lnTo>
                      <a:lnTo>
                        <a:pt x="90" y="1277"/>
                      </a:lnTo>
                      <a:lnTo>
                        <a:pt x="95" y="1276"/>
                      </a:lnTo>
                      <a:lnTo>
                        <a:pt x="100" y="1274"/>
                      </a:lnTo>
                      <a:lnTo>
                        <a:pt x="103" y="1271"/>
                      </a:lnTo>
                      <a:lnTo>
                        <a:pt x="110" y="1263"/>
                      </a:lnTo>
                      <a:lnTo>
                        <a:pt x="116" y="1255"/>
                      </a:lnTo>
                      <a:lnTo>
                        <a:pt x="122" y="1247"/>
                      </a:lnTo>
                      <a:lnTo>
                        <a:pt x="129" y="1240"/>
                      </a:lnTo>
                      <a:lnTo>
                        <a:pt x="133" y="1238"/>
                      </a:lnTo>
                      <a:lnTo>
                        <a:pt x="138" y="1236"/>
                      </a:lnTo>
                      <a:lnTo>
                        <a:pt x="144" y="1235"/>
                      </a:lnTo>
                      <a:lnTo>
                        <a:pt x="151" y="1233"/>
                      </a:lnTo>
                      <a:lnTo>
                        <a:pt x="151" y="1233"/>
                      </a:lnTo>
                      <a:lnTo>
                        <a:pt x="168" y="1235"/>
                      </a:lnTo>
                      <a:lnTo>
                        <a:pt x="184" y="1233"/>
                      </a:lnTo>
                      <a:lnTo>
                        <a:pt x="192" y="1232"/>
                      </a:lnTo>
                      <a:lnTo>
                        <a:pt x="200" y="1230"/>
                      </a:lnTo>
                      <a:lnTo>
                        <a:pt x="207" y="1228"/>
                      </a:lnTo>
                      <a:lnTo>
                        <a:pt x="213" y="1223"/>
                      </a:lnTo>
                      <a:lnTo>
                        <a:pt x="213" y="1223"/>
                      </a:lnTo>
                      <a:lnTo>
                        <a:pt x="216" y="1218"/>
                      </a:lnTo>
                      <a:lnTo>
                        <a:pt x="217" y="1214"/>
                      </a:lnTo>
                      <a:lnTo>
                        <a:pt x="218" y="1208"/>
                      </a:lnTo>
                      <a:lnTo>
                        <a:pt x="218" y="1203"/>
                      </a:lnTo>
                      <a:lnTo>
                        <a:pt x="218" y="1198"/>
                      </a:lnTo>
                      <a:lnTo>
                        <a:pt x="220" y="1193"/>
                      </a:lnTo>
                      <a:lnTo>
                        <a:pt x="221" y="1187"/>
                      </a:lnTo>
                      <a:lnTo>
                        <a:pt x="224" y="1182"/>
                      </a:lnTo>
                      <a:lnTo>
                        <a:pt x="224" y="1182"/>
                      </a:lnTo>
                      <a:lnTo>
                        <a:pt x="248" y="1159"/>
                      </a:lnTo>
                      <a:lnTo>
                        <a:pt x="260" y="1147"/>
                      </a:lnTo>
                      <a:lnTo>
                        <a:pt x="269" y="1137"/>
                      </a:lnTo>
                      <a:lnTo>
                        <a:pt x="277" y="1124"/>
                      </a:lnTo>
                      <a:lnTo>
                        <a:pt x="285" y="1110"/>
                      </a:lnTo>
                      <a:lnTo>
                        <a:pt x="292" y="1093"/>
                      </a:lnTo>
                      <a:lnTo>
                        <a:pt x="298" y="1072"/>
                      </a:lnTo>
                      <a:lnTo>
                        <a:pt x="298" y="1072"/>
                      </a:lnTo>
                      <a:lnTo>
                        <a:pt x="305" y="1071"/>
                      </a:lnTo>
                      <a:lnTo>
                        <a:pt x="313" y="1070"/>
                      </a:lnTo>
                      <a:lnTo>
                        <a:pt x="320" y="1068"/>
                      </a:lnTo>
                      <a:lnTo>
                        <a:pt x="327" y="1065"/>
                      </a:lnTo>
                      <a:lnTo>
                        <a:pt x="340" y="1059"/>
                      </a:lnTo>
                      <a:lnTo>
                        <a:pt x="353" y="1049"/>
                      </a:lnTo>
                      <a:lnTo>
                        <a:pt x="366" y="1039"/>
                      </a:lnTo>
                      <a:lnTo>
                        <a:pt x="377" y="1027"/>
                      </a:lnTo>
                      <a:lnTo>
                        <a:pt x="396" y="1007"/>
                      </a:lnTo>
                      <a:lnTo>
                        <a:pt x="396" y="1007"/>
                      </a:lnTo>
                      <a:lnTo>
                        <a:pt x="414" y="992"/>
                      </a:lnTo>
                      <a:lnTo>
                        <a:pt x="423" y="985"/>
                      </a:lnTo>
                      <a:lnTo>
                        <a:pt x="430" y="977"/>
                      </a:lnTo>
                      <a:lnTo>
                        <a:pt x="436" y="969"/>
                      </a:lnTo>
                      <a:lnTo>
                        <a:pt x="441" y="958"/>
                      </a:lnTo>
                      <a:lnTo>
                        <a:pt x="444" y="947"/>
                      </a:lnTo>
                      <a:lnTo>
                        <a:pt x="444" y="933"/>
                      </a:lnTo>
                      <a:lnTo>
                        <a:pt x="444" y="933"/>
                      </a:lnTo>
                      <a:lnTo>
                        <a:pt x="444" y="924"/>
                      </a:lnTo>
                      <a:lnTo>
                        <a:pt x="442" y="916"/>
                      </a:lnTo>
                      <a:lnTo>
                        <a:pt x="438" y="909"/>
                      </a:lnTo>
                      <a:lnTo>
                        <a:pt x="434" y="903"/>
                      </a:lnTo>
                      <a:lnTo>
                        <a:pt x="429" y="897"/>
                      </a:lnTo>
                      <a:lnTo>
                        <a:pt x="423" y="892"/>
                      </a:lnTo>
                      <a:lnTo>
                        <a:pt x="412" y="882"/>
                      </a:lnTo>
                      <a:lnTo>
                        <a:pt x="399" y="873"/>
                      </a:lnTo>
                      <a:lnTo>
                        <a:pt x="393" y="869"/>
                      </a:lnTo>
                      <a:lnTo>
                        <a:pt x="389" y="864"/>
                      </a:lnTo>
                      <a:lnTo>
                        <a:pt x="384" y="858"/>
                      </a:lnTo>
                      <a:lnTo>
                        <a:pt x="381" y="853"/>
                      </a:lnTo>
                      <a:lnTo>
                        <a:pt x="378" y="846"/>
                      </a:lnTo>
                      <a:lnTo>
                        <a:pt x="378" y="838"/>
                      </a:lnTo>
                      <a:lnTo>
                        <a:pt x="378" y="838"/>
                      </a:lnTo>
                      <a:lnTo>
                        <a:pt x="378" y="833"/>
                      </a:lnTo>
                      <a:lnTo>
                        <a:pt x="380" y="828"/>
                      </a:lnTo>
                      <a:lnTo>
                        <a:pt x="381" y="825"/>
                      </a:lnTo>
                      <a:lnTo>
                        <a:pt x="383" y="823"/>
                      </a:lnTo>
                      <a:lnTo>
                        <a:pt x="389" y="817"/>
                      </a:lnTo>
                      <a:lnTo>
                        <a:pt x="396" y="812"/>
                      </a:lnTo>
                      <a:lnTo>
                        <a:pt x="411" y="804"/>
                      </a:lnTo>
                      <a:lnTo>
                        <a:pt x="418" y="800"/>
                      </a:lnTo>
                      <a:lnTo>
                        <a:pt x="422" y="794"/>
                      </a:lnTo>
                      <a:lnTo>
                        <a:pt x="422" y="794"/>
                      </a:lnTo>
                      <a:lnTo>
                        <a:pt x="430" y="774"/>
                      </a:lnTo>
                      <a:lnTo>
                        <a:pt x="439" y="752"/>
                      </a:lnTo>
                      <a:lnTo>
                        <a:pt x="449" y="731"/>
                      </a:lnTo>
                      <a:lnTo>
                        <a:pt x="458" y="708"/>
                      </a:lnTo>
                      <a:lnTo>
                        <a:pt x="469" y="687"/>
                      </a:lnTo>
                      <a:lnTo>
                        <a:pt x="481" y="667"/>
                      </a:lnTo>
                      <a:lnTo>
                        <a:pt x="488" y="659"/>
                      </a:lnTo>
                      <a:lnTo>
                        <a:pt x="495" y="651"/>
                      </a:lnTo>
                      <a:lnTo>
                        <a:pt x="503" y="644"/>
                      </a:lnTo>
                      <a:lnTo>
                        <a:pt x="511" y="640"/>
                      </a:lnTo>
                      <a:lnTo>
                        <a:pt x="511" y="640"/>
                      </a:lnTo>
                      <a:lnTo>
                        <a:pt x="519" y="634"/>
                      </a:lnTo>
                      <a:lnTo>
                        <a:pt x="528" y="629"/>
                      </a:lnTo>
                      <a:lnTo>
                        <a:pt x="536" y="625"/>
                      </a:lnTo>
                      <a:lnTo>
                        <a:pt x="544" y="619"/>
                      </a:lnTo>
                      <a:lnTo>
                        <a:pt x="552" y="612"/>
                      </a:lnTo>
                      <a:lnTo>
                        <a:pt x="557" y="603"/>
                      </a:lnTo>
                      <a:lnTo>
                        <a:pt x="559" y="598"/>
                      </a:lnTo>
                      <a:lnTo>
                        <a:pt x="560" y="591"/>
                      </a:lnTo>
                      <a:lnTo>
                        <a:pt x="561" y="584"/>
                      </a:lnTo>
                      <a:lnTo>
                        <a:pt x="563" y="578"/>
                      </a:lnTo>
                      <a:lnTo>
                        <a:pt x="563" y="578"/>
                      </a:lnTo>
                      <a:lnTo>
                        <a:pt x="561" y="567"/>
                      </a:lnTo>
                      <a:lnTo>
                        <a:pt x="558" y="559"/>
                      </a:lnTo>
                      <a:lnTo>
                        <a:pt x="553" y="552"/>
                      </a:lnTo>
                      <a:lnTo>
                        <a:pt x="549" y="545"/>
                      </a:lnTo>
                      <a:lnTo>
                        <a:pt x="542" y="541"/>
                      </a:lnTo>
                      <a:lnTo>
                        <a:pt x="534" y="535"/>
                      </a:lnTo>
                      <a:lnTo>
                        <a:pt x="518" y="526"/>
                      </a:lnTo>
                      <a:lnTo>
                        <a:pt x="518" y="526"/>
                      </a:lnTo>
                      <a:lnTo>
                        <a:pt x="508" y="519"/>
                      </a:lnTo>
                      <a:lnTo>
                        <a:pt x="500" y="515"/>
                      </a:lnTo>
                      <a:lnTo>
                        <a:pt x="492" y="513"/>
                      </a:lnTo>
                      <a:lnTo>
                        <a:pt x="484" y="512"/>
                      </a:lnTo>
                      <a:lnTo>
                        <a:pt x="466" y="512"/>
                      </a:lnTo>
                      <a:lnTo>
                        <a:pt x="456" y="511"/>
                      </a:lnTo>
                      <a:lnTo>
                        <a:pt x="444" y="507"/>
                      </a:lnTo>
                      <a:lnTo>
                        <a:pt x="444" y="507"/>
                      </a:lnTo>
                      <a:lnTo>
                        <a:pt x="431" y="479"/>
                      </a:lnTo>
                      <a:lnTo>
                        <a:pt x="421" y="456"/>
                      </a:lnTo>
                      <a:lnTo>
                        <a:pt x="415" y="441"/>
                      </a:lnTo>
                      <a:lnTo>
                        <a:pt x="415" y="441"/>
                      </a:lnTo>
                      <a:lnTo>
                        <a:pt x="406" y="420"/>
                      </a:lnTo>
                      <a:lnTo>
                        <a:pt x="396" y="403"/>
                      </a:lnTo>
                      <a:lnTo>
                        <a:pt x="372" y="363"/>
                      </a:lnTo>
                      <a:lnTo>
                        <a:pt x="372" y="363"/>
                      </a:lnTo>
                      <a:lnTo>
                        <a:pt x="366" y="359"/>
                      </a:lnTo>
                      <a:lnTo>
                        <a:pt x="360" y="353"/>
                      </a:lnTo>
                      <a:lnTo>
                        <a:pt x="357" y="350"/>
                      </a:lnTo>
                      <a:lnTo>
                        <a:pt x="354" y="345"/>
                      </a:lnTo>
                      <a:lnTo>
                        <a:pt x="353" y="340"/>
                      </a:lnTo>
                      <a:lnTo>
                        <a:pt x="352" y="335"/>
                      </a:lnTo>
                      <a:lnTo>
                        <a:pt x="352" y="335"/>
                      </a:lnTo>
                      <a:lnTo>
                        <a:pt x="352" y="322"/>
                      </a:lnTo>
                      <a:lnTo>
                        <a:pt x="353" y="311"/>
                      </a:lnTo>
                      <a:lnTo>
                        <a:pt x="354" y="306"/>
                      </a:lnTo>
                      <a:lnTo>
                        <a:pt x="357" y="301"/>
                      </a:lnTo>
                      <a:lnTo>
                        <a:pt x="361" y="299"/>
                      </a:lnTo>
                      <a:lnTo>
                        <a:pt x="367" y="298"/>
                      </a:lnTo>
                      <a:lnTo>
                        <a:pt x="367" y="298"/>
                      </a:lnTo>
                      <a:lnTo>
                        <a:pt x="373" y="298"/>
                      </a:lnTo>
                      <a:lnTo>
                        <a:pt x="378" y="300"/>
                      </a:lnTo>
                      <a:lnTo>
                        <a:pt x="388" y="305"/>
                      </a:lnTo>
                      <a:lnTo>
                        <a:pt x="392" y="308"/>
                      </a:lnTo>
                      <a:lnTo>
                        <a:pt x="398" y="311"/>
                      </a:lnTo>
                      <a:lnTo>
                        <a:pt x="404" y="312"/>
                      </a:lnTo>
                      <a:lnTo>
                        <a:pt x="411" y="313"/>
                      </a:lnTo>
                      <a:lnTo>
                        <a:pt x="411" y="313"/>
                      </a:lnTo>
                      <a:lnTo>
                        <a:pt x="419" y="312"/>
                      </a:lnTo>
                      <a:lnTo>
                        <a:pt x="424" y="311"/>
                      </a:lnTo>
                      <a:lnTo>
                        <a:pt x="431" y="307"/>
                      </a:lnTo>
                      <a:lnTo>
                        <a:pt x="436" y="305"/>
                      </a:lnTo>
                      <a:lnTo>
                        <a:pt x="446" y="296"/>
                      </a:lnTo>
                      <a:lnTo>
                        <a:pt x="456" y="285"/>
                      </a:lnTo>
                      <a:lnTo>
                        <a:pt x="464" y="275"/>
                      </a:lnTo>
                      <a:lnTo>
                        <a:pt x="472" y="266"/>
                      </a:lnTo>
                      <a:lnTo>
                        <a:pt x="480" y="259"/>
                      </a:lnTo>
                      <a:lnTo>
                        <a:pt x="484" y="255"/>
                      </a:lnTo>
                      <a:lnTo>
                        <a:pt x="489" y="254"/>
                      </a:lnTo>
                      <a:lnTo>
                        <a:pt x="489" y="254"/>
                      </a:lnTo>
                      <a:lnTo>
                        <a:pt x="482" y="233"/>
                      </a:lnTo>
                      <a:lnTo>
                        <a:pt x="479" y="224"/>
                      </a:lnTo>
                      <a:lnTo>
                        <a:pt x="477" y="216"/>
                      </a:lnTo>
                      <a:lnTo>
                        <a:pt x="477" y="216"/>
                      </a:lnTo>
                      <a:lnTo>
                        <a:pt x="477" y="212"/>
                      </a:lnTo>
                      <a:lnTo>
                        <a:pt x="479" y="208"/>
                      </a:lnTo>
                      <a:lnTo>
                        <a:pt x="482" y="202"/>
                      </a:lnTo>
                      <a:lnTo>
                        <a:pt x="485" y="198"/>
                      </a:lnTo>
                      <a:lnTo>
                        <a:pt x="489" y="191"/>
                      </a:lnTo>
                      <a:lnTo>
                        <a:pt x="489" y="191"/>
                      </a:lnTo>
                      <a:lnTo>
                        <a:pt x="462" y="185"/>
                      </a:lnTo>
                      <a:lnTo>
                        <a:pt x="451" y="183"/>
                      </a:lnTo>
                      <a:lnTo>
                        <a:pt x="439" y="179"/>
                      </a:lnTo>
                      <a:lnTo>
                        <a:pt x="429" y="175"/>
                      </a:lnTo>
                      <a:lnTo>
                        <a:pt x="426" y="171"/>
                      </a:lnTo>
                      <a:lnTo>
                        <a:pt x="422" y="168"/>
                      </a:lnTo>
                      <a:lnTo>
                        <a:pt x="419" y="164"/>
                      </a:lnTo>
                      <a:lnTo>
                        <a:pt x="416" y="161"/>
                      </a:lnTo>
                      <a:lnTo>
                        <a:pt x="415" y="156"/>
                      </a:lnTo>
                      <a:lnTo>
                        <a:pt x="415" y="151"/>
                      </a:lnTo>
                      <a:lnTo>
                        <a:pt x="415" y="151"/>
                      </a:lnTo>
                      <a:lnTo>
                        <a:pt x="415" y="52"/>
                      </a:lnTo>
                      <a:lnTo>
                        <a:pt x="415" y="52"/>
                      </a:lnTo>
                      <a:lnTo>
                        <a:pt x="416" y="47"/>
                      </a:lnTo>
                      <a:lnTo>
                        <a:pt x="419" y="42"/>
                      </a:lnTo>
                      <a:lnTo>
                        <a:pt x="422" y="40"/>
                      </a:lnTo>
                      <a:lnTo>
                        <a:pt x="427" y="39"/>
                      </a:lnTo>
                      <a:lnTo>
                        <a:pt x="435" y="37"/>
                      </a:lnTo>
                      <a:lnTo>
                        <a:pt x="441" y="37"/>
                      </a:lnTo>
                      <a:lnTo>
                        <a:pt x="441" y="37"/>
                      </a:lnTo>
                      <a:lnTo>
                        <a:pt x="484" y="37"/>
                      </a:lnTo>
                      <a:lnTo>
                        <a:pt x="484" y="37"/>
                      </a:lnTo>
                      <a:lnTo>
                        <a:pt x="493" y="36"/>
                      </a:lnTo>
                      <a:lnTo>
                        <a:pt x="500" y="34"/>
                      </a:lnTo>
                      <a:lnTo>
                        <a:pt x="507" y="31"/>
                      </a:lnTo>
                      <a:lnTo>
                        <a:pt x="513" y="27"/>
                      </a:lnTo>
                      <a:lnTo>
                        <a:pt x="525" y="18"/>
                      </a:lnTo>
                      <a:lnTo>
                        <a:pt x="536" y="7"/>
                      </a:lnTo>
                      <a:lnTo>
                        <a:pt x="536" y="7"/>
                      </a:lnTo>
                      <a:lnTo>
                        <a:pt x="521" y="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3202131" y="5129303"/>
                  <a:ext cx="417093" cy="624699"/>
                </a:xfrm>
                <a:custGeom>
                  <a:rect b="b" l="l" r="r" t="t"/>
                  <a:pathLst>
                    <a:path extrusionOk="0" h="789" w="510">
                      <a:moveTo>
                        <a:pt x="473" y="55"/>
                      </a:moveTo>
                      <a:lnTo>
                        <a:pt x="473" y="55"/>
                      </a:lnTo>
                      <a:lnTo>
                        <a:pt x="478" y="56"/>
                      </a:lnTo>
                      <a:lnTo>
                        <a:pt x="480" y="58"/>
                      </a:lnTo>
                      <a:lnTo>
                        <a:pt x="482" y="62"/>
                      </a:lnTo>
                      <a:lnTo>
                        <a:pt x="484" y="65"/>
                      </a:lnTo>
                      <a:lnTo>
                        <a:pt x="485" y="77"/>
                      </a:lnTo>
                      <a:lnTo>
                        <a:pt x="485" y="87"/>
                      </a:lnTo>
                      <a:lnTo>
                        <a:pt x="485" y="87"/>
                      </a:lnTo>
                      <a:lnTo>
                        <a:pt x="484" y="93"/>
                      </a:lnTo>
                      <a:lnTo>
                        <a:pt x="481" y="97"/>
                      </a:lnTo>
                      <a:lnTo>
                        <a:pt x="472" y="106"/>
                      </a:lnTo>
                      <a:lnTo>
                        <a:pt x="467" y="110"/>
                      </a:lnTo>
                      <a:lnTo>
                        <a:pt x="463" y="116"/>
                      </a:lnTo>
                      <a:lnTo>
                        <a:pt x="461" y="123"/>
                      </a:lnTo>
                      <a:lnTo>
                        <a:pt x="459" y="132"/>
                      </a:lnTo>
                      <a:lnTo>
                        <a:pt x="459" y="132"/>
                      </a:lnTo>
                      <a:lnTo>
                        <a:pt x="459" y="140"/>
                      </a:lnTo>
                      <a:lnTo>
                        <a:pt x="463" y="148"/>
                      </a:lnTo>
                      <a:lnTo>
                        <a:pt x="466" y="157"/>
                      </a:lnTo>
                      <a:lnTo>
                        <a:pt x="471" y="165"/>
                      </a:lnTo>
                      <a:lnTo>
                        <a:pt x="480" y="181"/>
                      </a:lnTo>
                      <a:lnTo>
                        <a:pt x="488" y="194"/>
                      </a:lnTo>
                      <a:lnTo>
                        <a:pt x="488" y="194"/>
                      </a:lnTo>
                      <a:lnTo>
                        <a:pt x="488" y="256"/>
                      </a:lnTo>
                      <a:lnTo>
                        <a:pt x="488" y="256"/>
                      </a:lnTo>
                      <a:lnTo>
                        <a:pt x="488" y="256"/>
                      </a:lnTo>
                      <a:lnTo>
                        <a:pt x="496" y="268"/>
                      </a:lnTo>
                      <a:lnTo>
                        <a:pt x="503" y="279"/>
                      </a:lnTo>
                      <a:lnTo>
                        <a:pt x="505" y="286"/>
                      </a:lnTo>
                      <a:lnTo>
                        <a:pt x="508" y="293"/>
                      </a:lnTo>
                      <a:lnTo>
                        <a:pt x="510" y="300"/>
                      </a:lnTo>
                      <a:lnTo>
                        <a:pt x="510" y="308"/>
                      </a:lnTo>
                      <a:lnTo>
                        <a:pt x="510" y="308"/>
                      </a:lnTo>
                      <a:lnTo>
                        <a:pt x="510" y="315"/>
                      </a:lnTo>
                      <a:lnTo>
                        <a:pt x="509" y="322"/>
                      </a:lnTo>
                      <a:lnTo>
                        <a:pt x="505" y="335"/>
                      </a:lnTo>
                      <a:lnTo>
                        <a:pt x="500" y="346"/>
                      </a:lnTo>
                      <a:lnTo>
                        <a:pt x="494" y="356"/>
                      </a:lnTo>
                      <a:lnTo>
                        <a:pt x="487" y="366"/>
                      </a:lnTo>
                      <a:lnTo>
                        <a:pt x="482" y="376"/>
                      </a:lnTo>
                      <a:lnTo>
                        <a:pt x="479" y="386"/>
                      </a:lnTo>
                      <a:lnTo>
                        <a:pt x="478" y="391"/>
                      </a:lnTo>
                      <a:lnTo>
                        <a:pt x="477" y="397"/>
                      </a:lnTo>
                      <a:lnTo>
                        <a:pt x="477" y="397"/>
                      </a:lnTo>
                      <a:lnTo>
                        <a:pt x="478" y="399"/>
                      </a:lnTo>
                      <a:lnTo>
                        <a:pt x="479" y="401"/>
                      </a:lnTo>
                      <a:lnTo>
                        <a:pt x="482" y="406"/>
                      </a:lnTo>
                      <a:lnTo>
                        <a:pt x="487" y="410"/>
                      </a:lnTo>
                      <a:lnTo>
                        <a:pt x="488" y="414"/>
                      </a:lnTo>
                      <a:lnTo>
                        <a:pt x="488" y="419"/>
                      </a:lnTo>
                      <a:lnTo>
                        <a:pt x="488" y="419"/>
                      </a:lnTo>
                      <a:lnTo>
                        <a:pt x="488" y="425"/>
                      </a:lnTo>
                      <a:lnTo>
                        <a:pt x="486" y="430"/>
                      </a:lnTo>
                      <a:lnTo>
                        <a:pt x="484" y="435"/>
                      </a:lnTo>
                      <a:lnTo>
                        <a:pt x="481" y="438"/>
                      </a:lnTo>
                      <a:lnTo>
                        <a:pt x="478" y="440"/>
                      </a:lnTo>
                      <a:lnTo>
                        <a:pt x="473" y="442"/>
                      </a:lnTo>
                      <a:lnTo>
                        <a:pt x="464" y="443"/>
                      </a:lnTo>
                      <a:lnTo>
                        <a:pt x="442" y="443"/>
                      </a:lnTo>
                      <a:lnTo>
                        <a:pt x="431" y="444"/>
                      </a:lnTo>
                      <a:lnTo>
                        <a:pt x="426" y="445"/>
                      </a:lnTo>
                      <a:lnTo>
                        <a:pt x="421" y="447"/>
                      </a:lnTo>
                      <a:lnTo>
                        <a:pt x="421" y="447"/>
                      </a:lnTo>
                      <a:lnTo>
                        <a:pt x="418" y="451"/>
                      </a:lnTo>
                      <a:lnTo>
                        <a:pt x="415" y="454"/>
                      </a:lnTo>
                      <a:lnTo>
                        <a:pt x="409" y="462"/>
                      </a:lnTo>
                      <a:lnTo>
                        <a:pt x="406" y="470"/>
                      </a:lnTo>
                      <a:lnTo>
                        <a:pt x="405" y="480"/>
                      </a:lnTo>
                      <a:lnTo>
                        <a:pt x="403" y="497"/>
                      </a:lnTo>
                      <a:lnTo>
                        <a:pt x="401" y="506"/>
                      </a:lnTo>
                      <a:lnTo>
                        <a:pt x="396" y="514"/>
                      </a:lnTo>
                      <a:lnTo>
                        <a:pt x="396" y="514"/>
                      </a:lnTo>
                      <a:lnTo>
                        <a:pt x="388" y="526"/>
                      </a:lnTo>
                      <a:lnTo>
                        <a:pt x="381" y="538"/>
                      </a:lnTo>
                      <a:lnTo>
                        <a:pt x="379" y="545"/>
                      </a:lnTo>
                      <a:lnTo>
                        <a:pt x="377" y="553"/>
                      </a:lnTo>
                      <a:lnTo>
                        <a:pt x="374" y="560"/>
                      </a:lnTo>
                      <a:lnTo>
                        <a:pt x="374" y="568"/>
                      </a:lnTo>
                      <a:lnTo>
                        <a:pt x="374" y="568"/>
                      </a:lnTo>
                      <a:lnTo>
                        <a:pt x="374" y="577"/>
                      </a:lnTo>
                      <a:lnTo>
                        <a:pt x="375" y="585"/>
                      </a:lnTo>
                      <a:lnTo>
                        <a:pt x="379" y="599"/>
                      </a:lnTo>
                      <a:lnTo>
                        <a:pt x="383" y="611"/>
                      </a:lnTo>
                      <a:lnTo>
                        <a:pt x="389" y="621"/>
                      </a:lnTo>
                      <a:lnTo>
                        <a:pt x="394" y="630"/>
                      </a:lnTo>
                      <a:lnTo>
                        <a:pt x="400" y="641"/>
                      </a:lnTo>
                      <a:lnTo>
                        <a:pt x="402" y="652"/>
                      </a:lnTo>
                      <a:lnTo>
                        <a:pt x="404" y="665"/>
                      </a:lnTo>
                      <a:lnTo>
                        <a:pt x="404" y="665"/>
                      </a:lnTo>
                      <a:lnTo>
                        <a:pt x="403" y="669"/>
                      </a:lnTo>
                      <a:lnTo>
                        <a:pt x="402" y="673"/>
                      </a:lnTo>
                      <a:lnTo>
                        <a:pt x="400" y="675"/>
                      </a:lnTo>
                      <a:lnTo>
                        <a:pt x="397" y="676"/>
                      </a:lnTo>
                      <a:lnTo>
                        <a:pt x="393" y="679"/>
                      </a:lnTo>
                      <a:lnTo>
                        <a:pt x="390" y="681"/>
                      </a:lnTo>
                      <a:lnTo>
                        <a:pt x="389" y="683"/>
                      </a:lnTo>
                      <a:lnTo>
                        <a:pt x="389" y="683"/>
                      </a:lnTo>
                      <a:lnTo>
                        <a:pt x="380" y="704"/>
                      </a:lnTo>
                      <a:lnTo>
                        <a:pt x="372" y="720"/>
                      </a:lnTo>
                      <a:lnTo>
                        <a:pt x="365" y="732"/>
                      </a:lnTo>
                      <a:lnTo>
                        <a:pt x="357" y="740"/>
                      </a:lnTo>
                      <a:lnTo>
                        <a:pt x="348" y="746"/>
                      </a:lnTo>
                      <a:lnTo>
                        <a:pt x="335" y="751"/>
                      </a:lnTo>
                      <a:lnTo>
                        <a:pt x="301" y="764"/>
                      </a:lnTo>
                      <a:lnTo>
                        <a:pt x="301" y="764"/>
                      </a:lnTo>
                      <a:lnTo>
                        <a:pt x="291" y="766"/>
                      </a:lnTo>
                      <a:lnTo>
                        <a:pt x="283" y="769"/>
                      </a:lnTo>
                      <a:lnTo>
                        <a:pt x="270" y="778"/>
                      </a:lnTo>
                      <a:lnTo>
                        <a:pt x="263" y="782"/>
                      </a:lnTo>
                      <a:lnTo>
                        <a:pt x="256" y="786"/>
                      </a:lnTo>
                      <a:lnTo>
                        <a:pt x="248" y="788"/>
                      </a:lnTo>
                      <a:lnTo>
                        <a:pt x="238" y="789"/>
                      </a:lnTo>
                      <a:lnTo>
                        <a:pt x="238" y="789"/>
                      </a:lnTo>
                      <a:lnTo>
                        <a:pt x="233" y="788"/>
                      </a:lnTo>
                      <a:lnTo>
                        <a:pt x="228" y="787"/>
                      </a:lnTo>
                      <a:lnTo>
                        <a:pt x="219" y="780"/>
                      </a:lnTo>
                      <a:lnTo>
                        <a:pt x="214" y="776"/>
                      </a:lnTo>
                      <a:lnTo>
                        <a:pt x="210" y="774"/>
                      </a:lnTo>
                      <a:lnTo>
                        <a:pt x="204" y="772"/>
                      </a:lnTo>
                      <a:lnTo>
                        <a:pt x="198" y="771"/>
                      </a:lnTo>
                      <a:lnTo>
                        <a:pt x="198" y="771"/>
                      </a:lnTo>
                      <a:lnTo>
                        <a:pt x="183" y="771"/>
                      </a:lnTo>
                      <a:lnTo>
                        <a:pt x="183" y="771"/>
                      </a:lnTo>
                      <a:lnTo>
                        <a:pt x="179" y="771"/>
                      </a:lnTo>
                      <a:lnTo>
                        <a:pt x="173" y="769"/>
                      </a:lnTo>
                      <a:lnTo>
                        <a:pt x="169" y="767"/>
                      </a:lnTo>
                      <a:lnTo>
                        <a:pt x="167" y="765"/>
                      </a:lnTo>
                      <a:lnTo>
                        <a:pt x="166" y="761"/>
                      </a:lnTo>
                      <a:lnTo>
                        <a:pt x="165" y="756"/>
                      </a:lnTo>
                      <a:lnTo>
                        <a:pt x="165" y="756"/>
                      </a:lnTo>
                      <a:lnTo>
                        <a:pt x="165" y="751"/>
                      </a:lnTo>
                      <a:lnTo>
                        <a:pt x="166" y="748"/>
                      </a:lnTo>
                      <a:lnTo>
                        <a:pt x="168" y="744"/>
                      </a:lnTo>
                      <a:lnTo>
                        <a:pt x="171" y="741"/>
                      </a:lnTo>
                      <a:lnTo>
                        <a:pt x="176" y="737"/>
                      </a:lnTo>
                      <a:lnTo>
                        <a:pt x="183" y="735"/>
                      </a:lnTo>
                      <a:lnTo>
                        <a:pt x="190" y="732"/>
                      </a:lnTo>
                      <a:lnTo>
                        <a:pt x="196" y="729"/>
                      </a:lnTo>
                      <a:lnTo>
                        <a:pt x="198" y="727"/>
                      </a:lnTo>
                      <a:lnTo>
                        <a:pt x="199" y="723"/>
                      </a:lnTo>
                      <a:lnTo>
                        <a:pt x="200" y="720"/>
                      </a:lnTo>
                      <a:lnTo>
                        <a:pt x="202" y="715"/>
                      </a:lnTo>
                      <a:lnTo>
                        <a:pt x="202" y="715"/>
                      </a:lnTo>
                      <a:lnTo>
                        <a:pt x="200" y="712"/>
                      </a:lnTo>
                      <a:lnTo>
                        <a:pt x="197" y="710"/>
                      </a:lnTo>
                      <a:lnTo>
                        <a:pt x="192" y="708"/>
                      </a:lnTo>
                      <a:lnTo>
                        <a:pt x="188" y="708"/>
                      </a:lnTo>
                      <a:lnTo>
                        <a:pt x="176" y="708"/>
                      </a:lnTo>
                      <a:lnTo>
                        <a:pt x="168" y="708"/>
                      </a:lnTo>
                      <a:lnTo>
                        <a:pt x="168" y="708"/>
                      </a:lnTo>
                      <a:lnTo>
                        <a:pt x="166" y="707"/>
                      </a:lnTo>
                      <a:lnTo>
                        <a:pt x="163" y="704"/>
                      </a:lnTo>
                      <a:lnTo>
                        <a:pt x="152" y="692"/>
                      </a:lnTo>
                      <a:lnTo>
                        <a:pt x="139" y="676"/>
                      </a:lnTo>
                      <a:lnTo>
                        <a:pt x="139" y="676"/>
                      </a:lnTo>
                      <a:lnTo>
                        <a:pt x="134" y="682"/>
                      </a:lnTo>
                      <a:lnTo>
                        <a:pt x="129" y="687"/>
                      </a:lnTo>
                      <a:lnTo>
                        <a:pt x="125" y="690"/>
                      </a:lnTo>
                      <a:lnTo>
                        <a:pt x="118" y="690"/>
                      </a:lnTo>
                      <a:lnTo>
                        <a:pt x="118" y="690"/>
                      </a:lnTo>
                      <a:lnTo>
                        <a:pt x="113" y="690"/>
                      </a:lnTo>
                      <a:lnTo>
                        <a:pt x="111" y="688"/>
                      </a:lnTo>
                      <a:lnTo>
                        <a:pt x="107" y="685"/>
                      </a:lnTo>
                      <a:lnTo>
                        <a:pt x="106" y="682"/>
                      </a:lnTo>
                      <a:lnTo>
                        <a:pt x="103" y="673"/>
                      </a:lnTo>
                      <a:lnTo>
                        <a:pt x="99" y="662"/>
                      </a:lnTo>
                      <a:lnTo>
                        <a:pt x="97" y="652"/>
                      </a:lnTo>
                      <a:lnTo>
                        <a:pt x="92" y="644"/>
                      </a:lnTo>
                      <a:lnTo>
                        <a:pt x="90" y="641"/>
                      </a:lnTo>
                      <a:lnTo>
                        <a:pt x="87" y="637"/>
                      </a:lnTo>
                      <a:lnTo>
                        <a:pt x="82" y="636"/>
                      </a:lnTo>
                      <a:lnTo>
                        <a:pt x="77" y="635"/>
                      </a:lnTo>
                      <a:lnTo>
                        <a:pt x="77" y="635"/>
                      </a:lnTo>
                      <a:lnTo>
                        <a:pt x="73" y="636"/>
                      </a:lnTo>
                      <a:lnTo>
                        <a:pt x="67" y="637"/>
                      </a:lnTo>
                      <a:lnTo>
                        <a:pt x="59" y="643"/>
                      </a:lnTo>
                      <a:lnTo>
                        <a:pt x="51" y="648"/>
                      </a:lnTo>
                      <a:lnTo>
                        <a:pt x="46" y="649"/>
                      </a:lnTo>
                      <a:lnTo>
                        <a:pt x="41" y="650"/>
                      </a:lnTo>
                      <a:lnTo>
                        <a:pt x="41" y="650"/>
                      </a:lnTo>
                      <a:lnTo>
                        <a:pt x="37" y="650"/>
                      </a:lnTo>
                      <a:lnTo>
                        <a:pt x="32" y="648"/>
                      </a:lnTo>
                      <a:lnTo>
                        <a:pt x="23" y="644"/>
                      </a:lnTo>
                      <a:lnTo>
                        <a:pt x="13" y="641"/>
                      </a:lnTo>
                      <a:lnTo>
                        <a:pt x="7" y="639"/>
                      </a:lnTo>
                      <a:lnTo>
                        <a:pt x="0" y="638"/>
                      </a:lnTo>
                      <a:lnTo>
                        <a:pt x="0" y="638"/>
                      </a:lnTo>
                      <a:lnTo>
                        <a:pt x="0" y="616"/>
                      </a:lnTo>
                      <a:lnTo>
                        <a:pt x="0" y="616"/>
                      </a:lnTo>
                      <a:lnTo>
                        <a:pt x="0" y="616"/>
                      </a:lnTo>
                      <a:lnTo>
                        <a:pt x="8" y="612"/>
                      </a:lnTo>
                      <a:lnTo>
                        <a:pt x="15" y="606"/>
                      </a:lnTo>
                      <a:lnTo>
                        <a:pt x="20" y="599"/>
                      </a:lnTo>
                      <a:lnTo>
                        <a:pt x="24" y="592"/>
                      </a:lnTo>
                      <a:lnTo>
                        <a:pt x="29" y="584"/>
                      </a:lnTo>
                      <a:lnTo>
                        <a:pt x="31" y="576"/>
                      </a:lnTo>
                      <a:lnTo>
                        <a:pt x="32" y="566"/>
                      </a:lnTo>
                      <a:lnTo>
                        <a:pt x="34" y="554"/>
                      </a:lnTo>
                      <a:lnTo>
                        <a:pt x="34" y="554"/>
                      </a:lnTo>
                      <a:lnTo>
                        <a:pt x="29" y="536"/>
                      </a:lnTo>
                      <a:lnTo>
                        <a:pt x="19" y="504"/>
                      </a:lnTo>
                      <a:lnTo>
                        <a:pt x="7" y="473"/>
                      </a:lnTo>
                      <a:lnTo>
                        <a:pt x="3" y="462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5" y="451"/>
                      </a:lnTo>
                      <a:lnTo>
                        <a:pt x="9" y="443"/>
                      </a:lnTo>
                      <a:lnTo>
                        <a:pt x="13" y="433"/>
                      </a:lnTo>
                      <a:lnTo>
                        <a:pt x="15" y="423"/>
                      </a:lnTo>
                      <a:lnTo>
                        <a:pt x="18" y="401"/>
                      </a:lnTo>
                      <a:lnTo>
                        <a:pt x="19" y="382"/>
                      </a:lnTo>
                      <a:lnTo>
                        <a:pt x="19" y="382"/>
                      </a:lnTo>
                      <a:lnTo>
                        <a:pt x="20" y="372"/>
                      </a:lnTo>
                      <a:lnTo>
                        <a:pt x="22" y="367"/>
                      </a:lnTo>
                      <a:lnTo>
                        <a:pt x="27" y="362"/>
                      </a:lnTo>
                      <a:lnTo>
                        <a:pt x="31" y="360"/>
                      </a:lnTo>
                      <a:lnTo>
                        <a:pt x="42" y="359"/>
                      </a:lnTo>
                      <a:lnTo>
                        <a:pt x="47" y="358"/>
                      </a:lnTo>
                      <a:lnTo>
                        <a:pt x="52" y="355"/>
                      </a:lnTo>
                      <a:lnTo>
                        <a:pt x="52" y="355"/>
                      </a:lnTo>
                      <a:lnTo>
                        <a:pt x="54" y="351"/>
                      </a:lnTo>
                      <a:lnTo>
                        <a:pt x="57" y="344"/>
                      </a:lnTo>
                      <a:lnTo>
                        <a:pt x="58" y="336"/>
                      </a:lnTo>
                      <a:lnTo>
                        <a:pt x="59" y="326"/>
                      </a:lnTo>
                      <a:lnTo>
                        <a:pt x="59" y="309"/>
                      </a:lnTo>
                      <a:lnTo>
                        <a:pt x="60" y="302"/>
                      </a:lnTo>
                      <a:lnTo>
                        <a:pt x="62" y="297"/>
                      </a:lnTo>
                      <a:lnTo>
                        <a:pt x="62" y="297"/>
                      </a:lnTo>
                      <a:lnTo>
                        <a:pt x="67" y="291"/>
                      </a:lnTo>
                      <a:lnTo>
                        <a:pt x="73" y="286"/>
                      </a:lnTo>
                      <a:lnTo>
                        <a:pt x="80" y="283"/>
                      </a:lnTo>
                      <a:lnTo>
                        <a:pt x="88" y="279"/>
                      </a:lnTo>
                      <a:lnTo>
                        <a:pt x="104" y="274"/>
                      </a:lnTo>
                      <a:lnTo>
                        <a:pt x="121" y="269"/>
                      </a:lnTo>
                      <a:lnTo>
                        <a:pt x="135" y="263"/>
                      </a:lnTo>
                      <a:lnTo>
                        <a:pt x="141" y="261"/>
                      </a:lnTo>
                      <a:lnTo>
                        <a:pt x="145" y="257"/>
                      </a:lnTo>
                      <a:lnTo>
                        <a:pt x="149" y="253"/>
                      </a:lnTo>
                      <a:lnTo>
                        <a:pt x="150" y="248"/>
                      </a:lnTo>
                      <a:lnTo>
                        <a:pt x="150" y="241"/>
                      </a:lnTo>
                      <a:lnTo>
                        <a:pt x="146" y="234"/>
                      </a:lnTo>
                      <a:lnTo>
                        <a:pt x="146" y="234"/>
                      </a:lnTo>
                      <a:lnTo>
                        <a:pt x="142" y="223"/>
                      </a:lnTo>
                      <a:lnTo>
                        <a:pt x="138" y="211"/>
                      </a:lnTo>
                      <a:lnTo>
                        <a:pt x="130" y="191"/>
                      </a:lnTo>
                      <a:lnTo>
                        <a:pt x="127" y="181"/>
                      </a:lnTo>
                      <a:lnTo>
                        <a:pt x="121" y="175"/>
                      </a:lnTo>
                      <a:lnTo>
                        <a:pt x="119" y="172"/>
                      </a:lnTo>
                      <a:lnTo>
                        <a:pt x="114" y="170"/>
                      </a:lnTo>
                      <a:lnTo>
                        <a:pt x="111" y="169"/>
                      </a:lnTo>
                      <a:lnTo>
                        <a:pt x="106" y="168"/>
                      </a:lnTo>
                      <a:lnTo>
                        <a:pt x="106" y="168"/>
                      </a:lnTo>
                      <a:lnTo>
                        <a:pt x="102" y="169"/>
                      </a:lnTo>
                      <a:lnTo>
                        <a:pt x="98" y="170"/>
                      </a:lnTo>
                      <a:lnTo>
                        <a:pt x="96" y="172"/>
                      </a:lnTo>
                      <a:lnTo>
                        <a:pt x="95" y="176"/>
                      </a:lnTo>
                      <a:lnTo>
                        <a:pt x="91" y="180"/>
                      </a:lnTo>
                      <a:lnTo>
                        <a:pt x="90" y="183"/>
                      </a:lnTo>
                      <a:lnTo>
                        <a:pt x="88" y="183"/>
                      </a:lnTo>
                      <a:lnTo>
                        <a:pt x="88" y="183"/>
                      </a:lnTo>
                      <a:lnTo>
                        <a:pt x="83" y="183"/>
                      </a:lnTo>
                      <a:lnTo>
                        <a:pt x="80" y="180"/>
                      </a:lnTo>
                      <a:lnTo>
                        <a:pt x="76" y="177"/>
                      </a:lnTo>
                      <a:lnTo>
                        <a:pt x="74" y="173"/>
                      </a:lnTo>
                      <a:lnTo>
                        <a:pt x="70" y="164"/>
                      </a:lnTo>
                      <a:lnTo>
                        <a:pt x="69" y="157"/>
                      </a:lnTo>
                      <a:lnTo>
                        <a:pt x="69" y="157"/>
                      </a:lnTo>
                      <a:lnTo>
                        <a:pt x="70" y="153"/>
                      </a:lnTo>
                      <a:lnTo>
                        <a:pt x="72" y="149"/>
                      </a:lnTo>
                      <a:lnTo>
                        <a:pt x="75" y="142"/>
                      </a:lnTo>
                      <a:lnTo>
                        <a:pt x="87" y="129"/>
                      </a:lnTo>
                      <a:lnTo>
                        <a:pt x="91" y="122"/>
                      </a:lnTo>
                      <a:lnTo>
                        <a:pt x="93" y="117"/>
                      </a:lnTo>
                      <a:lnTo>
                        <a:pt x="95" y="112"/>
                      </a:lnTo>
                      <a:lnTo>
                        <a:pt x="95" y="107"/>
                      </a:lnTo>
                      <a:lnTo>
                        <a:pt x="93" y="100"/>
                      </a:lnTo>
                      <a:lnTo>
                        <a:pt x="91" y="93"/>
                      </a:lnTo>
                      <a:lnTo>
                        <a:pt x="88" y="84"/>
                      </a:lnTo>
                      <a:lnTo>
                        <a:pt x="88" y="84"/>
                      </a:lnTo>
                      <a:lnTo>
                        <a:pt x="92" y="73"/>
                      </a:lnTo>
                      <a:lnTo>
                        <a:pt x="99" y="59"/>
                      </a:lnTo>
                      <a:lnTo>
                        <a:pt x="108" y="46"/>
                      </a:lnTo>
                      <a:lnTo>
                        <a:pt x="118" y="32"/>
                      </a:lnTo>
                      <a:lnTo>
                        <a:pt x="128" y="19"/>
                      </a:lnTo>
                      <a:lnTo>
                        <a:pt x="139" y="9"/>
                      </a:lnTo>
                      <a:lnTo>
                        <a:pt x="144" y="5"/>
                      </a:lnTo>
                      <a:lnTo>
                        <a:pt x="150" y="2"/>
                      </a:lnTo>
                      <a:lnTo>
                        <a:pt x="156" y="0"/>
                      </a:lnTo>
                      <a:lnTo>
                        <a:pt x="161" y="0"/>
                      </a:lnTo>
                      <a:lnTo>
                        <a:pt x="161" y="0"/>
                      </a:lnTo>
                      <a:lnTo>
                        <a:pt x="165" y="0"/>
                      </a:lnTo>
                      <a:lnTo>
                        <a:pt x="168" y="2"/>
                      </a:lnTo>
                      <a:lnTo>
                        <a:pt x="171" y="4"/>
                      </a:lnTo>
                      <a:lnTo>
                        <a:pt x="173" y="8"/>
                      </a:lnTo>
                      <a:lnTo>
                        <a:pt x="175" y="17"/>
                      </a:lnTo>
                      <a:lnTo>
                        <a:pt x="176" y="25"/>
                      </a:lnTo>
                      <a:lnTo>
                        <a:pt x="176" y="25"/>
                      </a:lnTo>
                      <a:lnTo>
                        <a:pt x="175" y="31"/>
                      </a:lnTo>
                      <a:lnTo>
                        <a:pt x="174" y="34"/>
                      </a:lnTo>
                      <a:lnTo>
                        <a:pt x="172" y="38"/>
                      </a:lnTo>
                      <a:lnTo>
                        <a:pt x="168" y="41"/>
                      </a:lnTo>
                      <a:lnTo>
                        <a:pt x="164" y="46"/>
                      </a:lnTo>
                      <a:lnTo>
                        <a:pt x="163" y="48"/>
                      </a:lnTo>
                      <a:lnTo>
                        <a:pt x="161" y="50"/>
                      </a:lnTo>
                      <a:lnTo>
                        <a:pt x="161" y="50"/>
                      </a:lnTo>
                      <a:lnTo>
                        <a:pt x="163" y="54"/>
                      </a:lnTo>
                      <a:lnTo>
                        <a:pt x="166" y="57"/>
                      </a:lnTo>
                      <a:lnTo>
                        <a:pt x="177" y="65"/>
                      </a:lnTo>
                      <a:lnTo>
                        <a:pt x="195" y="74"/>
                      </a:lnTo>
                      <a:lnTo>
                        <a:pt x="215" y="84"/>
                      </a:lnTo>
                      <a:lnTo>
                        <a:pt x="237" y="92"/>
                      </a:lnTo>
                      <a:lnTo>
                        <a:pt x="257" y="100"/>
                      </a:lnTo>
                      <a:lnTo>
                        <a:pt x="274" y="104"/>
                      </a:lnTo>
                      <a:lnTo>
                        <a:pt x="286" y="106"/>
                      </a:lnTo>
                      <a:lnTo>
                        <a:pt x="286" y="106"/>
                      </a:lnTo>
                      <a:lnTo>
                        <a:pt x="291" y="106"/>
                      </a:lnTo>
                      <a:lnTo>
                        <a:pt x="296" y="104"/>
                      </a:lnTo>
                      <a:lnTo>
                        <a:pt x="306" y="100"/>
                      </a:lnTo>
                      <a:lnTo>
                        <a:pt x="317" y="96"/>
                      </a:lnTo>
                      <a:lnTo>
                        <a:pt x="321" y="95"/>
                      </a:lnTo>
                      <a:lnTo>
                        <a:pt x="327" y="95"/>
                      </a:lnTo>
                      <a:lnTo>
                        <a:pt x="327" y="95"/>
                      </a:lnTo>
                      <a:lnTo>
                        <a:pt x="339" y="96"/>
                      </a:lnTo>
                      <a:lnTo>
                        <a:pt x="349" y="99"/>
                      </a:lnTo>
                      <a:lnTo>
                        <a:pt x="359" y="102"/>
                      </a:lnTo>
                      <a:lnTo>
                        <a:pt x="368" y="107"/>
                      </a:lnTo>
                      <a:lnTo>
                        <a:pt x="378" y="110"/>
                      </a:lnTo>
                      <a:lnTo>
                        <a:pt x="387" y="114"/>
                      </a:lnTo>
                      <a:lnTo>
                        <a:pt x="396" y="115"/>
                      </a:lnTo>
                      <a:lnTo>
                        <a:pt x="408" y="114"/>
                      </a:lnTo>
                      <a:lnTo>
                        <a:pt x="408" y="114"/>
                      </a:lnTo>
                      <a:lnTo>
                        <a:pt x="428" y="107"/>
                      </a:lnTo>
                      <a:lnTo>
                        <a:pt x="435" y="103"/>
                      </a:lnTo>
                      <a:lnTo>
                        <a:pt x="441" y="100"/>
                      </a:lnTo>
                      <a:lnTo>
                        <a:pt x="447" y="95"/>
                      </a:lnTo>
                      <a:lnTo>
                        <a:pt x="451" y="91"/>
                      </a:lnTo>
                      <a:lnTo>
                        <a:pt x="455" y="84"/>
                      </a:lnTo>
                      <a:lnTo>
                        <a:pt x="459" y="77"/>
                      </a:lnTo>
                      <a:lnTo>
                        <a:pt x="459" y="77"/>
                      </a:lnTo>
                      <a:lnTo>
                        <a:pt x="473" y="55"/>
                      </a:lnTo>
                      <a:lnTo>
                        <a:pt x="473" y="55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621471" y="5173585"/>
                  <a:ext cx="454714" cy="313140"/>
                </a:xfrm>
                <a:custGeom>
                  <a:rect b="b" l="l" r="r" t="t"/>
                  <a:pathLst>
                    <a:path extrusionOk="0" h="396" w="555">
                      <a:moveTo>
                        <a:pt x="555" y="357"/>
                      </a:moveTo>
                      <a:lnTo>
                        <a:pt x="555" y="357"/>
                      </a:lnTo>
                      <a:lnTo>
                        <a:pt x="542" y="361"/>
                      </a:lnTo>
                      <a:lnTo>
                        <a:pt x="531" y="365"/>
                      </a:lnTo>
                      <a:lnTo>
                        <a:pt x="524" y="366"/>
                      </a:lnTo>
                      <a:lnTo>
                        <a:pt x="518" y="366"/>
                      </a:lnTo>
                      <a:lnTo>
                        <a:pt x="511" y="366"/>
                      </a:lnTo>
                      <a:lnTo>
                        <a:pt x="503" y="364"/>
                      </a:lnTo>
                      <a:lnTo>
                        <a:pt x="503" y="364"/>
                      </a:lnTo>
                      <a:lnTo>
                        <a:pt x="500" y="373"/>
                      </a:lnTo>
                      <a:lnTo>
                        <a:pt x="498" y="376"/>
                      </a:lnTo>
                      <a:lnTo>
                        <a:pt x="495" y="380"/>
                      </a:lnTo>
                      <a:lnTo>
                        <a:pt x="492" y="382"/>
                      </a:lnTo>
                      <a:lnTo>
                        <a:pt x="487" y="384"/>
                      </a:lnTo>
                      <a:lnTo>
                        <a:pt x="483" y="385"/>
                      </a:lnTo>
                      <a:lnTo>
                        <a:pt x="478" y="385"/>
                      </a:lnTo>
                      <a:lnTo>
                        <a:pt x="478" y="385"/>
                      </a:lnTo>
                      <a:lnTo>
                        <a:pt x="339" y="385"/>
                      </a:lnTo>
                      <a:lnTo>
                        <a:pt x="339" y="385"/>
                      </a:lnTo>
                      <a:lnTo>
                        <a:pt x="328" y="387"/>
                      </a:lnTo>
                      <a:lnTo>
                        <a:pt x="321" y="390"/>
                      </a:lnTo>
                      <a:lnTo>
                        <a:pt x="316" y="393"/>
                      </a:lnTo>
                      <a:lnTo>
                        <a:pt x="312" y="396"/>
                      </a:lnTo>
                      <a:lnTo>
                        <a:pt x="312" y="396"/>
                      </a:lnTo>
                      <a:lnTo>
                        <a:pt x="307" y="389"/>
                      </a:lnTo>
                      <a:lnTo>
                        <a:pt x="300" y="378"/>
                      </a:lnTo>
                      <a:lnTo>
                        <a:pt x="295" y="374"/>
                      </a:lnTo>
                      <a:lnTo>
                        <a:pt x="290" y="370"/>
                      </a:lnTo>
                      <a:lnTo>
                        <a:pt x="284" y="368"/>
                      </a:lnTo>
                      <a:lnTo>
                        <a:pt x="277" y="367"/>
                      </a:lnTo>
                      <a:lnTo>
                        <a:pt x="277" y="367"/>
                      </a:lnTo>
                      <a:lnTo>
                        <a:pt x="270" y="368"/>
                      </a:lnTo>
                      <a:lnTo>
                        <a:pt x="263" y="370"/>
                      </a:lnTo>
                      <a:lnTo>
                        <a:pt x="257" y="374"/>
                      </a:lnTo>
                      <a:lnTo>
                        <a:pt x="252" y="377"/>
                      </a:lnTo>
                      <a:lnTo>
                        <a:pt x="247" y="382"/>
                      </a:lnTo>
                      <a:lnTo>
                        <a:pt x="241" y="385"/>
                      </a:lnTo>
                      <a:lnTo>
                        <a:pt x="234" y="388"/>
                      </a:lnTo>
                      <a:lnTo>
                        <a:pt x="228" y="389"/>
                      </a:lnTo>
                      <a:lnTo>
                        <a:pt x="228" y="389"/>
                      </a:lnTo>
                      <a:lnTo>
                        <a:pt x="225" y="389"/>
                      </a:lnTo>
                      <a:lnTo>
                        <a:pt x="223" y="387"/>
                      </a:lnTo>
                      <a:lnTo>
                        <a:pt x="221" y="384"/>
                      </a:lnTo>
                      <a:lnTo>
                        <a:pt x="220" y="381"/>
                      </a:lnTo>
                      <a:lnTo>
                        <a:pt x="220" y="381"/>
                      </a:lnTo>
                      <a:lnTo>
                        <a:pt x="191" y="381"/>
                      </a:lnTo>
                      <a:lnTo>
                        <a:pt x="191" y="381"/>
                      </a:lnTo>
                      <a:lnTo>
                        <a:pt x="191" y="381"/>
                      </a:lnTo>
                      <a:lnTo>
                        <a:pt x="183" y="383"/>
                      </a:lnTo>
                      <a:lnTo>
                        <a:pt x="175" y="384"/>
                      </a:lnTo>
                      <a:lnTo>
                        <a:pt x="167" y="384"/>
                      </a:lnTo>
                      <a:lnTo>
                        <a:pt x="160" y="384"/>
                      </a:lnTo>
                      <a:lnTo>
                        <a:pt x="145" y="381"/>
                      </a:lnTo>
                      <a:lnTo>
                        <a:pt x="130" y="376"/>
                      </a:lnTo>
                      <a:lnTo>
                        <a:pt x="117" y="370"/>
                      </a:lnTo>
                      <a:lnTo>
                        <a:pt x="102" y="365"/>
                      </a:lnTo>
                      <a:lnTo>
                        <a:pt x="87" y="361"/>
                      </a:lnTo>
                      <a:lnTo>
                        <a:pt x="79" y="360"/>
                      </a:lnTo>
                      <a:lnTo>
                        <a:pt x="71" y="360"/>
                      </a:lnTo>
                      <a:lnTo>
                        <a:pt x="71" y="360"/>
                      </a:lnTo>
                      <a:lnTo>
                        <a:pt x="66" y="334"/>
                      </a:lnTo>
                      <a:lnTo>
                        <a:pt x="66" y="334"/>
                      </a:lnTo>
                      <a:lnTo>
                        <a:pt x="66" y="334"/>
                      </a:lnTo>
                      <a:lnTo>
                        <a:pt x="76" y="312"/>
                      </a:lnTo>
                      <a:lnTo>
                        <a:pt x="80" y="301"/>
                      </a:lnTo>
                      <a:lnTo>
                        <a:pt x="81" y="290"/>
                      </a:lnTo>
                      <a:lnTo>
                        <a:pt x="81" y="290"/>
                      </a:lnTo>
                      <a:lnTo>
                        <a:pt x="81" y="271"/>
                      </a:lnTo>
                      <a:lnTo>
                        <a:pt x="81" y="271"/>
                      </a:lnTo>
                      <a:lnTo>
                        <a:pt x="63" y="271"/>
                      </a:lnTo>
                      <a:lnTo>
                        <a:pt x="55" y="271"/>
                      </a:lnTo>
                      <a:lnTo>
                        <a:pt x="48" y="269"/>
                      </a:lnTo>
                      <a:lnTo>
                        <a:pt x="42" y="267"/>
                      </a:lnTo>
                      <a:lnTo>
                        <a:pt x="37" y="262"/>
                      </a:lnTo>
                      <a:lnTo>
                        <a:pt x="34" y="255"/>
                      </a:lnTo>
                      <a:lnTo>
                        <a:pt x="33" y="245"/>
                      </a:lnTo>
                      <a:lnTo>
                        <a:pt x="33" y="245"/>
                      </a:lnTo>
                      <a:lnTo>
                        <a:pt x="26" y="247"/>
                      </a:lnTo>
                      <a:lnTo>
                        <a:pt x="18" y="248"/>
                      </a:lnTo>
                      <a:lnTo>
                        <a:pt x="10" y="247"/>
                      </a:lnTo>
                      <a:lnTo>
                        <a:pt x="0" y="245"/>
                      </a:lnTo>
                      <a:lnTo>
                        <a:pt x="0" y="245"/>
                      </a:lnTo>
                      <a:lnTo>
                        <a:pt x="3" y="235"/>
                      </a:lnTo>
                      <a:lnTo>
                        <a:pt x="7" y="225"/>
                      </a:lnTo>
                      <a:lnTo>
                        <a:pt x="13" y="216"/>
                      </a:lnTo>
                      <a:lnTo>
                        <a:pt x="19" y="207"/>
                      </a:lnTo>
                      <a:lnTo>
                        <a:pt x="33" y="191"/>
                      </a:lnTo>
                      <a:lnTo>
                        <a:pt x="49" y="175"/>
                      </a:lnTo>
                      <a:lnTo>
                        <a:pt x="64" y="159"/>
                      </a:lnTo>
                      <a:lnTo>
                        <a:pt x="71" y="151"/>
                      </a:lnTo>
                      <a:lnTo>
                        <a:pt x="76" y="141"/>
                      </a:lnTo>
                      <a:lnTo>
                        <a:pt x="81" y="132"/>
                      </a:lnTo>
                      <a:lnTo>
                        <a:pt x="86" y="122"/>
                      </a:lnTo>
                      <a:lnTo>
                        <a:pt x="88" y="110"/>
                      </a:lnTo>
                      <a:lnTo>
                        <a:pt x="89" y="99"/>
                      </a:lnTo>
                      <a:lnTo>
                        <a:pt x="89" y="99"/>
                      </a:lnTo>
                      <a:lnTo>
                        <a:pt x="88" y="80"/>
                      </a:lnTo>
                      <a:lnTo>
                        <a:pt x="87" y="60"/>
                      </a:lnTo>
                      <a:lnTo>
                        <a:pt x="83" y="40"/>
                      </a:lnTo>
                      <a:lnTo>
                        <a:pt x="81" y="22"/>
                      </a:lnTo>
                      <a:lnTo>
                        <a:pt x="89" y="25"/>
                      </a:lnTo>
                      <a:lnTo>
                        <a:pt x="89" y="25"/>
                      </a:lnTo>
                      <a:lnTo>
                        <a:pt x="98" y="24"/>
                      </a:lnTo>
                      <a:lnTo>
                        <a:pt x="106" y="21"/>
                      </a:lnTo>
                      <a:lnTo>
                        <a:pt x="112" y="17"/>
                      </a:lnTo>
                      <a:lnTo>
                        <a:pt x="117" y="13"/>
                      </a:lnTo>
                      <a:lnTo>
                        <a:pt x="121" y="8"/>
                      </a:lnTo>
                      <a:lnTo>
                        <a:pt x="127" y="3"/>
                      </a:lnTo>
                      <a:lnTo>
                        <a:pt x="133" y="1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48" y="0"/>
                      </a:lnTo>
                      <a:lnTo>
                        <a:pt x="156" y="2"/>
                      </a:lnTo>
                      <a:lnTo>
                        <a:pt x="164" y="6"/>
                      </a:lnTo>
                      <a:lnTo>
                        <a:pt x="173" y="9"/>
                      </a:lnTo>
                      <a:lnTo>
                        <a:pt x="190" y="18"/>
                      </a:lnTo>
                      <a:lnTo>
                        <a:pt x="208" y="29"/>
                      </a:lnTo>
                      <a:lnTo>
                        <a:pt x="225" y="40"/>
                      </a:lnTo>
                      <a:lnTo>
                        <a:pt x="240" y="49"/>
                      </a:lnTo>
                      <a:lnTo>
                        <a:pt x="254" y="56"/>
                      </a:lnTo>
                      <a:lnTo>
                        <a:pt x="259" y="57"/>
                      </a:lnTo>
                      <a:lnTo>
                        <a:pt x="265" y="59"/>
                      </a:lnTo>
                      <a:lnTo>
                        <a:pt x="265" y="59"/>
                      </a:lnTo>
                      <a:lnTo>
                        <a:pt x="271" y="57"/>
                      </a:lnTo>
                      <a:lnTo>
                        <a:pt x="277" y="54"/>
                      </a:lnTo>
                      <a:lnTo>
                        <a:pt x="282" y="51"/>
                      </a:lnTo>
                      <a:lnTo>
                        <a:pt x="287" y="46"/>
                      </a:lnTo>
                      <a:lnTo>
                        <a:pt x="292" y="41"/>
                      </a:lnTo>
                      <a:lnTo>
                        <a:pt x="297" y="37"/>
                      </a:lnTo>
                      <a:lnTo>
                        <a:pt x="303" y="33"/>
                      </a:lnTo>
                      <a:lnTo>
                        <a:pt x="309" y="32"/>
                      </a:lnTo>
                      <a:lnTo>
                        <a:pt x="309" y="32"/>
                      </a:lnTo>
                      <a:lnTo>
                        <a:pt x="317" y="33"/>
                      </a:lnTo>
                      <a:lnTo>
                        <a:pt x="324" y="34"/>
                      </a:lnTo>
                      <a:lnTo>
                        <a:pt x="339" y="40"/>
                      </a:lnTo>
                      <a:lnTo>
                        <a:pt x="339" y="40"/>
                      </a:lnTo>
                      <a:lnTo>
                        <a:pt x="339" y="88"/>
                      </a:lnTo>
                      <a:lnTo>
                        <a:pt x="339" y="88"/>
                      </a:lnTo>
                      <a:lnTo>
                        <a:pt x="339" y="98"/>
                      </a:lnTo>
                      <a:lnTo>
                        <a:pt x="341" y="105"/>
                      </a:lnTo>
                      <a:lnTo>
                        <a:pt x="343" y="109"/>
                      </a:lnTo>
                      <a:lnTo>
                        <a:pt x="348" y="114"/>
                      </a:lnTo>
                      <a:lnTo>
                        <a:pt x="357" y="123"/>
                      </a:lnTo>
                      <a:lnTo>
                        <a:pt x="362" y="130"/>
                      </a:lnTo>
                      <a:lnTo>
                        <a:pt x="368" y="139"/>
                      </a:lnTo>
                      <a:lnTo>
                        <a:pt x="368" y="139"/>
                      </a:lnTo>
                      <a:lnTo>
                        <a:pt x="370" y="145"/>
                      </a:lnTo>
                      <a:lnTo>
                        <a:pt x="370" y="151"/>
                      </a:lnTo>
                      <a:lnTo>
                        <a:pt x="369" y="162"/>
                      </a:lnTo>
                      <a:lnTo>
                        <a:pt x="368" y="168"/>
                      </a:lnTo>
                      <a:lnTo>
                        <a:pt x="369" y="172"/>
                      </a:lnTo>
                      <a:lnTo>
                        <a:pt x="371" y="176"/>
                      </a:lnTo>
                      <a:lnTo>
                        <a:pt x="374" y="179"/>
                      </a:lnTo>
                      <a:lnTo>
                        <a:pt x="374" y="179"/>
                      </a:lnTo>
                      <a:lnTo>
                        <a:pt x="384" y="185"/>
                      </a:lnTo>
                      <a:lnTo>
                        <a:pt x="393" y="189"/>
                      </a:lnTo>
                      <a:lnTo>
                        <a:pt x="402" y="190"/>
                      </a:lnTo>
                      <a:lnTo>
                        <a:pt x="410" y="190"/>
                      </a:lnTo>
                      <a:lnTo>
                        <a:pt x="428" y="190"/>
                      </a:lnTo>
                      <a:lnTo>
                        <a:pt x="438" y="191"/>
                      </a:lnTo>
                      <a:lnTo>
                        <a:pt x="448" y="194"/>
                      </a:lnTo>
                      <a:lnTo>
                        <a:pt x="448" y="194"/>
                      </a:lnTo>
                      <a:lnTo>
                        <a:pt x="457" y="200"/>
                      </a:lnTo>
                      <a:lnTo>
                        <a:pt x="464" y="206"/>
                      </a:lnTo>
                      <a:lnTo>
                        <a:pt x="471" y="214"/>
                      </a:lnTo>
                      <a:lnTo>
                        <a:pt x="477" y="223"/>
                      </a:lnTo>
                      <a:lnTo>
                        <a:pt x="486" y="243"/>
                      </a:lnTo>
                      <a:lnTo>
                        <a:pt x="491" y="252"/>
                      </a:lnTo>
                      <a:lnTo>
                        <a:pt x="496" y="260"/>
                      </a:lnTo>
                      <a:lnTo>
                        <a:pt x="496" y="260"/>
                      </a:lnTo>
                      <a:lnTo>
                        <a:pt x="501" y="265"/>
                      </a:lnTo>
                      <a:lnTo>
                        <a:pt x="506" y="269"/>
                      </a:lnTo>
                      <a:lnTo>
                        <a:pt x="518" y="275"/>
                      </a:lnTo>
                      <a:lnTo>
                        <a:pt x="529" y="280"/>
                      </a:lnTo>
                      <a:lnTo>
                        <a:pt x="533" y="282"/>
                      </a:lnTo>
                      <a:lnTo>
                        <a:pt x="537" y="286"/>
                      </a:lnTo>
                      <a:lnTo>
                        <a:pt x="537" y="286"/>
                      </a:lnTo>
                      <a:lnTo>
                        <a:pt x="539" y="293"/>
                      </a:lnTo>
                      <a:lnTo>
                        <a:pt x="540" y="301"/>
                      </a:lnTo>
                      <a:lnTo>
                        <a:pt x="541" y="320"/>
                      </a:lnTo>
                      <a:lnTo>
                        <a:pt x="542" y="329"/>
                      </a:lnTo>
                      <a:lnTo>
                        <a:pt x="545" y="337"/>
                      </a:lnTo>
                      <a:lnTo>
                        <a:pt x="549" y="343"/>
                      </a:lnTo>
                      <a:lnTo>
                        <a:pt x="552" y="346"/>
                      </a:lnTo>
                      <a:lnTo>
                        <a:pt x="555" y="349"/>
                      </a:lnTo>
                      <a:lnTo>
                        <a:pt x="555" y="349"/>
                      </a:lnTo>
                      <a:lnTo>
                        <a:pt x="555" y="357"/>
                      </a:lnTo>
                      <a:lnTo>
                        <a:pt x="555" y="35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1417625" y="3805573"/>
                  <a:ext cx="714784" cy="567765"/>
                </a:xfrm>
                <a:custGeom>
                  <a:rect b="b" l="l" r="r" t="t"/>
                  <a:pathLst>
                    <a:path extrusionOk="0" h="717" w="874">
                      <a:moveTo>
                        <a:pt x="822" y="502"/>
                      </a:moveTo>
                      <a:lnTo>
                        <a:pt x="822" y="502"/>
                      </a:lnTo>
                      <a:lnTo>
                        <a:pt x="822" y="497"/>
                      </a:lnTo>
                      <a:lnTo>
                        <a:pt x="823" y="493"/>
                      </a:lnTo>
                      <a:lnTo>
                        <a:pt x="827" y="484"/>
                      </a:lnTo>
                      <a:lnTo>
                        <a:pt x="828" y="480"/>
                      </a:lnTo>
                      <a:lnTo>
                        <a:pt x="828" y="476"/>
                      </a:lnTo>
                      <a:lnTo>
                        <a:pt x="828" y="471"/>
                      </a:lnTo>
                      <a:lnTo>
                        <a:pt x="826" y="465"/>
                      </a:lnTo>
                      <a:lnTo>
                        <a:pt x="826" y="465"/>
                      </a:lnTo>
                      <a:lnTo>
                        <a:pt x="825" y="464"/>
                      </a:lnTo>
                      <a:lnTo>
                        <a:pt x="823" y="463"/>
                      </a:lnTo>
                      <a:lnTo>
                        <a:pt x="818" y="460"/>
                      </a:lnTo>
                      <a:lnTo>
                        <a:pt x="810" y="456"/>
                      </a:lnTo>
                      <a:lnTo>
                        <a:pt x="804" y="455"/>
                      </a:lnTo>
                      <a:lnTo>
                        <a:pt x="804" y="455"/>
                      </a:lnTo>
                      <a:lnTo>
                        <a:pt x="798" y="456"/>
                      </a:lnTo>
                      <a:lnTo>
                        <a:pt x="794" y="458"/>
                      </a:lnTo>
                      <a:lnTo>
                        <a:pt x="790" y="462"/>
                      </a:lnTo>
                      <a:lnTo>
                        <a:pt x="787" y="466"/>
                      </a:lnTo>
                      <a:lnTo>
                        <a:pt x="783" y="470"/>
                      </a:lnTo>
                      <a:lnTo>
                        <a:pt x="777" y="473"/>
                      </a:lnTo>
                      <a:lnTo>
                        <a:pt x="772" y="476"/>
                      </a:lnTo>
                      <a:lnTo>
                        <a:pt x="764" y="477"/>
                      </a:lnTo>
                      <a:lnTo>
                        <a:pt x="764" y="477"/>
                      </a:lnTo>
                      <a:lnTo>
                        <a:pt x="758" y="477"/>
                      </a:lnTo>
                      <a:lnTo>
                        <a:pt x="754" y="474"/>
                      </a:lnTo>
                      <a:lnTo>
                        <a:pt x="752" y="472"/>
                      </a:lnTo>
                      <a:lnTo>
                        <a:pt x="750" y="470"/>
                      </a:lnTo>
                      <a:lnTo>
                        <a:pt x="747" y="461"/>
                      </a:lnTo>
                      <a:lnTo>
                        <a:pt x="745" y="450"/>
                      </a:lnTo>
                      <a:lnTo>
                        <a:pt x="745" y="450"/>
                      </a:lnTo>
                      <a:lnTo>
                        <a:pt x="726" y="431"/>
                      </a:lnTo>
                      <a:lnTo>
                        <a:pt x="715" y="422"/>
                      </a:lnTo>
                      <a:lnTo>
                        <a:pt x="700" y="411"/>
                      </a:lnTo>
                      <a:lnTo>
                        <a:pt x="638" y="411"/>
                      </a:lnTo>
                      <a:lnTo>
                        <a:pt x="638" y="411"/>
                      </a:lnTo>
                      <a:lnTo>
                        <a:pt x="634" y="403"/>
                      </a:lnTo>
                      <a:lnTo>
                        <a:pt x="630" y="395"/>
                      </a:lnTo>
                      <a:lnTo>
                        <a:pt x="628" y="385"/>
                      </a:lnTo>
                      <a:lnTo>
                        <a:pt x="628" y="371"/>
                      </a:lnTo>
                      <a:lnTo>
                        <a:pt x="628" y="371"/>
                      </a:lnTo>
                      <a:lnTo>
                        <a:pt x="621" y="370"/>
                      </a:lnTo>
                      <a:lnTo>
                        <a:pt x="614" y="367"/>
                      </a:lnTo>
                      <a:lnTo>
                        <a:pt x="604" y="362"/>
                      </a:lnTo>
                      <a:lnTo>
                        <a:pt x="593" y="355"/>
                      </a:lnTo>
                      <a:lnTo>
                        <a:pt x="584" y="347"/>
                      </a:lnTo>
                      <a:lnTo>
                        <a:pt x="576" y="340"/>
                      </a:lnTo>
                      <a:lnTo>
                        <a:pt x="568" y="333"/>
                      </a:lnTo>
                      <a:lnTo>
                        <a:pt x="560" y="328"/>
                      </a:lnTo>
                      <a:lnTo>
                        <a:pt x="555" y="327"/>
                      </a:lnTo>
                      <a:lnTo>
                        <a:pt x="551" y="326"/>
                      </a:lnTo>
                      <a:lnTo>
                        <a:pt x="551" y="326"/>
                      </a:lnTo>
                      <a:lnTo>
                        <a:pt x="521" y="326"/>
                      </a:lnTo>
                      <a:lnTo>
                        <a:pt x="521" y="326"/>
                      </a:lnTo>
                      <a:lnTo>
                        <a:pt x="517" y="326"/>
                      </a:lnTo>
                      <a:lnTo>
                        <a:pt x="514" y="325"/>
                      </a:lnTo>
                      <a:lnTo>
                        <a:pt x="512" y="323"/>
                      </a:lnTo>
                      <a:lnTo>
                        <a:pt x="509" y="320"/>
                      </a:lnTo>
                      <a:lnTo>
                        <a:pt x="507" y="313"/>
                      </a:lnTo>
                      <a:lnTo>
                        <a:pt x="505" y="305"/>
                      </a:lnTo>
                      <a:lnTo>
                        <a:pt x="502" y="297"/>
                      </a:lnTo>
                      <a:lnTo>
                        <a:pt x="501" y="289"/>
                      </a:lnTo>
                      <a:lnTo>
                        <a:pt x="497" y="282"/>
                      </a:lnTo>
                      <a:lnTo>
                        <a:pt x="494" y="280"/>
                      </a:lnTo>
                      <a:lnTo>
                        <a:pt x="492" y="279"/>
                      </a:lnTo>
                      <a:lnTo>
                        <a:pt x="492" y="279"/>
                      </a:lnTo>
                      <a:lnTo>
                        <a:pt x="485" y="277"/>
                      </a:lnTo>
                      <a:lnTo>
                        <a:pt x="478" y="277"/>
                      </a:lnTo>
                      <a:lnTo>
                        <a:pt x="464" y="277"/>
                      </a:lnTo>
                      <a:lnTo>
                        <a:pt x="458" y="275"/>
                      </a:lnTo>
                      <a:lnTo>
                        <a:pt x="452" y="273"/>
                      </a:lnTo>
                      <a:lnTo>
                        <a:pt x="451" y="271"/>
                      </a:lnTo>
                      <a:lnTo>
                        <a:pt x="448" y="267"/>
                      </a:lnTo>
                      <a:lnTo>
                        <a:pt x="448" y="264"/>
                      </a:lnTo>
                      <a:lnTo>
                        <a:pt x="447" y="259"/>
                      </a:lnTo>
                      <a:lnTo>
                        <a:pt x="447" y="259"/>
                      </a:lnTo>
                      <a:lnTo>
                        <a:pt x="447" y="251"/>
                      </a:lnTo>
                      <a:lnTo>
                        <a:pt x="445" y="243"/>
                      </a:lnTo>
                      <a:lnTo>
                        <a:pt x="441" y="237"/>
                      </a:lnTo>
                      <a:lnTo>
                        <a:pt x="438" y="233"/>
                      </a:lnTo>
                      <a:lnTo>
                        <a:pt x="433" y="228"/>
                      </a:lnTo>
                      <a:lnTo>
                        <a:pt x="428" y="225"/>
                      </a:lnTo>
                      <a:lnTo>
                        <a:pt x="416" y="218"/>
                      </a:lnTo>
                      <a:lnTo>
                        <a:pt x="405" y="211"/>
                      </a:lnTo>
                      <a:lnTo>
                        <a:pt x="400" y="206"/>
                      </a:lnTo>
                      <a:lnTo>
                        <a:pt x="395" y="202"/>
                      </a:lnTo>
                      <a:lnTo>
                        <a:pt x="391" y="196"/>
                      </a:lnTo>
                      <a:lnTo>
                        <a:pt x="387" y="188"/>
                      </a:lnTo>
                      <a:lnTo>
                        <a:pt x="386" y="179"/>
                      </a:lnTo>
                      <a:lnTo>
                        <a:pt x="385" y="168"/>
                      </a:lnTo>
                      <a:lnTo>
                        <a:pt x="385" y="168"/>
                      </a:lnTo>
                      <a:lnTo>
                        <a:pt x="386" y="151"/>
                      </a:lnTo>
                      <a:lnTo>
                        <a:pt x="388" y="135"/>
                      </a:lnTo>
                      <a:lnTo>
                        <a:pt x="392" y="121"/>
                      </a:lnTo>
                      <a:lnTo>
                        <a:pt x="397" y="109"/>
                      </a:lnTo>
                      <a:lnTo>
                        <a:pt x="402" y="96"/>
                      </a:lnTo>
                      <a:lnTo>
                        <a:pt x="408" y="84"/>
                      </a:lnTo>
                      <a:lnTo>
                        <a:pt x="422" y="61"/>
                      </a:lnTo>
                      <a:lnTo>
                        <a:pt x="418" y="58"/>
                      </a:lnTo>
                      <a:lnTo>
                        <a:pt x="418" y="58"/>
                      </a:lnTo>
                      <a:lnTo>
                        <a:pt x="413" y="54"/>
                      </a:lnTo>
                      <a:lnTo>
                        <a:pt x="408" y="48"/>
                      </a:lnTo>
                      <a:lnTo>
                        <a:pt x="398" y="33"/>
                      </a:lnTo>
                      <a:lnTo>
                        <a:pt x="390" y="16"/>
                      </a:lnTo>
                      <a:lnTo>
                        <a:pt x="385" y="11"/>
                      </a:lnTo>
                      <a:lnTo>
                        <a:pt x="380" y="6"/>
                      </a:lnTo>
                      <a:lnTo>
                        <a:pt x="380" y="6"/>
                      </a:lnTo>
                      <a:lnTo>
                        <a:pt x="374" y="4"/>
                      </a:lnTo>
                      <a:lnTo>
                        <a:pt x="365" y="2"/>
                      </a:lnTo>
                      <a:lnTo>
                        <a:pt x="351" y="0"/>
                      </a:lnTo>
                      <a:lnTo>
                        <a:pt x="321" y="0"/>
                      </a:lnTo>
                      <a:lnTo>
                        <a:pt x="321" y="0"/>
                      </a:lnTo>
                      <a:lnTo>
                        <a:pt x="317" y="13"/>
                      </a:lnTo>
                      <a:lnTo>
                        <a:pt x="314" y="18"/>
                      </a:lnTo>
                      <a:lnTo>
                        <a:pt x="310" y="22"/>
                      </a:lnTo>
                      <a:lnTo>
                        <a:pt x="306" y="27"/>
                      </a:lnTo>
                      <a:lnTo>
                        <a:pt x="300" y="29"/>
                      </a:lnTo>
                      <a:lnTo>
                        <a:pt x="293" y="31"/>
                      </a:lnTo>
                      <a:lnTo>
                        <a:pt x="286" y="33"/>
                      </a:lnTo>
                      <a:lnTo>
                        <a:pt x="286" y="33"/>
                      </a:lnTo>
                      <a:lnTo>
                        <a:pt x="272" y="31"/>
                      </a:lnTo>
                      <a:lnTo>
                        <a:pt x="254" y="29"/>
                      </a:lnTo>
                      <a:lnTo>
                        <a:pt x="245" y="26"/>
                      </a:lnTo>
                      <a:lnTo>
                        <a:pt x="238" y="23"/>
                      </a:lnTo>
                      <a:lnTo>
                        <a:pt x="232" y="19"/>
                      </a:lnTo>
                      <a:lnTo>
                        <a:pt x="231" y="16"/>
                      </a:lnTo>
                      <a:lnTo>
                        <a:pt x="231" y="14"/>
                      </a:lnTo>
                      <a:lnTo>
                        <a:pt x="231" y="14"/>
                      </a:lnTo>
                      <a:lnTo>
                        <a:pt x="231" y="11"/>
                      </a:lnTo>
                      <a:lnTo>
                        <a:pt x="231" y="11"/>
                      </a:lnTo>
                      <a:lnTo>
                        <a:pt x="202" y="27"/>
                      </a:lnTo>
                      <a:lnTo>
                        <a:pt x="173" y="44"/>
                      </a:lnTo>
                      <a:lnTo>
                        <a:pt x="148" y="63"/>
                      </a:lnTo>
                      <a:lnTo>
                        <a:pt x="136" y="72"/>
                      </a:lnTo>
                      <a:lnTo>
                        <a:pt x="127" y="80"/>
                      </a:lnTo>
                      <a:lnTo>
                        <a:pt x="127" y="80"/>
                      </a:lnTo>
                      <a:lnTo>
                        <a:pt x="123" y="87"/>
                      </a:lnTo>
                      <a:lnTo>
                        <a:pt x="120" y="94"/>
                      </a:lnTo>
                      <a:lnTo>
                        <a:pt x="120" y="100"/>
                      </a:lnTo>
                      <a:lnTo>
                        <a:pt x="122" y="107"/>
                      </a:lnTo>
                      <a:lnTo>
                        <a:pt x="125" y="121"/>
                      </a:lnTo>
                      <a:lnTo>
                        <a:pt x="125" y="129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0" y="142"/>
                      </a:lnTo>
                      <a:lnTo>
                        <a:pt x="115" y="148"/>
                      </a:lnTo>
                      <a:lnTo>
                        <a:pt x="96" y="158"/>
                      </a:lnTo>
                      <a:lnTo>
                        <a:pt x="77" y="168"/>
                      </a:lnTo>
                      <a:lnTo>
                        <a:pt x="70" y="171"/>
                      </a:lnTo>
                      <a:lnTo>
                        <a:pt x="65" y="172"/>
                      </a:lnTo>
                      <a:lnTo>
                        <a:pt x="65" y="172"/>
                      </a:lnTo>
                      <a:lnTo>
                        <a:pt x="51" y="172"/>
                      </a:lnTo>
                      <a:lnTo>
                        <a:pt x="39" y="171"/>
                      </a:lnTo>
                      <a:lnTo>
                        <a:pt x="32" y="170"/>
                      </a:lnTo>
                      <a:lnTo>
                        <a:pt x="26" y="167"/>
                      </a:lnTo>
                      <a:lnTo>
                        <a:pt x="20" y="165"/>
                      </a:lnTo>
                      <a:lnTo>
                        <a:pt x="15" y="161"/>
                      </a:lnTo>
                      <a:lnTo>
                        <a:pt x="15" y="161"/>
                      </a:lnTo>
                      <a:lnTo>
                        <a:pt x="13" y="171"/>
                      </a:lnTo>
                      <a:lnTo>
                        <a:pt x="12" y="180"/>
                      </a:lnTo>
                      <a:lnTo>
                        <a:pt x="10" y="188"/>
                      </a:lnTo>
                      <a:lnTo>
                        <a:pt x="6" y="195"/>
                      </a:lnTo>
                      <a:lnTo>
                        <a:pt x="2" y="208"/>
                      </a:lnTo>
                      <a:lnTo>
                        <a:pt x="0" y="213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1"/>
                      </a:lnTo>
                      <a:lnTo>
                        <a:pt x="1" y="224"/>
                      </a:lnTo>
                      <a:lnTo>
                        <a:pt x="5" y="227"/>
                      </a:lnTo>
                      <a:lnTo>
                        <a:pt x="11" y="229"/>
                      </a:lnTo>
                      <a:lnTo>
                        <a:pt x="18" y="232"/>
                      </a:lnTo>
                      <a:lnTo>
                        <a:pt x="31" y="235"/>
                      </a:lnTo>
                      <a:lnTo>
                        <a:pt x="34" y="236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39" y="242"/>
                      </a:lnTo>
                      <a:lnTo>
                        <a:pt x="40" y="247"/>
                      </a:lnTo>
                      <a:lnTo>
                        <a:pt x="42" y="256"/>
                      </a:lnTo>
                      <a:lnTo>
                        <a:pt x="42" y="266"/>
                      </a:lnTo>
                      <a:lnTo>
                        <a:pt x="41" y="277"/>
                      </a:lnTo>
                      <a:lnTo>
                        <a:pt x="38" y="295"/>
                      </a:lnTo>
                      <a:lnTo>
                        <a:pt x="36" y="304"/>
                      </a:lnTo>
                      <a:lnTo>
                        <a:pt x="36" y="311"/>
                      </a:lnTo>
                      <a:lnTo>
                        <a:pt x="36" y="311"/>
                      </a:lnTo>
                      <a:lnTo>
                        <a:pt x="36" y="319"/>
                      </a:lnTo>
                      <a:lnTo>
                        <a:pt x="39" y="325"/>
                      </a:lnTo>
                      <a:lnTo>
                        <a:pt x="42" y="328"/>
                      </a:lnTo>
                      <a:lnTo>
                        <a:pt x="44" y="329"/>
                      </a:lnTo>
                      <a:lnTo>
                        <a:pt x="47" y="329"/>
                      </a:lnTo>
                      <a:lnTo>
                        <a:pt x="47" y="329"/>
                      </a:lnTo>
                      <a:lnTo>
                        <a:pt x="54" y="329"/>
                      </a:lnTo>
                      <a:lnTo>
                        <a:pt x="59" y="327"/>
                      </a:lnTo>
                      <a:lnTo>
                        <a:pt x="64" y="324"/>
                      </a:lnTo>
                      <a:lnTo>
                        <a:pt x="69" y="320"/>
                      </a:lnTo>
                      <a:lnTo>
                        <a:pt x="77" y="315"/>
                      </a:lnTo>
                      <a:lnTo>
                        <a:pt x="81" y="312"/>
                      </a:lnTo>
                      <a:lnTo>
                        <a:pt x="87" y="311"/>
                      </a:lnTo>
                      <a:lnTo>
                        <a:pt x="87" y="311"/>
                      </a:lnTo>
                      <a:lnTo>
                        <a:pt x="92" y="312"/>
                      </a:lnTo>
                      <a:lnTo>
                        <a:pt x="95" y="313"/>
                      </a:lnTo>
                      <a:lnTo>
                        <a:pt x="99" y="316"/>
                      </a:lnTo>
                      <a:lnTo>
                        <a:pt x="101" y="318"/>
                      </a:lnTo>
                      <a:lnTo>
                        <a:pt x="103" y="325"/>
                      </a:lnTo>
                      <a:lnTo>
                        <a:pt x="104" y="334"/>
                      </a:lnTo>
                      <a:lnTo>
                        <a:pt x="104" y="354"/>
                      </a:lnTo>
                      <a:lnTo>
                        <a:pt x="105" y="363"/>
                      </a:lnTo>
                      <a:lnTo>
                        <a:pt x="105" y="371"/>
                      </a:lnTo>
                      <a:lnTo>
                        <a:pt x="105" y="371"/>
                      </a:lnTo>
                      <a:lnTo>
                        <a:pt x="107" y="377"/>
                      </a:lnTo>
                      <a:lnTo>
                        <a:pt x="109" y="381"/>
                      </a:lnTo>
                      <a:lnTo>
                        <a:pt x="111" y="385"/>
                      </a:lnTo>
                      <a:lnTo>
                        <a:pt x="116" y="386"/>
                      </a:lnTo>
                      <a:lnTo>
                        <a:pt x="120" y="386"/>
                      </a:lnTo>
                      <a:lnTo>
                        <a:pt x="126" y="386"/>
                      </a:lnTo>
                      <a:lnTo>
                        <a:pt x="139" y="385"/>
                      </a:lnTo>
                      <a:lnTo>
                        <a:pt x="139" y="385"/>
                      </a:lnTo>
                      <a:lnTo>
                        <a:pt x="145" y="386"/>
                      </a:lnTo>
                      <a:lnTo>
                        <a:pt x="149" y="387"/>
                      </a:lnTo>
                      <a:lnTo>
                        <a:pt x="153" y="389"/>
                      </a:lnTo>
                      <a:lnTo>
                        <a:pt x="157" y="392"/>
                      </a:lnTo>
                      <a:lnTo>
                        <a:pt x="164" y="397"/>
                      </a:lnTo>
                      <a:lnTo>
                        <a:pt x="170" y="405"/>
                      </a:lnTo>
                      <a:lnTo>
                        <a:pt x="177" y="412"/>
                      </a:lnTo>
                      <a:lnTo>
                        <a:pt x="183" y="419"/>
                      </a:lnTo>
                      <a:lnTo>
                        <a:pt x="187" y="422"/>
                      </a:lnTo>
                      <a:lnTo>
                        <a:pt x="192" y="424"/>
                      </a:lnTo>
                      <a:lnTo>
                        <a:pt x="196" y="425"/>
                      </a:lnTo>
                      <a:lnTo>
                        <a:pt x="201" y="426"/>
                      </a:lnTo>
                      <a:lnTo>
                        <a:pt x="201" y="426"/>
                      </a:lnTo>
                      <a:lnTo>
                        <a:pt x="202" y="425"/>
                      </a:lnTo>
                      <a:lnTo>
                        <a:pt x="204" y="424"/>
                      </a:lnTo>
                      <a:lnTo>
                        <a:pt x="207" y="418"/>
                      </a:lnTo>
                      <a:lnTo>
                        <a:pt x="211" y="413"/>
                      </a:lnTo>
                      <a:lnTo>
                        <a:pt x="214" y="411"/>
                      </a:lnTo>
                      <a:lnTo>
                        <a:pt x="216" y="411"/>
                      </a:lnTo>
                      <a:lnTo>
                        <a:pt x="216" y="411"/>
                      </a:lnTo>
                      <a:lnTo>
                        <a:pt x="222" y="411"/>
                      </a:lnTo>
                      <a:lnTo>
                        <a:pt x="226" y="412"/>
                      </a:lnTo>
                      <a:lnTo>
                        <a:pt x="231" y="415"/>
                      </a:lnTo>
                      <a:lnTo>
                        <a:pt x="235" y="417"/>
                      </a:lnTo>
                      <a:lnTo>
                        <a:pt x="242" y="424"/>
                      </a:lnTo>
                      <a:lnTo>
                        <a:pt x="248" y="433"/>
                      </a:lnTo>
                      <a:lnTo>
                        <a:pt x="253" y="443"/>
                      </a:lnTo>
                      <a:lnTo>
                        <a:pt x="256" y="455"/>
                      </a:lnTo>
                      <a:lnTo>
                        <a:pt x="262" y="480"/>
                      </a:lnTo>
                      <a:lnTo>
                        <a:pt x="269" y="507"/>
                      </a:lnTo>
                      <a:lnTo>
                        <a:pt x="272" y="518"/>
                      </a:lnTo>
                      <a:lnTo>
                        <a:pt x="277" y="529"/>
                      </a:lnTo>
                      <a:lnTo>
                        <a:pt x="284" y="538"/>
                      </a:lnTo>
                      <a:lnTo>
                        <a:pt x="287" y="541"/>
                      </a:lnTo>
                      <a:lnTo>
                        <a:pt x="291" y="545"/>
                      </a:lnTo>
                      <a:lnTo>
                        <a:pt x="295" y="547"/>
                      </a:lnTo>
                      <a:lnTo>
                        <a:pt x="300" y="548"/>
                      </a:lnTo>
                      <a:lnTo>
                        <a:pt x="306" y="550"/>
                      </a:lnTo>
                      <a:lnTo>
                        <a:pt x="311" y="550"/>
                      </a:lnTo>
                      <a:lnTo>
                        <a:pt x="311" y="550"/>
                      </a:lnTo>
                      <a:lnTo>
                        <a:pt x="322" y="549"/>
                      </a:lnTo>
                      <a:lnTo>
                        <a:pt x="330" y="547"/>
                      </a:lnTo>
                      <a:lnTo>
                        <a:pt x="337" y="544"/>
                      </a:lnTo>
                      <a:lnTo>
                        <a:pt x="342" y="539"/>
                      </a:lnTo>
                      <a:lnTo>
                        <a:pt x="348" y="535"/>
                      </a:lnTo>
                      <a:lnTo>
                        <a:pt x="354" y="532"/>
                      </a:lnTo>
                      <a:lnTo>
                        <a:pt x="362" y="530"/>
                      </a:lnTo>
                      <a:lnTo>
                        <a:pt x="370" y="529"/>
                      </a:lnTo>
                      <a:lnTo>
                        <a:pt x="370" y="529"/>
                      </a:lnTo>
                      <a:lnTo>
                        <a:pt x="377" y="530"/>
                      </a:lnTo>
                      <a:lnTo>
                        <a:pt x="384" y="531"/>
                      </a:lnTo>
                      <a:lnTo>
                        <a:pt x="397" y="538"/>
                      </a:lnTo>
                      <a:lnTo>
                        <a:pt x="408" y="544"/>
                      </a:lnTo>
                      <a:lnTo>
                        <a:pt x="415" y="546"/>
                      </a:lnTo>
                      <a:lnTo>
                        <a:pt x="422" y="547"/>
                      </a:lnTo>
                      <a:lnTo>
                        <a:pt x="422" y="547"/>
                      </a:lnTo>
                      <a:lnTo>
                        <a:pt x="426" y="546"/>
                      </a:lnTo>
                      <a:lnTo>
                        <a:pt x="430" y="544"/>
                      </a:lnTo>
                      <a:lnTo>
                        <a:pt x="433" y="539"/>
                      </a:lnTo>
                      <a:lnTo>
                        <a:pt x="436" y="534"/>
                      </a:lnTo>
                      <a:lnTo>
                        <a:pt x="440" y="525"/>
                      </a:lnTo>
                      <a:lnTo>
                        <a:pt x="444" y="521"/>
                      </a:lnTo>
                      <a:lnTo>
                        <a:pt x="447" y="517"/>
                      </a:lnTo>
                      <a:lnTo>
                        <a:pt x="447" y="517"/>
                      </a:lnTo>
                      <a:lnTo>
                        <a:pt x="452" y="523"/>
                      </a:lnTo>
                      <a:lnTo>
                        <a:pt x="455" y="529"/>
                      </a:lnTo>
                      <a:lnTo>
                        <a:pt x="456" y="534"/>
                      </a:lnTo>
                      <a:lnTo>
                        <a:pt x="458" y="539"/>
                      </a:lnTo>
                      <a:lnTo>
                        <a:pt x="460" y="550"/>
                      </a:lnTo>
                      <a:lnTo>
                        <a:pt x="462" y="556"/>
                      </a:lnTo>
                      <a:lnTo>
                        <a:pt x="466" y="562"/>
                      </a:lnTo>
                      <a:lnTo>
                        <a:pt x="466" y="562"/>
                      </a:lnTo>
                      <a:lnTo>
                        <a:pt x="479" y="578"/>
                      </a:lnTo>
                      <a:lnTo>
                        <a:pt x="493" y="592"/>
                      </a:lnTo>
                      <a:lnTo>
                        <a:pt x="508" y="603"/>
                      </a:lnTo>
                      <a:lnTo>
                        <a:pt x="523" y="614"/>
                      </a:lnTo>
                      <a:lnTo>
                        <a:pt x="553" y="634"/>
                      </a:lnTo>
                      <a:lnTo>
                        <a:pt x="568" y="647"/>
                      </a:lnTo>
                      <a:lnTo>
                        <a:pt x="583" y="661"/>
                      </a:lnTo>
                      <a:lnTo>
                        <a:pt x="583" y="661"/>
                      </a:lnTo>
                      <a:lnTo>
                        <a:pt x="586" y="667"/>
                      </a:lnTo>
                      <a:lnTo>
                        <a:pt x="591" y="674"/>
                      </a:lnTo>
                      <a:lnTo>
                        <a:pt x="596" y="679"/>
                      </a:lnTo>
                      <a:lnTo>
                        <a:pt x="601" y="685"/>
                      </a:lnTo>
                      <a:lnTo>
                        <a:pt x="615" y="695"/>
                      </a:lnTo>
                      <a:lnTo>
                        <a:pt x="631" y="705"/>
                      </a:lnTo>
                      <a:lnTo>
                        <a:pt x="649" y="712"/>
                      </a:lnTo>
                      <a:lnTo>
                        <a:pt x="657" y="714"/>
                      </a:lnTo>
                      <a:lnTo>
                        <a:pt x="666" y="716"/>
                      </a:lnTo>
                      <a:lnTo>
                        <a:pt x="675" y="717"/>
                      </a:lnTo>
                      <a:lnTo>
                        <a:pt x="684" y="717"/>
                      </a:lnTo>
                      <a:lnTo>
                        <a:pt x="692" y="717"/>
                      </a:lnTo>
                      <a:lnTo>
                        <a:pt x="700" y="715"/>
                      </a:lnTo>
                      <a:lnTo>
                        <a:pt x="700" y="715"/>
                      </a:lnTo>
                      <a:lnTo>
                        <a:pt x="714" y="712"/>
                      </a:lnTo>
                      <a:lnTo>
                        <a:pt x="727" y="705"/>
                      </a:lnTo>
                      <a:lnTo>
                        <a:pt x="739" y="698"/>
                      </a:lnTo>
                      <a:lnTo>
                        <a:pt x="751" y="689"/>
                      </a:lnTo>
                      <a:lnTo>
                        <a:pt x="762" y="678"/>
                      </a:lnTo>
                      <a:lnTo>
                        <a:pt x="773" y="667"/>
                      </a:lnTo>
                      <a:lnTo>
                        <a:pt x="795" y="642"/>
                      </a:lnTo>
                      <a:lnTo>
                        <a:pt x="834" y="592"/>
                      </a:lnTo>
                      <a:lnTo>
                        <a:pt x="853" y="569"/>
                      </a:lnTo>
                      <a:lnTo>
                        <a:pt x="864" y="560"/>
                      </a:lnTo>
                      <a:lnTo>
                        <a:pt x="874" y="550"/>
                      </a:lnTo>
                      <a:lnTo>
                        <a:pt x="874" y="550"/>
                      </a:lnTo>
                      <a:lnTo>
                        <a:pt x="872" y="547"/>
                      </a:lnTo>
                      <a:lnTo>
                        <a:pt x="868" y="544"/>
                      </a:lnTo>
                      <a:lnTo>
                        <a:pt x="861" y="538"/>
                      </a:lnTo>
                      <a:lnTo>
                        <a:pt x="853" y="532"/>
                      </a:lnTo>
                      <a:lnTo>
                        <a:pt x="845" y="529"/>
                      </a:lnTo>
                      <a:lnTo>
                        <a:pt x="837" y="523"/>
                      </a:lnTo>
                      <a:lnTo>
                        <a:pt x="830" y="518"/>
                      </a:lnTo>
                      <a:lnTo>
                        <a:pt x="827" y="515"/>
                      </a:lnTo>
                      <a:lnTo>
                        <a:pt x="825" y="511"/>
                      </a:lnTo>
                      <a:lnTo>
                        <a:pt x="823" y="507"/>
                      </a:lnTo>
                      <a:lnTo>
                        <a:pt x="822" y="502"/>
                      </a:lnTo>
                      <a:lnTo>
                        <a:pt x="822" y="50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3485100" y="5353878"/>
                  <a:ext cx="690249" cy="510830"/>
                </a:xfrm>
                <a:custGeom>
                  <a:rect b="b" l="l" r="r" t="t"/>
                  <a:pathLst>
                    <a:path extrusionOk="0" h="645" w="842">
                      <a:moveTo>
                        <a:pt x="159" y="0"/>
                      </a:moveTo>
                      <a:lnTo>
                        <a:pt x="159" y="0"/>
                      </a:lnTo>
                      <a:lnTo>
                        <a:pt x="161" y="5"/>
                      </a:lnTo>
                      <a:lnTo>
                        <a:pt x="162" y="11"/>
                      </a:lnTo>
                      <a:lnTo>
                        <a:pt x="162" y="25"/>
                      </a:lnTo>
                      <a:lnTo>
                        <a:pt x="162" y="25"/>
                      </a:lnTo>
                      <a:lnTo>
                        <a:pt x="162" y="32"/>
                      </a:lnTo>
                      <a:lnTo>
                        <a:pt x="161" y="39"/>
                      </a:lnTo>
                      <a:lnTo>
                        <a:pt x="157" y="52"/>
                      </a:lnTo>
                      <a:lnTo>
                        <a:pt x="152" y="63"/>
                      </a:lnTo>
                      <a:lnTo>
                        <a:pt x="146" y="73"/>
                      </a:lnTo>
                      <a:lnTo>
                        <a:pt x="139" y="83"/>
                      </a:lnTo>
                      <a:lnTo>
                        <a:pt x="134" y="93"/>
                      </a:lnTo>
                      <a:lnTo>
                        <a:pt x="131" y="103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9" y="114"/>
                      </a:lnTo>
                      <a:lnTo>
                        <a:pt x="130" y="116"/>
                      </a:lnTo>
                      <a:lnTo>
                        <a:pt x="131" y="118"/>
                      </a:lnTo>
                      <a:lnTo>
                        <a:pt x="134" y="123"/>
                      </a:lnTo>
                      <a:lnTo>
                        <a:pt x="139" y="127"/>
                      </a:lnTo>
                      <a:lnTo>
                        <a:pt x="140" y="131"/>
                      </a:lnTo>
                      <a:lnTo>
                        <a:pt x="140" y="136"/>
                      </a:lnTo>
                      <a:lnTo>
                        <a:pt x="140" y="136"/>
                      </a:lnTo>
                      <a:lnTo>
                        <a:pt x="140" y="142"/>
                      </a:lnTo>
                      <a:lnTo>
                        <a:pt x="138" y="147"/>
                      </a:lnTo>
                      <a:lnTo>
                        <a:pt x="136" y="152"/>
                      </a:lnTo>
                      <a:lnTo>
                        <a:pt x="133" y="155"/>
                      </a:lnTo>
                      <a:lnTo>
                        <a:pt x="130" y="157"/>
                      </a:lnTo>
                      <a:lnTo>
                        <a:pt x="125" y="159"/>
                      </a:lnTo>
                      <a:lnTo>
                        <a:pt x="116" y="160"/>
                      </a:lnTo>
                      <a:lnTo>
                        <a:pt x="94" y="160"/>
                      </a:lnTo>
                      <a:lnTo>
                        <a:pt x="83" y="161"/>
                      </a:lnTo>
                      <a:lnTo>
                        <a:pt x="78" y="162"/>
                      </a:lnTo>
                      <a:lnTo>
                        <a:pt x="73" y="164"/>
                      </a:lnTo>
                      <a:lnTo>
                        <a:pt x="73" y="164"/>
                      </a:lnTo>
                      <a:lnTo>
                        <a:pt x="70" y="168"/>
                      </a:lnTo>
                      <a:lnTo>
                        <a:pt x="67" y="171"/>
                      </a:lnTo>
                      <a:lnTo>
                        <a:pt x="61" y="179"/>
                      </a:lnTo>
                      <a:lnTo>
                        <a:pt x="58" y="187"/>
                      </a:lnTo>
                      <a:lnTo>
                        <a:pt x="57" y="197"/>
                      </a:lnTo>
                      <a:lnTo>
                        <a:pt x="55" y="214"/>
                      </a:lnTo>
                      <a:lnTo>
                        <a:pt x="53" y="223"/>
                      </a:lnTo>
                      <a:lnTo>
                        <a:pt x="48" y="231"/>
                      </a:lnTo>
                      <a:lnTo>
                        <a:pt x="48" y="231"/>
                      </a:lnTo>
                      <a:lnTo>
                        <a:pt x="40" y="243"/>
                      </a:lnTo>
                      <a:lnTo>
                        <a:pt x="33" y="255"/>
                      </a:lnTo>
                      <a:lnTo>
                        <a:pt x="31" y="262"/>
                      </a:lnTo>
                      <a:lnTo>
                        <a:pt x="29" y="270"/>
                      </a:lnTo>
                      <a:lnTo>
                        <a:pt x="26" y="277"/>
                      </a:lnTo>
                      <a:lnTo>
                        <a:pt x="26" y="285"/>
                      </a:lnTo>
                      <a:lnTo>
                        <a:pt x="26" y="285"/>
                      </a:lnTo>
                      <a:lnTo>
                        <a:pt x="26" y="294"/>
                      </a:lnTo>
                      <a:lnTo>
                        <a:pt x="27" y="302"/>
                      </a:lnTo>
                      <a:lnTo>
                        <a:pt x="31" y="316"/>
                      </a:lnTo>
                      <a:lnTo>
                        <a:pt x="35" y="328"/>
                      </a:lnTo>
                      <a:lnTo>
                        <a:pt x="41" y="338"/>
                      </a:lnTo>
                      <a:lnTo>
                        <a:pt x="46" y="347"/>
                      </a:lnTo>
                      <a:lnTo>
                        <a:pt x="52" y="358"/>
                      </a:lnTo>
                      <a:lnTo>
                        <a:pt x="54" y="369"/>
                      </a:lnTo>
                      <a:lnTo>
                        <a:pt x="56" y="382"/>
                      </a:lnTo>
                      <a:lnTo>
                        <a:pt x="56" y="382"/>
                      </a:lnTo>
                      <a:lnTo>
                        <a:pt x="55" y="386"/>
                      </a:lnTo>
                      <a:lnTo>
                        <a:pt x="54" y="390"/>
                      </a:lnTo>
                      <a:lnTo>
                        <a:pt x="52" y="392"/>
                      </a:lnTo>
                      <a:lnTo>
                        <a:pt x="49" y="393"/>
                      </a:lnTo>
                      <a:lnTo>
                        <a:pt x="45" y="396"/>
                      </a:lnTo>
                      <a:lnTo>
                        <a:pt x="42" y="398"/>
                      </a:lnTo>
                      <a:lnTo>
                        <a:pt x="41" y="400"/>
                      </a:lnTo>
                      <a:lnTo>
                        <a:pt x="41" y="400"/>
                      </a:lnTo>
                      <a:lnTo>
                        <a:pt x="37" y="412"/>
                      </a:lnTo>
                      <a:lnTo>
                        <a:pt x="32" y="422"/>
                      </a:lnTo>
                      <a:lnTo>
                        <a:pt x="27" y="431"/>
                      </a:lnTo>
                      <a:lnTo>
                        <a:pt x="22" y="439"/>
                      </a:lnTo>
                      <a:lnTo>
                        <a:pt x="17" y="445"/>
                      </a:lnTo>
                      <a:lnTo>
                        <a:pt x="11" y="451"/>
                      </a:lnTo>
                      <a:lnTo>
                        <a:pt x="6" y="455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17" y="457"/>
                      </a:lnTo>
                      <a:lnTo>
                        <a:pt x="32" y="453"/>
                      </a:lnTo>
                      <a:lnTo>
                        <a:pt x="46" y="449"/>
                      </a:lnTo>
                      <a:lnTo>
                        <a:pt x="58" y="444"/>
                      </a:lnTo>
                      <a:lnTo>
                        <a:pt x="71" y="439"/>
                      </a:lnTo>
                      <a:lnTo>
                        <a:pt x="85" y="436"/>
                      </a:lnTo>
                      <a:lnTo>
                        <a:pt x="99" y="434"/>
                      </a:lnTo>
                      <a:lnTo>
                        <a:pt x="115" y="432"/>
                      </a:lnTo>
                      <a:lnTo>
                        <a:pt x="115" y="432"/>
                      </a:lnTo>
                      <a:lnTo>
                        <a:pt x="140" y="432"/>
                      </a:lnTo>
                      <a:lnTo>
                        <a:pt x="140" y="432"/>
                      </a:lnTo>
                      <a:lnTo>
                        <a:pt x="140" y="442"/>
                      </a:lnTo>
                      <a:lnTo>
                        <a:pt x="138" y="449"/>
                      </a:lnTo>
                      <a:lnTo>
                        <a:pt x="134" y="454"/>
                      </a:lnTo>
                      <a:lnTo>
                        <a:pt x="130" y="459"/>
                      </a:lnTo>
                      <a:lnTo>
                        <a:pt x="125" y="462"/>
                      </a:lnTo>
                      <a:lnTo>
                        <a:pt x="118" y="465"/>
                      </a:lnTo>
                      <a:lnTo>
                        <a:pt x="111" y="466"/>
                      </a:lnTo>
                      <a:lnTo>
                        <a:pt x="103" y="466"/>
                      </a:lnTo>
                      <a:lnTo>
                        <a:pt x="103" y="466"/>
                      </a:lnTo>
                      <a:lnTo>
                        <a:pt x="103" y="491"/>
                      </a:lnTo>
                      <a:lnTo>
                        <a:pt x="103" y="491"/>
                      </a:lnTo>
                      <a:lnTo>
                        <a:pt x="103" y="491"/>
                      </a:lnTo>
                      <a:lnTo>
                        <a:pt x="115" y="506"/>
                      </a:lnTo>
                      <a:lnTo>
                        <a:pt x="126" y="520"/>
                      </a:lnTo>
                      <a:lnTo>
                        <a:pt x="151" y="545"/>
                      </a:lnTo>
                      <a:lnTo>
                        <a:pt x="162" y="559"/>
                      </a:lnTo>
                      <a:lnTo>
                        <a:pt x="172" y="573"/>
                      </a:lnTo>
                      <a:lnTo>
                        <a:pt x="183" y="588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99" y="602"/>
                      </a:lnTo>
                      <a:lnTo>
                        <a:pt x="203" y="597"/>
                      </a:lnTo>
                      <a:lnTo>
                        <a:pt x="208" y="593"/>
                      </a:lnTo>
                      <a:lnTo>
                        <a:pt x="211" y="589"/>
                      </a:lnTo>
                      <a:lnTo>
                        <a:pt x="214" y="585"/>
                      </a:lnTo>
                      <a:lnTo>
                        <a:pt x="218" y="582"/>
                      </a:lnTo>
                      <a:lnTo>
                        <a:pt x="222" y="580"/>
                      </a:lnTo>
                      <a:lnTo>
                        <a:pt x="229" y="579"/>
                      </a:lnTo>
                      <a:lnTo>
                        <a:pt x="229" y="579"/>
                      </a:lnTo>
                      <a:lnTo>
                        <a:pt x="232" y="580"/>
                      </a:lnTo>
                      <a:lnTo>
                        <a:pt x="237" y="581"/>
                      </a:lnTo>
                      <a:lnTo>
                        <a:pt x="244" y="587"/>
                      </a:lnTo>
                      <a:lnTo>
                        <a:pt x="252" y="592"/>
                      </a:lnTo>
                      <a:lnTo>
                        <a:pt x="258" y="597"/>
                      </a:lnTo>
                      <a:lnTo>
                        <a:pt x="258" y="597"/>
                      </a:lnTo>
                      <a:lnTo>
                        <a:pt x="263" y="592"/>
                      </a:lnTo>
                      <a:lnTo>
                        <a:pt x="268" y="588"/>
                      </a:lnTo>
                      <a:lnTo>
                        <a:pt x="274" y="585"/>
                      </a:lnTo>
                      <a:lnTo>
                        <a:pt x="279" y="583"/>
                      </a:lnTo>
                      <a:lnTo>
                        <a:pt x="292" y="581"/>
                      </a:lnTo>
                      <a:lnTo>
                        <a:pt x="305" y="580"/>
                      </a:lnTo>
                      <a:lnTo>
                        <a:pt x="332" y="581"/>
                      </a:lnTo>
                      <a:lnTo>
                        <a:pt x="347" y="581"/>
                      </a:lnTo>
                      <a:lnTo>
                        <a:pt x="361" y="579"/>
                      </a:lnTo>
                      <a:lnTo>
                        <a:pt x="361" y="579"/>
                      </a:lnTo>
                      <a:lnTo>
                        <a:pt x="369" y="576"/>
                      </a:lnTo>
                      <a:lnTo>
                        <a:pt x="377" y="572"/>
                      </a:lnTo>
                      <a:lnTo>
                        <a:pt x="392" y="562"/>
                      </a:lnTo>
                      <a:lnTo>
                        <a:pt x="406" y="552"/>
                      </a:lnTo>
                      <a:lnTo>
                        <a:pt x="420" y="541"/>
                      </a:lnTo>
                      <a:lnTo>
                        <a:pt x="434" y="530"/>
                      </a:lnTo>
                      <a:lnTo>
                        <a:pt x="442" y="526"/>
                      </a:lnTo>
                      <a:lnTo>
                        <a:pt x="450" y="522"/>
                      </a:lnTo>
                      <a:lnTo>
                        <a:pt x="458" y="519"/>
                      </a:lnTo>
                      <a:lnTo>
                        <a:pt x="467" y="516"/>
                      </a:lnTo>
                      <a:lnTo>
                        <a:pt x="477" y="514"/>
                      </a:lnTo>
                      <a:lnTo>
                        <a:pt x="489" y="514"/>
                      </a:lnTo>
                      <a:lnTo>
                        <a:pt x="489" y="514"/>
                      </a:lnTo>
                      <a:lnTo>
                        <a:pt x="495" y="514"/>
                      </a:lnTo>
                      <a:lnTo>
                        <a:pt x="499" y="515"/>
                      </a:lnTo>
                      <a:lnTo>
                        <a:pt x="503" y="518"/>
                      </a:lnTo>
                      <a:lnTo>
                        <a:pt x="507" y="521"/>
                      </a:lnTo>
                      <a:lnTo>
                        <a:pt x="514" y="528"/>
                      </a:lnTo>
                      <a:lnTo>
                        <a:pt x="520" y="536"/>
                      </a:lnTo>
                      <a:lnTo>
                        <a:pt x="526" y="545"/>
                      </a:lnTo>
                      <a:lnTo>
                        <a:pt x="533" y="553"/>
                      </a:lnTo>
                      <a:lnTo>
                        <a:pt x="539" y="560"/>
                      </a:lnTo>
                      <a:lnTo>
                        <a:pt x="543" y="562"/>
                      </a:lnTo>
                      <a:lnTo>
                        <a:pt x="547" y="565"/>
                      </a:lnTo>
                      <a:lnTo>
                        <a:pt x="547" y="565"/>
                      </a:lnTo>
                      <a:lnTo>
                        <a:pt x="547" y="590"/>
                      </a:lnTo>
                      <a:lnTo>
                        <a:pt x="547" y="590"/>
                      </a:lnTo>
                      <a:lnTo>
                        <a:pt x="549" y="593"/>
                      </a:lnTo>
                      <a:lnTo>
                        <a:pt x="550" y="597"/>
                      </a:lnTo>
                      <a:lnTo>
                        <a:pt x="554" y="605"/>
                      </a:lnTo>
                      <a:lnTo>
                        <a:pt x="562" y="614"/>
                      </a:lnTo>
                      <a:lnTo>
                        <a:pt x="572" y="623"/>
                      </a:lnTo>
                      <a:lnTo>
                        <a:pt x="582" y="631"/>
                      </a:lnTo>
                      <a:lnTo>
                        <a:pt x="591" y="638"/>
                      </a:lnTo>
                      <a:lnTo>
                        <a:pt x="599" y="644"/>
                      </a:lnTo>
                      <a:lnTo>
                        <a:pt x="604" y="645"/>
                      </a:lnTo>
                      <a:lnTo>
                        <a:pt x="606" y="645"/>
                      </a:lnTo>
                      <a:lnTo>
                        <a:pt x="606" y="645"/>
                      </a:lnTo>
                      <a:lnTo>
                        <a:pt x="612" y="644"/>
                      </a:lnTo>
                      <a:lnTo>
                        <a:pt x="618" y="642"/>
                      </a:lnTo>
                      <a:lnTo>
                        <a:pt x="622" y="638"/>
                      </a:lnTo>
                      <a:lnTo>
                        <a:pt x="628" y="634"/>
                      </a:lnTo>
                      <a:lnTo>
                        <a:pt x="637" y="622"/>
                      </a:lnTo>
                      <a:lnTo>
                        <a:pt x="645" y="608"/>
                      </a:lnTo>
                      <a:lnTo>
                        <a:pt x="652" y="595"/>
                      </a:lnTo>
                      <a:lnTo>
                        <a:pt x="657" y="583"/>
                      </a:lnTo>
                      <a:lnTo>
                        <a:pt x="661" y="572"/>
                      </a:lnTo>
                      <a:lnTo>
                        <a:pt x="661" y="572"/>
                      </a:lnTo>
                      <a:lnTo>
                        <a:pt x="698" y="572"/>
                      </a:lnTo>
                      <a:lnTo>
                        <a:pt x="698" y="572"/>
                      </a:lnTo>
                      <a:lnTo>
                        <a:pt x="701" y="572"/>
                      </a:lnTo>
                      <a:lnTo>
                        <a:pt x="704" y="569"/>
                      </a:lnTo>
                      <a:lnTo>
                        <a:pt x="709" y="565"/>
                      </a:lnTo>
                      <a:lnTo>
                        <a:pt x="713" y="559"/>
                      </a:lnTo>
                      <a:lnTo>
                        <a:pt x="716" y="558"/>
                      </a:lnTo>
                      <a:lnTo>
                        <a:pt x="717" y="557"/>
                      </a:lnTo>
                      <a:lnTo>
                        <a:pt x="717" y="557"/>
                      </a:lnTo>
                      <a:lnTo>
                        <a:pt x="728" y="554"/>
                      </a:lnTo>
                      <a:lnTo>
                        <a:pt x="739" y="553"/>
                      </a:lnTo>
                      <a:lnTo>
                        <a:pt x="749" y="553"/>
                      </a:lnTo>
                      <a:lnTo>
                        <a:pt x="758" y="554"/>
                      </a:lnTo>
                      <a:lnTo>
                        <a:pt x="776" y="557"/>
                      </a:lnTo>
                      <a:lnTo>
                        <a:pt x="786" y="558"/>
                      </a:lnTo>
                      <a:lnTo>
                        <a:pt x="794" y="557"/>
                      </a:lnTo>
                      <a:lnTo>
                        <a:pt x="794" y="557"/>
                      </a:lnTo>
                      <a:lnTo>
                        <a:pt x="798" y="557"/>
                      </a:lnTo>
                      <a:lnTo>
                        <a:pt x="803" y="554"/>
                      </a:lnTo>
                      <a:lnTo>
                        <a:pt x="809" y="550"/>
                      </a:lnTo>
                      <a:lnTo>
                        <a:pt x="812" y="544"/>
                      </a:lnTo>
                      <a:lnTo>
                        <a:pt x="816" y="538"/>
                      </a:lnTo>
                      <a:lnTo>
                        <a:pt x="820" y="531"/>
                      </a:lnTo>
                      <a:lnTo>
                        <a:pt x="824" y="524"/>
                      </a:lnTo>
                      <a:lnTo>
                        <a:pt x="829" y="519"/>
                      </a:lnTo>
                      <a:lnTo>
                        <a:pt x="834" y="516"/>
                      </a:lnTo>
                      <a:lnTo>
                        <a:pt x="839" y="514"/>
                      </a:lnTo>
                      <a:lnTo>
                        <a:pt x="839" y="514"/>
                      </a:lnTo>
                      <a:lnTo>
                        <a:pt x="833" y="497"/>
                      </a:lnTo>
                      <a:lnTo>
                        <a:pt x="832" y="489"/>
                      </a:lnTo>
                      <a:lnTo>
                        <a:pt x="831" y="481"/>
                      </a:lnTo>
                      <a:lnTo>
                        <a:pt x="831" y="481"/>
                      </a:lnTo>
                      <a:lnTo>
                        <a:pt x="831" y="477"/>
                      </a:lnTo>
                      <a:lnTo>
                        <a:pt x="832" y="474"/>
                      </a:lnTo>
                      <a:lnTo>
                        <a:pt x="836" y="469"/>
                      </a:lnTo>
                      <a:lnTo>
                        <a:pt x="840" y="463"/>
                      </a:lnTo>
                      <a:lnTo>
                        <a:pt x="841" y="460"/>
                      </a:lnTo>
                      <a:lnTo>
                        <a:pt x="842" y="455"/>
                      </a:lnTo>
                      <a:lnTo>
                        <a:pt x="842" y="455"/>
                      </a:lnTo>
                      <a:lnTo>
                        <a:pt x="841" y="445"/>
                      </a:lnTo>
                      <a:lnTo>
                        <a:pt x="839" y="434"/>
                      </a:lnTo>
                      <a:lnTo>
                        <a:pt x="831" y="412"/>
                      </a:lnTo>
                      <a:lnTo>
                        <a:pt x="824" y="391"/>
                      </a:lnTo>
                      <a:lnTo>
                        <a:pt x="821" y="382"/>
                      </a:lnTo>
                      <a:lnTo>
                        <a:pt x="820" y="374"/>
                      </a:lnTo>
                      <a:lnTo>
                        <a:pt x="820" y="374"/>
                      </a:lnTo>
                      <a:lnTo>
                        <a:pt x="820" y="355"/>
                      </a:lnTo>
                      <a:lnTo>
                        <a:pt x="820" y="355"/>
                      </a:lnTo>
                      <a:lnTo>
                        <a:pt x="819" y="341"/>
                      </a:lnTo>
                      <a:lnTo>
                        <a:pt x="817" y="329"/>
                      </a:lnTo>
                      <a:lnTo>
                        <a:pt x="813" y="318"/>
                      </a:lnTo>
                      <a:lnTo>
                        <a:pt x="809" y="308"/>
                      </a:lnTo>
                      <a:lnTo>
                        <a:pt x="809" y="308"/>
                      </a:lnTo>
                      <a:lnTo>
                        <a:pt x="809" y="268"/>
                      </a:lnTo>
                      <a:lnTo>
                        <a:pt x="809" y="275"/>
                      </a:lnTo>
                      <a:lnTo>
                        <a:pt x="809" y="275"/>
                      </a:lnTo>
                      <a:lnTo>
                        <a:pt x="809" y="275"/>
                      </a:lnTo>
                      <a:lnTo>
                        <a:pt x="794" y="276"/>
                      </a:lnTo>
                      <a:lnTo>
                        <a:pt x="780" y="278"/>
                      </a:lnTo>
                      <a:lnTo>
                        <a:pt x="767" y="282"/>
                      </a:lnTo>
                      <a:lnTo>
                        <a:pt x="757" y="287"/>
                      </a:lnTo>
                      <a:lnTo>
                        <a:pt x="747" y="294"/>
                      </a:lnTo>
                      <a:lnTo>
                        <a:pt x="743" y="298"/>
                      </a:lnTo>
                      <a:lnTo>
                        <a:pt x="740" y="302"/>
                      </a:lnTo>
                      <a:lnTo>
                        <a:pt x="736" y="308"/>
                      </a:lnTo>
                      <a:lnTo>
                        <a:pt x="734" y="314"/>
                      </a:lnTo>
                      <a:lnTo>
                        <a:pt x="733" y="320"/>
                      </a:lnTo>
                      <a:lnTo>
                        <a:pt x="732" y="327"/>
                      </a:lnTo>
                      <a:lnTo>
                        <a:pt x="732" y="327"/>
                      </a:lnTo>
                      <a:lnTo>
                        <a:pt x="710" y="327"/>
                      </a:lnTo>
                      <a:lnTo>
                        <a:pt x="710" y="327"/>
                      </a:lnTo>
                      <a:lnTo>
                        <a:pt x="710" y="327"/>
                      </a:lnTo>
                      <a:lnTo>
                        <a:pt x="711" y="316"/>
                      </a:lnTo>
                      <a:lnTo>
                        <a:pt x="713" y="306"/>
                      </a:lnTo>
                      <a:lnTo>
                        <a:pt x="716" y="297"/>
                      </a:lnTo>
                      <a:lnTo>
                        <a:pt x="717" y="285"/>
                      </a:lnTo>
                      <a:lnTo>
                        <a:pt x="717" y="285"/>
                      </a:lnTo>
                      <a:lnTo>
                        <a:pt x="717" y="279"/>
                      </a:lnTo>
                      <a:lnTo>
                        <a:pt x="714" y="275"/>
                      </a:lnTo>
                      <a:lnTo>
                        <a:pt x="711" y="270"/>
                      </a:lnTo>
                      <a:lnTo>
                        <a:pt x="707" y="266"/>
                      </a:lnTo>
                      <a:lnTo>
                        <a:pt x="702" y="259"/>
                      </a:lnTo>
                      <a:lnTo>
                        <a:pt x="699" y="254"/>
                      </a:lnTo>
                      <a:lnTo>
                        <a:pt x="698" y="249"/>
                      </a:lnTo>
                      <a:lnTo>
                        <a:pt x="698" y="249"/>
                      </a:lnTo>
                      <a:lnTo>
                        <a:pt x="698" y="244"/>
                      </a:lnTo>
                      <a:lnTo>
                        <a:pt x="701" y="239"/>
                      </a:lnTo>
                      <a:lnTo>
                        <a:pt x="704" y="231"/>
                      </a:lnTo>
                      <a:lnTo>
                        <a:pt x="707" y="224"/>
                      </a:lnTo>
                      <a:lnTo>
                        <a:pt x="709" y="221"/>
                      </a:lnTo>
                      <a:lnTo>
                        <a:pt x="710" y="216"/>
                      </a:lnTo>
                      <a:lnTo>
                        <a:pt x="710" y="216"/>
                      </a:lnTo>
                      <a:lnTo>
                        <a:pt x="709" y="208"/>
                      </a:lnTo>
                      <a:lnTo>
                        <a:pt x="707" y="205"/>
                      </a:lnTo>
                      <a:lnTo>
                        <a:pt x="706" y="201"/>
                      </a:lnTo>
                      <a:lnTo>
                        <a:pt x="704" y="198"/>
                      </a:lnTo>
                      <a:lnTo>
                        <a:pt x="701" y="195"/>
                      </a:lnTo>
                      <a:lnTo>
                        <a:pt x="696" y="194"/>
                      </a:lnTo>
                      <a:lnTo>
                        <a:pt x="691" y="194"/>
                      </a:lnTo>
                      <a:lnTo>
                        <a:pt x="691" y="194"/>
                      </a:lnTo>
                      <a:lnTo>
                        <a:pt x="682" y="194"/>
                      </a:lnTo>
                      <a:lnTo>
                        <a:pt x="674" y="197"/>
                      </a:lnTo>
                      <a:lnTo>
                        <a:pt x="658" y="203"/>
                      </a:lnTo>
                      <a:lnTo>
                        <a:pt x="642" y="209"/>
                      </a:lnTo>
                      <a:lnTo>
                        <a:pt x="634" y="211"/>
                      </a:lnTo>
                      <a:lnTo>
                        <a:pt x="625" y="213"/>
                      </a:lnTo>
                      <a:lnTo>
                        <a:pt x="625" y="213"/>
                      </a:lnTo>
                      <a:lnTo>
                        <a:pt x="617" y="211"/>
                      </a:lnTo>
                      <a:lnTo>
                        <a:pt x="610" y="210"/>
                      </a:lnTo>
                      <a:lnTo>
                        <a:pt x="596" y="207"/>
                      </a:lnTo>
                      <a:lnTo>
                        <a:pt x="583" y="200"/>
                      </a:lnTo>
                      <a:lnTo>
                        <a:pt x="572" y="193"/>
                      </a:lnTo>
                      <a:lnTo>
                        <a:pt x="551" y="180"/>
                      </a:lnTo>
                      <a:lnTo>
                        <a:pt x="541" y="175"/>
                      </a:lnTo>
                      <a:lnTo>
                        <a:pt x="535" y="173"/>
                      </a:lnTo>
                      <a:lnTo>
                        <a:pt x="529" y="172"/>
                      </a:lnTo>
                      <a:lnTo>
                        <a:pt x="529" y="172"/>
                      </a:lnTo>
                      <a:lnTo>
                        <a:pt x="493" y="173"/>
                      </a:lnTo>
                      <a:lnTo>
                        <a:pt x="476" y="172"/>
                      </a:lnTo>
                      <a:lnTo>
                        <a:pt x="469" y="170"/>
                      </a:lnTo>
                      <a:lnTo>
                        <a:pt x="463" y="168"/>
                      </a:lnTo>
                      <a:lnTo>
                        <a:pt x="463" y="168"/>
                      </a:lnTo>
                      <a:lnTo>
                        <a:pt x="460" y="164"/>
                      </a:lnTo>
                      <a:lnTo>
                        <a:pt x="457" y="160"/>
                      </a:lnTo>
                      <a:lnTo>
                        <a:pt x="452" y="149"/>
                      </a:lnTo>
                      <a:lnTo>
                        <a:pt x="449" y="139"/>
                      </a:lnTo>
                      <a:lnTo>
                        <a:pt x="446" y="129"/>
                      </a:lnTo>
                      <a:lnTo>
                        <a:pt x="443" y="117"/>
                      </a:lnTo>
                      <a:lnTo>
                        <a:pt x="438" y="108"/>
                      </a:lnTo>
                      <a:lnTo>
                        <a:pt x="436" y="103"/>
                      </a:lnTo>
                      <a:lnTo>
                        <a:pt x="432" y="99"/>
                      </a:lnTo>
                      <a:lnTo>
                        <a:pt x="428" y="94"/>
                      </a:lnTo>
                      <a:lnTo>
                        <a:pt x="423" y="91"/>
                      </a:lnTo>
                      <a:lnTo>
                        <a:pt x="423" y="91"/>
                      </a:lnTo>
                      <a:lnTo>
                        <a:pt x="397" y="77"/>
                      </a:lnTo>
                      <a:lnTo>
                        <a:pt x="368" y="61"/>
                      </a:lnTo>
                      <a:lnTo>
                        <a:pt x="353" y="54"/>
                      </a:lnTo>
                      <a:lnTo>
                        <a:pt x="337" y="48"/>
                      </a:lnTo>
                      <a:lnTo>
                        <a:pt x="320" y="43"/>
                      </a:lnTo>
                      <a:lnTo>
                        <a:pt x="302" y="40"/>
                      </a:lnTo>
                      <a:lnTo>
                        <a:pt x="302" y="40"/>
                      </a:lnTo>
                      <a:lnTo>
                        <a:pt x="279" y="35"/>
                      </a:lnTo>
                      <a:lnTo>
                        <a:pt x="245" y="30"/>
                      </a:lnTo>
                      <a:lnTo>
                        <a:pt x="226" y="25"/>
                      </a:lnTo>
                      <a:lnTo>
                        <a:pt x="211" y="20"/>
                      </a:lnTo>
                      <a:lnTo>
                        <a:pt x="200" y="16"/>
                      </a:lnTo>
                      <a:lnTo>
                        <a:pt x="197" y="14"/>
                      </a:lnTo>
                      <a:lnTo>
                        <a:pt x="195" y="10"/>
                      </a:lnTo>
                      <a:lnTo>
                        <a:pt x="195" y="1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6" name="Google Shape;346;p5"/>
                <p:cNvSpPr/>
                <p:nvPr/>
              </p:nvSpPr>
              <p:spPr>
                <a:xfrm>
                  <a:off x="4147543" y="5493052"/>
                  <a:ext cx="333675" cy="548786"/>
                </a:xfrm>
                <a:custGeom>
                  <a:rect b="b" l="l" r="r" t="t"/>
                  <a:pathLst>
                    <a:path extrusionOk="0" h="694" w="407">
                      <a:moveTo>
                        <a:pt x="315" y="694"/>
                      </a:moveTo>
                      <a:lnTo>
                        <a:pt x="315" y="694"/>
                      </a:lnTo>
                      <a:lnTo>
                        <a:pt x="340" y="680"/>
                      </a:lnTo>
                      <a:lnTo>
                        <a:pt x="351" y="672"/>
                      </a:lnTo>
                      <a:lnTo>
                        <a:pt x="361" y="663"/>
                      </a:lnTo>
                      <a:lnTo>
                        <a:pt x="370" y="653"/>
                      </a:lnTo>
                      <a:lnTo>
                        <a:pt x="376" y="643"/>
                      </a:lnTo>
                      <a:lnTo>
                        <a:pt x="378" y="637"/>
                      </a:lnTo>
                      <a:lnTo>
                        <a:pt x="381" y="630"/>
                      </a:lnTo>
                      <a:lnTo>
                        <a:pt x="382" y="623"/>
                      </a:lnTo>
                      <a:lnTo>
                        <a:pt x="382" y="617"/>
                      </a:lnTo>
                      <a:lnTo>
                        <a:pt x="382" y="617"/>
                      </a:lnTo>
                      <a:lnTo>
                        <a:pt x="381" y="605"/>
                      </a:lnTo>
                      <a:lnTo>
                        <a:pt x="378" y="594"/>
                      </a:lnTo>
                      <a:lnTo>
                        <a:pt x="369" y="569"/>
                      </a:lnTo>
                      <a:lnTo>
                        <a:pt x="364" y="557"/>
                      </a:lnTo>
                      <a:lnTo>
                        <a:pt x="360" y="544"/>
                      </a:lnTo>
                      <a:lnTo>
                        <a:pt x="358" y="530"/>
                      </a:lnTo>
                      <a:lnTo>
                        <a:pt x="356" y="516"/>
                      </a:lnTo>
                      <a:lnTo>
                        <a:pt x="356" y="516"/>
                      </a:lnTo>
                      <a:lnTo>
                        <a:pt x="356" y="508"/>
                      </a:lnTo>
                      <a:lnTo>
                        <a:pt x="359" y="500"/>
                      </a:lnTo>
                      <a:lnTo>
                        <a:pt x="361" y="493"/>
                      </a:lnTo>
                      <a:lnTo>
                        <a:pt x="364" y="487"/>
                      </a:lnTo>
                      <a:lnTo>
                        <a:pt x="373" y="474"/>
                      </a:lnTo>
                      <a:lnTo>
                        <a:pt x="382" y="462"/>
                      </a:lnTo>
                      <a:lnTo>
                        <a:pt x="391" y="452"/>
                      </a:lnTo>
                      <a:lnTo>
                        <a:pt x="399" y="441"/>
                      </a:lnTo>
                      <a:lnTo>
                        <a:pt x="402" y="435"/>
                      </a:lnTo>
                      <a:lnTo>
                        <a:pt x="405" y="428"/>
                      </a:lnTo>
                      <a:lnTo>
                        <a:pt x="407" y="421"/>
                      </a:lnTo>
                      <a:lnTo>
                        <a:pt x="407" y="414"/>
                      </a:lnTo>
                      <a:lnTo>
                        <a:pt x="407" y="414"/>
                      </a:lnTo>
                      <a:lnTo>
                        <a:pt x="406" y="404"/>
                      </a:lnTo>
                      <a:lnTo>
                        <a:pt x="404" y="396"/>
                      </a:lnTo>
                      <a:lnTo>
                        <a:pt x="399" y="390"/>
                      </a:lnTo>
                      <a:lnTo>
                        <a:pt x="393" y="385"/>
                      </a:lnTo>
                      <a:lnTo>
                        <a:pt x="386" y="382"/>
                      </a:lnTo>
                      <a:lnTo>
                        <a:pt x="376" y="381"/>
                      </a:lnTo>
                      <a:lnTo>
                        <a:pt x="366" y="381"/>
                      </a:lnTo>
                      <a:lnTo>
                        <a:pt x="353" y="381"/>
                      </a:lnTo>
                      <a:lnTo>
                        <a:pt x="353" y="381"/>
                      </a:lnTo>
                      <a:lnTo>
                        <a:pt x="344" y="382"/>
                      </a:lnTo>
                      <a:lnTo>
                        <a:pt x="336" y="383"/>
                      </a:lnTo>
                      <a:lnTo>
                        <a:pt x="332" y="382"/>
                      </a:lnTo>
                      <a:lnTo>
                        <a:pt x="329" y="380"/>
                      </a:lnTo>
                      <a:lnTo>
                        <a:pt x="328" y="376"/>
                      </a:lnTo>
                      <a:lnTo>
                        <a:pt x="327" y="370"/>
                      </a:lnTo>
                      <a:lnTo>
                        <a:pt x="327" y="370"/>
                      </a:lnTo>
                      <a:lnTo>
                        <a:pt x="328" y="361"/>
                      </a:lnTo>
                      <a:lnTo>
                        <a:pt x="330" y="351"/>
                      </a:lnTo>
                      <a:lnTo>
                        <a:pt x="338" y="331"/>
                      </a:lnTo>
                      <a:lnTo>
                        <a:pt x="341" y="322"/>
                      </a:lnTo>
                      <a:lnTo>
                        <a:pt x="345" y="312"/>
                      </a:lnTo>
                      <a:lnTo>
                        <a:pt x="347" y="301"/>
                      </a:lnTo>
                      <a:lnTo>
                        <a:pt x="348" y="290"/>
                      </a:lnTo>
                      <a:lnTo>
                        <a:pt x="348" y="290"/>
                      </a:lnTo>
                      <a:lnTo>
                        <a:pt x="347" y="282"/>
                      </a:lnTo>
                      <a:lnTo>
                        <a:pt x="345" y="275"/>
                      </a:lnTo>
                      <a:lnTo>
                        <a:pt x="341" y="268"/>
                      </a:lnTo>
                      <a:lnTo>
                        <a:pt x="338" y="262"/>
                      </a:lnTo>
                      <a:lnTo>
                        <a:pt x="333" y="255"/>
                      </a:lnTo>
                      <a:lnTo>
                        <a:pt x="330" y="248"/>
                      </a:lnTo>
                      <a:lnTo>
                        <a:pt x="328" y="240"/>
                      </a:lnTo>
                      <a:lnTo>
                        <a:pt x="327" y="231"/>
                      </a:lnTo>
                      <a:lnTo>
                        <a:pt x="327" y="231"/>
                      </a:lnTo>
                      <a:lnTo>
                        <a:pt x="328" y="226"/>
                      </a:lnTo>
                      <a:lnTo>
                        <a:pt x="330" y="223"/>
                      </a:lnTo>
                      <a:lnTo>
                        <a:pt x="333" y="220"/>
                      </a:lnTo>
                      <a:lnTo>
                        <a:pt x="337" y="217"/>
                      </a:lnTo>
                      <a:lnTo>
                        <a:pt x="347" y="214"/>
                      </a:lnTo>
                      <a:lnTo>
                        <a:pt x="352" y="212"/>
                      </a:lnTo>
                      <a:lnTo>
                        <a:pt x="356" y="209"/>
                      </a:lnTo>
                      <a:lnTo>
                        <a:pt x="356" y="209"/>
                      </a:lnTo>
                      <a:lnTo>
                        <a:pt x="356" y="203"/>
                      </a:lnTo>
                      <a:lnTo>
                        <a:pt x="358" y="199"/>
                      </a:lnTo>
                      <a:lnTo>
                        <a:pt x="360" y="195"/>
                      </a:lnTo>
                      <a:lnTo>
                        <a:pt x="363" y="192"/>
                      </a:lnTo>
                      <a:lnTo>
                        <a:pt x="370" y="186"/>
                      </a:lnTo>
                      <a:lnTo>
                        <a:pt x="378" y="183"/>
                      </a:lnTo>
                      <a:lnTo>
                        <a:pt x="386" y="178"/>
                      </a:lnTo>
                      <a:lnTo>
                        <a:pt x="390" y="175"/>
                      </a:lnTo>
                      <a:lnTo>
                        <a:pt x="393" y="172"/>
                      </a:lnTo>
                      <a:lnTo>
                        <a:pt x="397" y="168"/>
                      </a:lnTo>
                      <a:lnTo>
                        <a:pt x="398" y="163"/>
                      </a:lnTo>
                      <a:lnTo>
                        <a:pt x="400" y="157"/>
                      </a:lnTo>
                      <a:lnTo>
                        <a:pt x="400" y="151"/>
                      </a:lnTo>
                      <a:lnTo>
                        <a:pt x="400" y="151"/>
                      </a:lnTo>
                      <a:lnTo>
                        <a:pt x="400" y="140"/>
                      </a:lnTo>
                      <a:lnTo>
                        <a:pt x="398" y="130"/>
                      </a:lnTo>
                      <a:lnTo>
                        <a:pt x="396" y="121"/>
                      </a:lnTo>
                      <a:lnTo>
                        <a:pt x="392" y="113"/>
                      </a:lnTo>
                      <a:lnTo>
                        <a:pt x="389" y="106"/>
                      </a:lnTo>
                      <a:lnTo>
                        <a:pt x="384" y="99"/>
                      </a:lnTo>
                      <a:lnTo>
                        <a:pt x="375" y="86"/>
                      </a:lnTo>
                      <a:lnTo>
                        <a:pt x="364" y="75"/>
                      </a:lnTo>
                      <a:lnTo>
                        <a:pt x="356" y="63"/>
                      </a:lnTo>
                      <a:lnTo>
                        <a:pt x="353" y="57"/>
                      </a:lnTo>
                      <a:lnTo>
                        <a:pt x="351" y="52"/>
                      </a:lnTo>
                      <a:lnTo>
                        <a:pt x="350" y="46"/>
                      </a:lnTo>
                      <a:lnTo>
                        <a:pt x="348" y="40"/>
                      </a:lnTo>
                      <a:lnTo>
                        <a:pt x="348" y="40"/>
                      </a:lnTo>
                      <a:lnTo>
                        <a:pt x="347" y="23"/>
                      </a:lnTo>
                      <a:lnTo>
                        <a:pt x="345" y="11"/>
                      </a:lnTo>
                      <a:lnTo>
                        <a:pt x="345" y="0"/>
                      </a:lnTo>
                      <a:lnTo>
                        <a:pt x="345" y="0"/>
                      </a:lnTo>
                      <a:lnTo>
                        <a:pt x="337" y="0"/>
                      </a:lnTo>
                      <a:lnTo>
                        <a:pt x="331" y="1"/>
                      </a:lnTo>
                      <a:lnTo>
                        <a:pt x="325" y="3"/>
                      </a:lnTo>
                      <a:lnTo>
                        <a:pt x="320" y="6"/>
                      </a:lnTo>
                      <a:lnTo>
                        <a:pt x="313" y="11"/>
                      </a:lnTo>
                      <a:lnTo>
                        <a:pt x="306" y="18"/>
                      </a:lnTo>
                      <a:lnTo>
                        <a:pt x="300" y="25"/>
                      </a:lnTo>
                      <a:lnTo>
                        <a:pt x="294" y="31"/>
                      </a:lnTo>
                      <a:lnTo>
                        <a:pt x="290" y="33"/>
                      </a:lnTo>
                      <a:lnTo>
                        <a:pt x="286" y="34"/>
                      </a:lnTo>
                      <a:lnTo>
                        <a:pt x="280" y="35"/>
                      </a:lnTo>
                      <a:lnTo>
                        <a:pt x="275" y="37"/>
                      </a:lnTo>
                      <a:lnTo>
                        <a:pt x="275" y="37"/>
                      </a:lnTo>
                      <a:lnTo>
                        <a:pt x="270" y="35"/>
                      </a:lnTo>
                      <a:lnTo>
                        <a:pt x="266" y="34"/>
                      </a:lnTo>
                      <a:lnTo>
                        <a:pt x="262" y="32"/>
                      </a:lnTo>
                      <a:lnTo>
                        <a:pt x="260" y="31"/>
                      </a:lnTo>
                      <a:lnTo>
                        <a:pt x="254" y="25"/>
                      </a:lnTo>
                      <a:lnTo>
                        <a:pt x="249" y="22"/>
                      </a:lnTo>
                      <a:lnTo>
                        <a:pt x="249" y="22"/>
                      </a:lnTo>
                      <a:lnTo>
                        <a:pt x="224" y="22"/>
                      </a:lnTo>
                      <a:lnTo>
                        <a:pt x="224" y="37"/>
                      </a:lnTo>
                      <a:lnTo>
                        <a:pt x="206" y="37"/>
                      </a:lnTo>
                      <a:lnTo>
                        <a:pt x="206" y="37"/>
                      </a:lnTo>
                      <a:lnTo>
                        <a:pt x="206" y="37"/>
                      </a:lnTo>
                      <a:lnTo>
                        <a:pt x="202" y="34"/>
                      </a:lnTo>
                      <a:lnTo>
                        <a:pt x="200" y="32"/>
                      </a:lnTo>
                      <a:lnTo>
                        <a:pt x="194" y="26"/>
                      </a:lnTo>
                      <a:lnTo>
                        <a:pt x="187" y="21"/>
                      </a:lnTo>
                      <a:lnTo>
                        <a:pt x="184" y="18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lnTo>
                        <a:pt x="172" y="18"/>
                      </a:lnTo>
                      <a:lnTo>
                        <a:pt x="165" y="19"/>
                      </a:lnTo>
                      <a:lnTo>
                        <a:pt x="155" y="24"/>
                      </a:lnTo>
                      <a:lnTo>
                        <a:pt x="145" y="27"/>
                      </a:lnTo>
                      <a:lnTo>
                        <a:pt x="139" y="29"/>
                      </a:lnTo>
                      <a:lnTo>
                        <a:pt x="132" y="29"/>
                      </a:lnTo>
                      <a:lnTo>
                        <a:pt x="132" y="29"/>
                      </a:lnTo>
                      <a:lnTo>
                        <a:pt x="127" y="30"/>
                      </a:lnTo>
                      <a:lnTo>
                        <a:pt x="123" y="31"/>
                      </a:lnTo>
                      <a:lnTo>
                        <a:pt x="119" y="33"/>
                      </a:lnTo>
                      <a:lnTo>
                        <a:pt x="115" y="37"/>
                      </a:lnTo>
                      <a:lnTo>
                        <a:pt x="107" y="45"/>
                      </a:lnTo>
                      <a:lnTo>
                        <a:pt x="100" y="53"/>
                      </a:lnTo>
                      <a:lnTo>
                        <a:pt x="91" y="62"/>
                      </a:lnTo>
                      <a:lnTo>
                        <a:pt x="81" y="69"/>
                      </a:lnTo>
                      <a:lnTo>
                        <a:pt x="77" y="72"/>
                      </a:lnTo>
                      <a:lnTo>
                        <a:pt x="71" y="75"/>
                      </a:lnTo>
                      <a:lnTo>
                        <a:pt x="65" y="76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0" y="77"/>
                      </a:lnTo>
                      <a:lnTo>
                        <a:pt x="43" y="78"/>
                      </a:lnTo>
                      <a:lnTo>
                        <a:pt x="28" y="83"/>
                      </a:lnTo>
                      <a:lnTo>
                        <a:pt x="15" y="87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4" y="142"/>
                      </a:lnTo>
                      <a:lnTo>
                        <a:pt x="8" y="153"/>
                      </a:lnTo>
                      <a:lnTo>
                        <a:pt x="10" y="165"/>
                      </a:lnTo>
                      <a:lnTo>
                        <a:pt x="11" y="179"/>
                      </a:lnTo>
                      <a:lnTo>
                        <a:pt x="11" y="179"/>
                      </a:lnTo>
                      <a:lnTo>
                        <a:pt x="11" y="198"/>
                      </a:lnTo>
                      <a:lnTo>
                        <a:pt x="11" y="198"/>
                      </a:lnTo>
                      <a:lnTo>
                        <a:pt x="12" y="206"/>
                      </a:lnTo>
                      <a:lnTo>
                        <a:pt x="15" y="215"/>
                      </a:lnTo>
                      <a:lnTo>
                        <a:pt x="22" y="236"/>
                      </a:lnTo>
                      <a:lnTo>
                        <a:pt x="30" y="258"/>
                      </a:lnTo>
                      <a:lnTo>
                        <a:pt x="32" y="269"/>
                      </a:lnTo>
                      <a:lnTo>
                        <a:pt x="33" y="279"/>
                      </a:lnTo>
                      <a:lnTo>
                        <a:pt x="33" y="279"/>
                      </a:lnTo>
                      <a:lnTo>
                        <a:pt x="32" y="284"/>
                      </a:lnTo>
                      <a:lnTo>
                        <a:pt x="31" y="287"/>
                      </a:lnTo>
                      <a:lnTo>
                        <a:pt x="27" y="293"/>
                      </a:lnTo>
                      <a:lnTo>
                        <a:pt x="23" y="298"/>
                      </a:lnTo>
                      <a:lnTo>
                        <a:pt x="22" y="301"/>
                      </a:lnTo>
                      <a:lnTo>
                        <a:pt x="22" y="305"/>
                      </a:lnTo>
                      <a:lnTo>
                        <a:pt x="22" y="305"/>
                      </a:lnTo>
                      <a:lnTo>
                        <a:pt x="22" y="315"/>
                      </a:lnTo>
                      <a:lnTo>
                        <a:pt x="24" y="325"/>
                      </a:lnTo>
                      <a:lnTo>
                        <a:pt x="26" y="333"/>
                      </a:lnTo>
                      <a:lnTo>
                        <a:pt x="30" y="343"/>
                      </a:lnTo>
                      <a:lnTo>
                        <a:pt x="34" y="351"/>
                      </a:lnTo>
                      <a:lnTo>
                        <a:pt x="40" y="358"/>
                      </a:lnTo>
                      <a:lnTo>
                        <a:pt x="46" y="365"/>
                      </a:lnTo>
                      <a:lnTo>
                        <a:pt x="51" y="370"/>
                      </a:lnTo>
                      <a:lnTo>
                        <a:pt x="65" y="383"/>
                      </a:lnTo>
                      <a:lnTo>
                        <a:pt x="79" y="392"/>
                      </a:lnTo>
                      <a:lnTo>
                        <a:pt x="107" y="411"/>
                      </a:lnTo>
                      <a:lnTo>
                        <a:pt x="107" y="411"/>
                      </a:lnTo>
                      <a:lnTo>
                        <a:pt x="111" y="415"/>
                      </a:lnTo>
                      <a:lnTo>
                        <a:pt x="116" y="421"/>
                      </a:lnTo>
                      <a:lnTo>
                        <a:pt x="119" y="427"/>
                      </a:lnTo>
                      <a:lnTo>
                        <a:pt x="124" y="434"/>
                      </a:lnTo>
                      <a:lnTo>
                        <a:pt x="137" y="465"/>
                      </a:lnTo>
                      <a:lnTo>
                        <a:pt x="145" y="478"/>
                      </a:lnTo>
                      <a:lnTo>
                        <a:pt x="148" y="485"/>
                      </a:lnTo>
                      <a:lnTo>
                        <a:pt x="154" y="491"/>
                      </a:lnTo>
                      <a:lnTo>
                        <a:pt x="160" y="496"/>
                      </a:lnTo>
                      <a:lnTo>
                        <a:pt x="167" y="499"/>
                      </a:lnTo>
                      <a:lnTo>
                        <a:pt x="175" y="501"/>
                      </a:lnTo>
                      <a:lnTo>
                        <a:pt x="183" y="503"/>
                      </a:lnTo>
                      <a:lnTo>
                        <a:pt x="183" y="503"/>
                      </a:lnTo>
                      <a:lnTo>
                        <a:pt x="183" y="507"/>
                      </a:lnTo>
                      <a:lnTo>
                        <a:pt x="180" y="512"/>
                      </a:lnTo>
                      <a:lnTo>
                        <a:pt x="175" y="520"/>
                      </a:lnTo>
                      <a:lnTo>
                        <a:pt x="168" y="528"/>
                      </a:lnTo>
                      <a:lnTo>
                        <a:pt x="165" y="531"/>
                      </a:lnTo>
                      <a:lnTo>
                        <a:pt x="165" y="535"/>
                      </a:lnTo>
                      <a:lnTo>
                        <a:pt x="165" y="535"/>
                      </a:lnTo>
                      <a:lnTo>
                        <a:pt x="167" y="542"/>
                      </a:lnTo>
                      <a:lnTo>
                        <a:pt x="169" y="546"/>
                      </a:lnTo>
                      <a:lnTo>
                        <a:pt x="173" y="551"/>
                      </a:lnTo>
                      <a:lnTo>
                        <a:pt x="178" y="556"/>
                      </a:lnTo>
                      <a:lnTo>
                        <a:pt x="183" y="560"/>
                      </a:lnTo>
                      <a:lnTo>
                        <a:pt x="187" y="565"/>
                      </a:lnTo>
                      <a:lnTo>
                        <a:pt x="190" y="569"/>
                      </a:lnTo>
                      <a:lnTo>
                        <a:pt x="191" y="576"/>
                      </a:lnTo>
                      <a:lnTo>
                        <a:pt x="191" y="576"/>
                      </a:lnTo>
                      <a:lnTo>
                        <a:pt x="191" y="581"/>
                      </a:lnTo>
                      <a:lnTo>
                        <a:pt x="190" y="584"/>
                      </a:lnTo>
                      <a:lnTo>
                        <a:pt x="187" y="589"/>
                      </a:lnTo>
                      <a:lnTo>
                        <a:pt x="185" y="594"/>
                      </a:lnTo>
                      <a:lnTo>
                        <a:pt x="184" y="597"/>
                      </a:lnTo>
                      <a:lnTo>
                        <a:pt x="183" y="602"/>
                      </a:lnTo>
                      <a:lnTo>
                        <a:pt x="183" y="602"/>
                      </a:lnTo>
                      <a:lnTo>
                        <a:pt x="184" y="609"/>
                      </a:lnTo>
                      <a:lnTo>
                        <a:pt x="185" y="614"/>
                      </a:lnTo>
                      <a:lnTo>
                        <a:pt x="187" y="619"/>
                      </a:lnTo>
                      <a:lnTo>
                        <a:pt x="190" y="623"/>
                      </a:lnTo>
                      <a:lnTo>
                        <a:pt x="193" y="628"/>
                      </a:lnTo>
                      <a:lnTo>
                        <a:pt x="196" y="632"/>
                      </a:lnTo>
                      <a:lnTo>
                        <a:pt x="206" y="636"/>
                      </a:lnTo>
                      <a:lnTo>
                        <a:pt x="216" y="641"/>
                      </a:lnTo>
                      <a:lnTo>
                        <a:pt x="228" y="643"/>
                      </a:lnTo>
                      <a:lnTo>
                        <a:pt x="253" y="648"/>
                      </a:lnTo>
                      <a:lnTo>
                        <a:pt x="278" y="651"/>
                      </a:lnTo>
                      <a:lnTo>
                        <a:pt x="289" y="653"/>
                      </a:lnTo>
                      <a:lnTo>
                        <a:pt x="298" y="657"/>
                      </a:lnTo>
                      <a:lnTo>
                        <a:pt x="306" y="663"/>
                      </a:lnTo>
                      <a:lnTo>
                        <a:pt x="308" y="665"/>
                      </a:lnTo>
                      <a:lnTo>
                        <a:pt x="310" y="669"/>
                      </a:lnTo>
                      <a:lnTo>
                        <a:pt x="313" y="673"/>
                      </a:lnTo>
                      <a:lnTo>
                        <a:pt x="313" y="679"/>
                      </a:lnTo>
                      <a:lnTo>
                        <a:pt x="313" y="683"/>
                      </a:lnTo>
                      <a:lnTo>
                        <a:pt x="312" y="690"/>
                      </a:lnTo>
                      <a:lnTo>
                        <a:pt x="312" y="690"/>
                      </a:lnTo>
                      <a:lnTo>
                        <a:pt x="315" y="694"/>
                      </a:lnTo>
                      <a:lnTo>
                        <a:pt x="315" y="69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7" name="Google Shape;347;p5"/>
                <p:cNvSpPr/>
                <p:nvPr/>
              </p:nvSpPr>
              <p:spPr>
                <a:xfrm>
                  <a:off x="2304153" y="5111906"/>
                  <a:ext cx="390923" cy="495015"/>
                </a:xfrm>
                <a:custGeom>
                  <a:rect b="b" l="l" r="r" t="t"/>
                  <a:pathLst>
                    <a:path extrusionOk="0" h="626" w="478">
                      <a:moveTo>
                        <a:pt x="66" y="626"/>
                      </a:moveTo>
                      <a:lnTo>
                        <a:pt x="66" y="626"/>
                      </a:lnTo>
                      <a:lnTo>
                        <a:pt x="67" y="620"/>
                      </a:lnTo>
                      <a:lnTo>
                        <a:pt x="70" y="616"/>
                      </a:lnTo>
                      <a:lnTo>
                        <a:pt x="74" y="614"/>
                      </a:lnTo>
                      <a:lnTo>
                        <a:pt x="79" y="612"/>
                      </a:lnTo>
                      <a:lnTo>
                        <a:pt x="86" y="611"/>
                      </a:lnTo>
                      <a:lnTo>
                        <a:pt x="93" y="611"/>
                      </a:lnTo>
                      <a:lnTo>
                        <a:pt x="109" y="612"/>
                      </a:lnTo>
                      <a:lnTo>
                        <a:pt x="124" y="614"/>
                      </a:lnTo>
                      <a:lnTo>
                        <a:pt x="137" y="618"/>
                      </a:lnTo>
                      <a:lnTo>
                        <a:pt x="150" y="621"/>
                      </a:lnTo>
                      <a:lnTo>
                        <a:pt x="150" y="621"/>
                      </a:lnTo>
                      <a:lnTo>
                        <a:pt x="155" y="607"/>
                      </a:lnTo>
                      <a:lnTo>
                        <a:pt x="158" y="592"/>
                      </a:lnTo>
                      <a:lnTo>
                        <a:pt x="162" y="576"/>
                      </a:lnTo>
                      <a:lnTo>
                        <a:pt x="165" y="561"/>
                      </a:lnTo>
                      <a:lnTo>
                        <a:pt x="170" y="547"/>
                      </a:lnTo>
                      <a:lnTo>
                        <a:pt x="172" y="542"/>
                      </a:lnTo>
                      <a:lnTo>
                        <a:pt x="175" y="536"/>
                      </a:lnTo>
                      <a:lnTo>
                        <a:pt x="180" y="531"/>
                      </a:lnTo>
                      <a:lnTo>
                        <a:pt x="185" y="529"/>
                      </a:lnTo>
                      <a:lnTo>
                        <a:pt x="192" y="527"/>
                      </a:lnTo>
                      <a:lnTo>
                        <a:pt x="198" y="526"/>
                      </a:lnTo>
                      <a:lnTo>
                        <a:pt x="198" y="526"/>
                      </a:lnTo>
                      <a:lnTo>
                        <a:pt x="205" y="527"/>
                      </a:lnTo>
                      <a:lnTo>
                        <a:pt x="211" y="527"/>
                      </a:lnTo>
                      <a:lnTo>
                        <a:pt x="223" y="531"/>
                      </a:lnTo>
                      <a:lnTo>
                        <a:pt x="233" y="536"/>
                      </a:lnTo>
                      <a:lnTo>
                        <a:pt x="242" y="543"/>
                      </a:lnTo>
                      <a:lnTo>
                        <a:pt x="253" y="549"/>
                      </a:lnTo>
                      <a:lnTo>
                        <a:pt x="263" y="553"/>
                      </a:lnTo>
                      <a:lnTo>
                        <a:pt x="273" y="558"/>
                      </a:lnTo>
                      <a:lnTo>
                        <a:pt x="280" y="559"/>
                      </a:lnTo>
                      <a:lnTo>
                        <a:pt x="286" y="559"/>
                      </a:lnTo>
                      <a:lnTo>
                        <a:pt x="286" y="559"/>
                      </a:lnTo>
                      <a:lnTo>
                        <a:pt x="290" y="559"/>
                      </a:lnTo>
                      <a:lnTo>
                        <a:pt x="294" y="558"/>
                      </a:lnTo>
                      <a:lnTo>
                        <a:pt x="296" y="555"/>
                      </a:lnTo>
                      <a:lnTo>
                        <a:pt x="297" y="554"/>
                      </a:lnTo>
                      <a:lnTo>
                        <a:pt x="301" y="549"/>
                      </a:lnTo>
                      <a:lnTo>
                        <a:pt x="301" y="540"/>
                      </a:lnTo>
                      <a:lnTo>
                        <a:pt x="301" y="540"/>
                      </a:lnTo>
                      <a:lnTo>
                        <a:pt x="301" y="538"/>
                      </a:lnTo>
                      <a:lnTo>
                        <a:pt x="299" y="535"/>
                      </a:lnTo>
                      <a:lnTo>
                        <a:pt x="294" y="528"/>
                      </a:lnTo>
                      <a:lnTo>
                        <a:pt x="286" y="522"/>
                      </a:lnTo>
                      <a:lnTo>
                        <a:pt x="277" y="515"/>
                      </a:lnTo>
                      <a:lnTo>
                        <a:pt x="257" y="501"/>
                      </a:lnTo>
                      <a:lnTo>
                        <a:pt x="250" y="494"/>
                      </a:lnTo>
                      <a:lnTo>
                        <a:pt x="246" y="489"/>
                      </a:lnTo>
                      <a:lnTo>
                        <a:pt x="246" y="489"/>
                      </a:lnTo>
                      <a:lnTo>
                        <a:pt x="246" y="470"/>
                      </a:lnTo>
                      <a:lnTo>
                        <a:pt x="246" y="470"/>
                      </a:lnTo>
                      <a:lnTo>
                        <a:pt x="246" y="470"/>
                      </a:lnTo>
                      <a:lnTo>
                        <a:pt x="258" y="470"/>
                      </a:lnTo>
                      <a:lnTo>
                        <a:pt x="266" y="469"/>
                      </a:lnTo>
                      <a:lnTo>
                        <a:pt x="273" y="468"/>
                      </a:lnTo>
                      <a:lnTo>
                        <a:pt x="279" y="463"/>
                      </a:lnTo>
                      <a:lnTo>
                        <a:pt x="279" y="463"/>
                      </a:lnTo>
                      <a:lnTo>
                        <a:pt x="276" y="460"/>
                      </a:lnTo>
                      <a:lnTo>
                        <a:pt x="271" y="456"/>
                      </a:lnTo>
                      <a:lnTo>
                        <a:pt x="259" y="450"/>
                      </a:lnTo>
                      <a:lnTo>
                        <a:pt x="255" y="447"/>
                      </a:lnTo>
                      <a:lnTo>
                        <a:pt x="250" y="444"/>
                      </a:lnTo>
                      <a:lnTo>
                        <a:pt x="247" y="439"/>
                      </a:lnTo>
                      <a:lnTo>
                        <a:pt x="246" y="435"/>
                      </a:lnTo>
                      <a:lnTo>
                        <a:pt x="246" y="435"/>
                      </a:lnTo>
                      <a:lnTo>
                        <a:pt x="247" y="427"/>
                      </a:lnTo>
                      <a:lnTo>
                        <a:pt x="249" y="420"/>
                      </a:lnTo>
                      <a:lnTo>
                        <a:pt x="253" y="413"/>
                      </a:lnTo>
                      <a:lnTo>
                        <a:pt x="258" y="407"/>
                      </a:lnTo>
                      <a:lnTo>
                        <a:pt x="264" y="401"/>
                      </a:lnTo>
                      <a:lnTo>
                        <a:pt x="271" y="397"/>
                      </a:lnTo>
                      <a:lnTo>
                        <a:pt x="279" y="394"/>
                      </a:lnTo>
                      <a:lnTo>
                        <a:pt x="286" y="393"/>
                      </a:lnTo>
                      <a:lnTo>
                        <a:pt x="286" y="393"/>
                      </a:lnTo>
                      <a:lnTo>
                        <a:pt x="293" y="395"/>
                      </a:lnTo>
                      <a:lnTo>
                        <a:pt x="303" y="399"/>
                      </a:lnTo>
                      <a:lnTo>
                        <a:pt x="328" y="412"/>
                      </a:lnTo>
                      <a:lnTo>
                        <a:pt x="355" y="425"/>
                      </a:lnTo>
                      <a:lnTo>
                        <a:pt x="365" y="432"/>
                      </a:lnTo>
                      <a:lnTo>
                        <a:pt x="371" y="438"/>
                      </a:lnTo>
                      <a:lnTo>
                        <a:pt x="371" y="438"/>
                      </a:lnTo>
                      <a:lnTo>
                        <a:pt x="460" y="438"/>
                      </a:lnTo>
                      <a:lnTo>
                        <a:pt x="460" y="438"/>
                      </a:lnTo>
                      <a:lnTo>
                        <a:pt x="455" y="412"/>
                      </a:lnTo>
                      <a:lnTo>
                        <a:pt x="455" y="412"/>
                      </a:lnTo>
                      <a:lnTo>
                        <a:pt x="455" y="412"/>
                      </a:lnTo>
                      <a:lnTo>
                        <a:pt x="465" y="390"/>
                      </a:lnTo>
                      <a:lnTo>
                        <a:pt x="469" y="379"/>
                      </a:lnTo>
                      <a:lnTo>
                        <a:pt x="470" y="368"/>
                      </a:lnTo>
                      <a:lnTo>
                        <a:pt x="470" y="368"/>
                      </a:lnTo>
                      <a:lnTo>
                        <a:pt x="470" y="349"/>
                      </a:lnTo>
                      <a:lnTo>
                        <a:pt x="470" y="349"/>
                      </a:lnTo>
                      <a:lnTo>
                        <a:pt x="452" y="349"/>
                      </a:lnTo>
                      <a:lnTo>
                        <a:pt x="444" y="349"/>
                      </a:lnTo>
                      <a:lnTo>
                        <a:pt x="437" y="347"/>
                      </a:lnTo>
                      <a:lnTo>
                        <a:pt x="431" y="345"/>
                      </a:lnTo>
                      <a:lnTo>
                        <a:pt x="426" y="340"/>
                      </a:lnTo>
                      <a:lnTo>
                        <a:pt x="423" y="333"/>
                      </a:lnTo>
                      <a:lnTo>
                        <a:pt x="422" y="323"/>
                      </a:lnTo>
                      <a:lnTo>
                        <a:pt x="422" y="323"/>
                      </a:lnTo>
                      <a:lnTo>
                        <a:pt x="415" y="325"/>
                      </a:lnTo>
                      <a:lnTo>
                        <a:pt x="407" y="326"/>
                      </a:lnTo>
                      <a:lnTo>
                        <a:pt x="399" y="325"/>
                      </a:lnTo>
                      <a:lnTo>
                        <a:pt x="389" y="323"/>
                      </a:lnTo>
                      <a:lnTo>
                        <a:pt x="389" y="323"/>
                      </a:lnTo>
                      <a:lnTo>
                        <a:pt x="392" y="313"/>
                      </a:lnTo>
                      <a:lnTo>
                        <a:pt x="396" y="303"/>
                      </a:lnTo>
                      <a:lnTo>
                        <a:pt x="402" y="294"/>
                      </a:lnTo>
                      <a:lnTo>
                        <a:pt x="408" y="285"/>
                      </a:lnTo>
                      <a:lnTo>
                        <a:pt x="422" y="269"/>
                      </a:lnTo>
                      <a:lnTo>
                        <a:pt x="438" y="253"/>
                      </a:lnTo>
                      <a:lnTo>
                        <a:pt x="453" y="237"/>
                      </a:lnTo>
                      <a:lnTo>
                        <a:pt x="460" y="229"/>
                      </a:lnTo>
                      <a:lnTo>
                        <a:pt x="465" y="219"/>
                      </a:lnTo>
                      <a:lnTo>
                        <a:pt x="470" y="210"/>
                      </a:lnTo>
                      <a:lnTo>
                        <a:pt x="475" y="200"/>
                      </a:lnTo>
                      <a:lnTo>
                        <a:pt x="477" y="188"/>
                      </a:lnTo>
                      <a:lnTo>
                        <a:pt x="478" y="177"/>
                      </a:lnTo>
                      <a:lnTo>
                        <a:pt x="478" y="177"/>
                      </a:lnTo>
                      <a:lnTo>
                        <a:pt x="477" y="158"/>
                      </a:lnTo>
                      <a:lnTo>
                        <a:pt x="475" y="138"/>
                      </a:lnTo>
                      <a:lnTo>
                        <a:pt x="471" y="118"/>
                      </a:lnTo>
                      <a:lnTo>
                        <a:pt x="467" y="100"/>
                      </a:lnTo>
                      <a:lnTo>
                        <a:pt x="467" y="100"/>
                      </a:lnTo>
                      <a:lnTo>
                        <a:pt x="461" y="96"/>
                      </a:lnTo>
                      <a:lnTo>
                        <a:pt x="457" y="93"/>
                      </a:lnTo>
                      <a:lnTo>
                        <a:pt x="449" y="84"/>
                      </a:lnTo>
                      <a:lnTo>
                        <a:pt x="442" y="76"/>
                      </a:lnTo>
                      <a:lnTo>
                        <a:pt x="439" y="72"/>
                      </a:lnTo>
                      <a:lnTo>
                        <a:pt x="433" y="70"/>
                      </a:lnTo>
                      <a:lnTo>
                        <a:pt x="433" y="70"/>
                      </a:lnTo>
                      <a:lnTo>
                        <a:pt x="423" y="68"/>
                      </a:lnTo>
                      <a:lnTo>
                        <a:pt x="412" y="65"/>
                      </a:lnTo>
                      <a:lnTo>
                        <a:pt x="392" y="65"/>
                      </a:lnTo>
                      <a:lnTo>
                        <a:pt x="383" y="65"/>
                      </a:lnTo>
                      <a:lnTo>
                        <a:pt x="373" y="64"/>
                      </a:lnTo>
                      <a:lnTo>
                        <a:pt x="365" y="61"/>
                      </a:lnTo>
                      <a:lnTo>
                        <a:pt x="356" y="55"/>
                      </a:lnTo>
                      <a:lnTo>
                        <a:pt x="356" y="55"/>
                      </a:lnTo>
                      <a:lnTo>
                        <a:pt x="340" y="39"/>
                      </a:lnTo>
                      <a:lnTo>
                        <a:pt x="330" y="30"/>
                      </a:lnTo>
                      <a:lnTo>
                        <a:pt x="319" y="20"/>
                      </a:lnTo>
                      <a:lnTo>
                        <a:pt x="307" y="12"/>
                      </a:lnTo>
                      <a:lnTo>
                        <a:pt x="295" y="7"/>
                      </a:lnTo>
                      <a:lnTo>
                        <a:pt x="281" y="2"/>
                      </a:lnTo>
                      <a:lnTo>
                        <a:pt x="276" y="1"/>
                      </a:lnTo>
                      <a:lnTo>
                        <a:pt x="269" y="0"/>
                      </a:lnTo>
                      <a:lnTo>
                        <a:pt x="269" y="0"/>
                      </a:lnTo>
                      <a:lnTo>
                        <a:pt x="265" y="1"/>
                      </a:lnTo>
                      <a:lnTo>
                        <a:pt x="261" y="4"/>
                      </a:lnTo>
                      <a:lnTo>
                        <a:pt x="261" y="4"/>
                      </a:lnTo>
                      <a:lnTo>
                        <a:pt x="259" y="16"/>
                      </a:lnTo>
                      <a:lnTo>
                        <a:pt x="257" y="25"/>
                      </a:lnTo>
                      <a:lnTo>
                        <a:pt x="255" y="33"/>
                      </a:lnTo>
                      <a:lnTo>
                        <a:pt x="251" y="41"/>
                      </a:lnTo>
                      <a:lnTo>
                        <a:pt x="248" y="48"/>
                      </a:lnTo>
                      <a:lnTo>
                        <a:pt x="246" y="57"/>
                      </a:lnTo>
                      <a:lnTo>
                        <a:pt x="243" y="66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3" y="92"/>
                      </a:lnTo>
                      <a:lnTo>
                        <a:pt x="244" y="102"/>
                      </a:lnTo>
                      <a:lnTo>
                        <a:pt x="249" y="110"/>
                      </a:lnTo>
                      <a:lnTo>
                        <a:pt x="254" y="118"/>
                      </a:lnTo>
                      <a:lnTo>
                        <a:pt x="254" y="118"/>
                      </a:lnTo>
                      <a:lnTo>
                        <a:pt x="250" y="120"/>
                      </a:lnTo>
                      <a:lnTo>
                        <a:pt x="247" y="124"/>
                      </a:lnTo>
                      <a:lnTo>
                        <a:pt x="238" y="127"/>
                      </a:lnTo>
                      <a:lnTo>
                        <a:pt x="226" y="130"/>
                      </a:lnTo>
                      <a:lnTo>
                        <a:pt x="215" y="131"/>
                      </a:lnTo>
                      <a:lnTo>
                        <a:pt x="190" y="130"/>
                      </a:lnTo>
                      <a:lnTo>
                        <a:pt x="172" y="129"/>
                      </a:lnTo>
                      <a:lnTo>
                        <a:pt x="172" y="129"/>
                      </a:lnTo>
                      <a:lnTo>
                        <a:pt x="170" y="141"/>
                      </a:lnTo>
                      <a:lnTo>
                        <a:pt x="167" y="146"/>
                      </a:lnTo>
                      <a:lnTo>
                        <a:pt x="166" y="150"/>
                      </a:lnTo>
                      <a:lnTo>
                        <a:pt x="163" y="154"/>
                      </a:lnTo>
                      <a:lnTo>
                        <a:pt x="159" y="156"/>
                      </a:lnTo>
                      <a:lnTo>
                        <a:pt x="156" y="157"/>
                      </a:lnTo>
                      <a:lnTo>
                        <a:pt x="150" y="158"/>
                      </a:lnTo>
                      <a:lnTo>
                        <a:pt x="150" y="158"/>
                      </a:lnTo>
                      <a:lnTo>
                        <a:pt x="144" y="157"/>
                      </a:lnTo>
                      <a:lnTo>
                        <a:pt x="140" y="155"/>
                      </a:lnTo>
                      <a:lnTo>
                        <a:pt x="135" y="152"/>
                      </a:lnTo>
                      <a:lnTo>
                        <a:pt x="132" y="147"/>
                      </a:lnTo>
                      <a:lnTo>
                        <a:pt x="127" y="137"/>
                      </a:lnTo>
                      <a:lnTo>
                        <a:pt x="125" y="129"/>
                      </a:lnTo>
                      <a:lnTo>
                        <a:pt x="125" y="129"/>
                      </a:lnTo>
                      <a:lnTo>
                        <a:pt x="116" y="130"/>
                      </a:lnTo>
                      <a:lnTo>
                        <a:pt x="109" y="132"/>
                      </a:lnTo>
                      <a:lnTo>
                        <a:pt x="105" y="132"/>
                      </a:lnTo>
                      <a:lnTo>
                        <a:pt x="101" y="132"/>
                      </a:lnTo>
                      <a:lnTo>
                        <a:pt x="97" y="131"/>
                      </a:lnTo>
                      <a:lnTo>
                        <a:pt x="91" y="129"/>
                      </a:lnTo>
                      <a:lnTo>
                        <a:pt x="91" y="129"/>
                      </a:lnTo>
                      <a:lnTo>
                        <a:pt x="95" y="123"/>
                      </a:lnTo>
                      <a:lnTo>
                        <a:pt x="98" y="118"/>
                      </a:lnTo>
                      <a:lnTo>
                        <a:pt x="105" y="110"/>
                      </a:lnTo>
                      <a:lnTo>
                        <a:pt x="109" y="107"/>
                      </a:lnTo>
                      <a:lnTo>
                        <a:pt x="111" y="103"/>
                      </a:lnTo>
                      <a:lnTo>
                        <a:pt x="113" y="99"/>
                      </a:lnTo>
                      <a:lnTo>
                        <a:pt x="113" y="93"/>
                      </a:lnTo>
                      <a:lnTo>
                        <a:pt x="113" y="93"/>
                      </a:lnTo>
                      <a:lnTo>
                        <a:pt x="112" y="86"/>
                      </a:lnTo>
                      <a:lnTo>
                        <a:pt x="110" y="81"/>
                      </a:lnTo>
                      <a:lnTo>
                        <a:pt x="106" y="78"/>
                      </a:lnTo>
                      <a:lnTo>
                        <a:pt x="101" y="76"/>
                      </a:lnTo>
                      <a:lnTo>
                        <a:pt x="95" y="74"/>
                      </a:lnTo>
                      <a:lnTo>
                        <a:pt x="89" y="74"/>
                      </a:lnTo>
                      <a:lnTo>
                        <a:pt x="78" y="73"/>
                      </a:lnTo>
                      <a:lnTo>
                        <a:pt x="78" y="73"/>
                      </a:lnTo>
                      <a:lnTo>
                        <a:pt x="66" y="74"/>
                      </a:lnTo>
                      <a:lnTo>
                        <a:pt x="56" y="77"/>
                      </a:lnTo>
                      <a:lnTo>
                        <a:pt x="48" y="80"/>
                      </a:lnTo>
                      <a:lnTo>
                        <a:pt x="41" y="85"/>
                      </a:lnTo>
                      <a:lnTo>
                        <a:pt x="36" y="92"/>
                      </a:lnTo>
                      <a:lnTo>
                        <a:pt x="33" y="100"/>
                      </a:lnTo>
                      <a:lnTo>
                        <a:pt x="30" y="110"/>
                      </a:lnTo>
                      <a:lnTo>
                        <a:pt x="29" y="122"/>
                      </a:lnTo>
                      <a:lnTo>
                        <a:pt x="29" y="122"/>
                      </a:lnTo>
                      <a:lnTo>
                        <a:pt x="30" y="142"/>
                      </a:lnTo>
                      <a:lnTo>
                        <a:pt x="33" y="161"/>
                      </a:lnTo>
                      <a:lnTo>
                        <a:pt x="36" y="176"/>
                      </a:lnTo>
                      <a:lnTo>
                        <a:pt x="40" y="183"/>
                      </a:lnTo>
                      <a:lnTo>
                        <a:pt x="42" y="188"/>
                      </a:lnTo>
                      <a:lnTo>
                        <a:pt x="47" y="193"/>
                      </a:lnTo>
                      <a:lnTo>
                        <a:pt x="50" y="198"/>
                      </a:lnTo>
                      <a:lnTo>
                        <a:pt x="55" y="201"/>
                      </a:lnTo>
                      <a:lnTo>
                        <a:pt x="60" y="204"/>
                      </a:lnTo>
                      <a:lnTo>
                        <a:pt x="66" y="207"/>
                      </a:lnTo>
                      <a:lnTo>
                        <a:pt x="73" y="209"/>
                      </a:lnTo>
                      <a:lnTo>
                        <a:pt x="80" y="210"/>
                      </a:lnTo>
                      <a:lnTo>
                        <a:pt x="88" y="210"/>
                      </a:lnTo>
                      <a:lnTo>
                        <a:pt x="88" y="210"/>
                      </a:lnTo>
                      <a:lnTo>
                        <a:pt x="96" y="210"/>
                      </a:lnTo>
                      <a:lnTo>
                        <a:pt x="103" y="213"/>
                      </a:lnTo>
                      <a:lnTo>
                        <a:pt x="114" y="217"/>
                      </a:lnTo>
                      <a:lnTo>
                        <a:pt x="127" y="223"/>
                      </a:lnTo>
                      <a:lnTo>
                        <a:pt x="134" y="224"/>
                      </a:lnTo>
                      <a:lnTo>
                        <a:pt x="143" y="225"/>
                      </a:lnTo>
                      <a:lnTo>
                        <a:pt x="143" y="225"/>
                      </a:lnTo>
                      <a:lnTo>
                        <a:pt x="164" y="224"/>
                      </a:lnTo>
                      <a:lnTo>
                        <a:pt x="183" y="221"/>
                      </a:lnTo>
                      <a:lnTo>
                        <a:pt x="198" y="215"/>
                      </a:lnTo>
                      <a:lnTo>
                        <a:pt x="210" y="210"/>
                      </a:lnTo>
                      <a:lnTo>
                        <a:pt x="210" y="210"/>
                      </a:lnTo>
                      <a:lnTo>
                        <a:pt x="227" y="210"/>
                      </a:lnTo>
                      <a:lnTo>
                        <a:pt x="227" y="210"/>
                      </a:lnTo>
                      <a:lnTo>
                        <a:pt x="227" y="210"/>
                      </a:lnTo>
                      <a:lnTo>
                        <a:pt x="226" y="217"/>
                      </a:lnTo>
                      <a:lnTo>
                        <a:pt x="221" y="231"/>
                      </a:lnTo>
                      <a:lnTo>
                        <a:pt x="206" y="265"/>
                      </a:lnTo>
                      <a:lnTo>
                        <a:pt x="197" y="283"/>
                      </a:lnTo>
                      <a:lnTo>
                        <a:pt x="189" y="299"/>
                      </a:lnTo>
                      <a:lnTo>
                        <a:pt x="181" y="309"/>
                      </a:lnTo>
                      <a:lnTo>
                        <a:pt x="179" y="311"/>
                      </a:lnTo>
                      <a:lnTo>
                        <a:pt x="177" y="313"/>
                      </a:lnTo>
                      <a:lnTo>
                        <a:pt x="177" y="313"/>
                      </a:lnTo>
                      <a:lnTo>
                        <a:pt x="172" y="313"/>
                      </a:lnTo>
                      <a:lnTo>
                        <a:pt x="168" y="311"/>
                      </a:lnTo>
                      <a:lnTo>
                        <a:pt x="159" y="307"/>
                      </a:lnTo>
                      <a:lnTo>
                        <a:pt x="151" y="303"/>
                      </a:lnTo>
                      <a:lnTo>
                        <a:pt x="147" y="302"/>
                      </a:lnTo>
                      <a:lnTo>
                        <a:pt x="143" y="302"/>
                      </a:lnTo>
                      <a:lnTo>
                        <a:pt x="143" y="302"/>
                      </a:lnTo>
                      <a:lnTo>
                        <a:pt x="136" y="303"/>
                      </a:lnTo>
                      <a:lnTo>
                        <a:pt x="127" y="308"/>
                      </a:lnTo>
                      <a:lnTo>
                        <a:pt x="117" y="314"/>
                      </a:lnTo>
                      <a:lnTo>
                        <a:pt x="105" y="321"/>
                      </a:lnTo>
                      <a:lnTo>
                        <a:pt x="87" y="336"/>
                      </a:lnTo>
                      <a:lnTo>
                        <a:pt x="80" y="341"/>
                      </a:lnTo>
                      <a:lnTo>
                        <a:pt x="78" y="346"/>
                      </a:lnTo>
                      <a:lnTo>
                        <a:pt x="78" y="346"/>
                      </a:lnTo>
                      <a:lnTo>
                        <a:pt x="68" y="359"/>
                      </a:lnTo>
                      <a:lnTo>
                        <a:pt x="64" y="369"/>
                      </a:lnTo>
                      <a:lnTo>
                        <a:pt x="61" y="379"/>
                      </a:lnTo>
                      <a:lnTo>
                        <a:pt x="60" y="389"/>
                      </a:lnTo>
                      <a:lnTo>
                        <a:pt x="59" y="398"/>
                      </a:lnTo>
                      <a:lnTo>
                        <a:pt x="58" y="408"/>
                      </a:lnTo>
                      <a:lnTo>
                        <a:pt x="52" y="420"/>
                      </a:lnTo>
                      <a:lnTo>
                        <a:pt x="44" y="435"/>
                      </a:lnTo>
                      <a:lnTo>
                        <a:pt x="44" y="435"/>
                      </a:lnTo>
                      <a:lnTo>
                        <a:pt x="37" y="443"/>
                      </a:lnTo>
                      <a:lnTo>
                        <a:pt x="29" y="451"/>
                      </a:lnTo>
                      <a:lnTo>
                        <a:pt x="15" y="466"/>
                      </a:lnTo>
                      <a:lnTo>
                        <a:pt x="9" y="474"/>
                      </a:lnTo>
                      <a:lnTo>
                        <a:pt x="4" y="482"/>
                      </a:lnTo>
                      <a:lnTo>
                        <a:pt x="2" y="492"/>
                      </a:lnTo>
                      <a:lnTo>
                        <a:pt x="0" y="504"/>
                      </a:lnTo>
                      <a:lnTo>
                        <a:pt x="0" y="504"/>
                      </a:lnTo>
                      <a:lnTo>
                        <a:pt x="0" y="508"/>
                      </a:lnTo>
                      <a:lnTo>
                        <a:pt x="2" y="513"/>
                      </a:lnTo>
                      <a:lnTo>
                        <a:pt x="4" y="517"/>
                      </a:lnTo>
                      <a:lnTo>
                        <a:pt x="6" y="520"/>
                      </a:lnTo>
                      <a:lnTo>
                        <a:pt x="10" y="522"/>
                      </a:lnTo>
                      <a:lnTo>
                        <a:pt x="13" y="524"/>
                      </a:lnTo>
                      <a:lnTo>
                        <a:pt x="18" y="526"/>
                      </a:lnTo>
                      <a:lnTo>
                        <a:pt x="21" y="526"/>
                      </a:lnTo>
                      <a:lnTo>
                        <a:pt x="21" y="526"/>
                      </a:lnTo>
                      <a:lnTo>
                        <a:pt x="48" y="526"/>
                      </a:lnTo>
                      <a:lnTo>
                        <a:pt x="48" y="526"/>
                      </a:lnTo>
                      <a:lnTo>
                        <a:pt x="53" y="527"/>
                      </a:lnTo>
                      <a:lnTo>
                        <a:pt x="61" y="529"/>
                      </a:lnTo>
                      <a:lnTo>
                        <a:pt x="70" y="531"/>
                      </a:lnTo>
                      <a:lnTo>
                        <a:pt x="80" y="536"/>
                      </a:lnTo>
                      <a:lnTo>
                        <a:pt x="88" y="542"/>
                      </a:lnTo>
                      <a:lnTo>
                        <a:pt x="96" y="550"/>
                      </a:lnTo>
                      <a:lnTo>
                        <a:pt x="98" y="553"/>
                      </a:lnTo>
                      <a:lnTo>
                        <a:pt x="101" y="558"/>
                      </a:lnTo>
                      <a:lnTo>
                        <a:pt x="103" y="561"/>
                      </a:lnTo>
                      <a:lnTo>
                        <a:pt x="103" y="567"/>
                      </a:lnTo>
                      <a:lnTo>
                        <a:pt x="103" y="567"/>
                      </a:lnTo>
                      <a:lnTo>
                        <a:pt x="102" y="568"/>
                      </a:lnTo>
                      <a:lnTo>
                        <a:pt x="98" y="572"/>
                      </a:lnTo>
                      <a:lnTo>
                        <a:pt x="89" y="581"/>
                      </a:lnTo>
                      <a:lnTo>
                        <a:pt x="70" y="599"/>
                      </a:lnTo>
                      <a:lnTo>
                        <a:pt x="70" y="599"/>
                      </a:lnTo>
                      <a:lnTo>
                        <a:pt x="70" y="614"/>
                      </a:lnTo>
                      <a:lnTo>
                        <a:pt x="66" y="626"/>
                      </a:lnTo>
                      <a:lnTo>
                        <a:pt x="66" y="6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8" name="Google Shape;348;p5"/>
                <p:cNvSpPr/>
                <p:nvPr/>
              </p:nvSpPr>
              <p:spPr>
                <a:xfrm>
                  <a:off x="1728401" y="5097672"/>
                  <a:ext cx="704970" cy="681634"/>
                </a:xfrm>
                <a:custGeom>
                  <a:rect b="b" l="l" r="r" t="t"/>
                  <a:pathLst>
                    <a:path extrusionOk="0" h="862" w="861">
                      <a:moveTo>
                        <a:pt x="0" y="279"/>
                      </a:moveTo>
                      <a:lnTo>
                        <a:pt x="0" y="279"/>
                      </a:lnTo>
                      <a:lnTo>
                        <a:pt x="7" y="281"/>
                      </a:lnTo>
                      <a:lnTo>
                        <a:pt x="13" y="283"/>
                      </a:lnTo>
                      <a:lnTo>
                        <a:pt x="18" y="287"/>
                      </a:lnTo>
                      <a:lnTo>
                        <a:pt x="21" y="292"/>
                      </a:lnTo>
                      <a:lnTo>
                        <a:pt x="28" y="301"/>
                      </a:lnTo>
                      <a:lnTo>
                        <a:pt x="34" y="311"/>
                      </a:lnTo>
                      <a:lnTo>
                        <a:pt x="40" y="321"/>
                      </a:lnTo>
                      <a:lnTo>
                        <a:pt x="44" y="326"/>
                      </a:lnTo>
                      <a:lnTo>
                        <a:pt x="48" y="329"/>
                      </a:lnTo>
                      <a:lnTo>
                        <a:pt x="53" y="333"/>
                      </a:lnTo>
                      <a:lnTo>
                        <a:pt x="59" y="335"/>
                      </a:lnTo>
                      <a:lnTo>
                        <a:pt x="66" y="338"/>
                      </a:lnTo>
                      <a:lnTo>
                        <a:pt x="74" y="338"/>
                      </a:lnTo>
                      <a:lnTo>
                        <a:pt x="74" y="338"/>
                      </a:lnTo>
                      <a:lnTo>
                        <a:pt x="87" y="338"/>
                      </a:lnTo>
                      <a:lnTo>
                        <a:pt x="98" y="335"/>
                      </a:lnTo>
                      <a:lnTo>
                        <a:pt x="109" y="335"/>
                      </a:lnTo>
                      <a:lnTo>
                        <a:pt x="113" y="336"/>
                      </a:lnTo>
                      <a:lnTo>
                        <a:pt x="119" y="338"/>
                      </a:lnTo>
                      <a:lnTo>
                        <a:pt x="119" y="338"/>
                      </a:lnTo>
                      <a:lnTo>
                        <a:pt x="122" y="343"/>
                      </a:lnTo>
                      <a:lnTo>
                        <a:pt x="126" y="349"/>
                      </a:lnTo>
                      <a:lnTo>
                        <a:pt x="126" y="357"/>
                      </a:lnTo>
                      <a:lnTo>
                        <a:pt x="126" y="364"/>
                      </a:lnTo>
                      <a:lnTo>
                        <a:pt x="126" y="380"/>
                      </a:lnTo>
                      <a:lnTo>
                        <a:pt x="126" y="387"/>
                      </a:lnTo>
                      <a:lnTo>
                        <a:pt x="126" y="393"/>
                      </a:lnTo>
                      <a:lnTo>
                        <a:pt x="126" y="393"/>
                      </a:lnTo>
                      <a:lnTo>
                        <a:pt x="128" y="397"/>
                      </a:lnTo>
                      <a:lnTo>
                        <a:pt x="132" y="400"/>
                      </a:lnTo>
                      <a:lnTo>
                        <a:pt x="135" y="403"/>
                      </a:lnTo>
                      <a:lnTo>
                        <a:pt x="140" y="404"/>
                      </a:lnTo>
                      <a:lnTo>
                        <a:pt x="150" y="408"/>
                      </a:lnTo>
                      <a:lnTo>
                        <a:pt x="162" y="411"/>
                      </a:lnTo>
                      <a:lnTo>
                        <a:pt x="173" y="416"/>
                      </a:lnTo>
                      <a:lnTo>
                        <a:pt x="179" y="418"/>
                      </a:lnTo>
                      <a:lnTo>
                        <a:pt x="182" y="420"/>
                      </a:lnTo>
                      <a:lnTo>
                        <a:pt x="187" y="425"/>
                      </a:lnTo>
                      <a:lnTo>
                        <a:pt x="189" y="430"/>
                      </a:lnTo>
                      <a:lnTo>
                        <a:pt x="191" y="434"/>
                      </a:lnTo>
                      <a:lnTo>
                        <a:pt x="193" y="441"/>
                      </a:lnTo>
                      <a:lnTo>
                        <a:pt x="193" y="441"/>
                      </a:lnTo>
                      <a:lnTo>
                        <a:pt x="193" y="454"/>
                      </a:lnTo>
                      <a:lnTo>
                        <a:pt x="195" y="470"/>
                      </a:lnTo>
                      <a:lnTo>
                        <a:pt x="199" y="488"/>
                      </a:lnTo>
                      <a:lnTo>
                        <a:pt x="205" y="507"/>
                      </a:lnTo>
                      <a:lnTo>
                        <a:pt x="212" y="525"/>
                      </a:lnTo>
                      <a:lnTo>
                        <a:pt x="220" y="541"/>
                      </a:lnTo>
                      <a:lnTo>
                        <a:pt x="225" y="548"/>
                      </a:lnTo>
                      <a:lnTo>
                        <a:pt x="229" y="554"/>
                      </a:lnTo>
                      <a:lnTo>
                        <a:pt x="234" y="558"/>
                      </a:lnTo>
                      <a:lnTo>
                        <a:pt x="240" y="562"/>
                      </a:lnTo>
                      <a:lnTo>
                        <a:pt x="240" y="562"/>
                      </a:lnTo>
                      <a:lnTo>
                        <a:pt x="249" y="564"/>
                      </a:lnTo>
                      <a:lnTo>
                        <a:pt x="257" y="567"/>
                      </a:lnTo>
                      <a:lnTo>
                        <a:pt x="262" y="570"/>
                      </a:lnTo>
                      <a:lnTo>
                        <a:pt x="266" y="575"/>
                      </a:lnTo>
                      <a:lnTo>
                        <a:pt x="269" y="580"/>
                      </a:lnTo>
                      <a:lnTo>
                        <a:pt x="271" y="586"/>
                      </a:lnTo>
                      <a:lnTo>
                        <a:pt x="273" y="599"/>
                      </a:lnTo>
                      <a:lnTo>
                        <a:pt x="273" y="599"/>
                      </a:lnTo>
                      <a:lnTo>
                        <a:pt x="275" y="610"/>
                      </a:lnTo>
                      <a:lnTo>
                        <a:pt x="280" y="619"/>
                      </a:lnTo>
                      <a:lnTo>
                        <a:pt x="286" y="629"/>
                      </a:lnTo>
                      <a:lnTo>
                        <a:pt x="293" y="636"/>
                      </a:lnTo>
                      <a:lnTo>
                        <a:pt x="302" y="641"/>
                      </a:lnTo>
                      <a:lnTo>
                        <a:pt x="311" y="646"/>
                      </a:lnTo>
                      <a:lnTo>
                        <a:pt x="321" y="649"/>
                      </a:lnTo>
                      <a:lnTo>
                        <a:pt x="332" y="651"/>
                      </a:lnTo>
                      <a:lnTo>
                        <a:pt x="332" y="651"/>
                      </a:lnTo>
                      <a:lnTo>
                        <a:pt x="343" y="649"/>
                      </a:lnTo>
                      <a:lnTo>
                        <a:pt x="353" y="647"/>
                      </a:lnTo>
                      <a:lnTo>
                        <a:pt x="373" y="639"/>
                      </a:lnTo>
                      <a:lnTo>
                        <a:pt x="382" y="636"/>
                      </a:lnTo>
                      <a:lnTo>
                        <a:pt x="393" y="632"/>
                      </a:lnTo>
                      <a:lnTo>
                        <a:pt x="404" y="630"/>
                      </a:lnTo>
                      <a:lnTo>
                        <a:pt x="416" y="629"/>
                      </a:lnTo>
                      <a:lnTo>
                        <a:pt x="416" y="629"/>
                      </a:lnTo>
                      <a:lnTo>
                        <a:pt x="425" y="629"/>
                      </a:lnTo>
                      <a:lnTo>
                        <a:pt x="433" y="631"/>
                      </a:lnTo>
                      <a:lnTo>
                        <a:pt x="439" y="633"/>
                      </a:lnTo>
                      <a:lnTo>
                        <a:pt x="445" y="637"/>
                      </a:lnTo>
                      <a:lnTo>
                        <a:pt x="449" y="640"/>
                      </a:lnTo>
                      <a:lnTo>
                        <a:pt x="454" y="645"/>
                      </a:lnTo>
                      <a:lnTo>
                        <a:pt x="460" y="654"/>
                      </a:lnTo>
                      <a:lnTo>
                        <a:pt x="465" y="664"/>
                      </a:lnTo>
                      <a:lnTo>
                        <a:pt x="471" y="675"/>
                      </a:lnTo>
                      <a:lnTo>
                        <a:pt x="475" y="679"/>
                      </a:lnTo>
                      <a:lnTo>
                        <a:pt x="479" y="684"/>
                      </a:lnTo>
                      <a:lnTo>
                        <a:pt x="484" y="687"/>
                      </a:lnTo>
                      <a:lnTo>
                        <a:pt x="489" y="691"/>
                      </a:lnTo>
                      <a:lnTo>
                        <a:pt x="489" y="691"/>
                      </a:lnTo>
                      <a:lnTo>
                        <a:pt x="552" y="691"/>
                      </a:lnTo>
                      <a:lnTo>
                        <a:pt x="552" y="691"/>
                      </a:lnTo>
                      <a:lnTo>
                        <a:pt x="552" y="691"/>
                      </a:lnTo>
                      <a:lnTo>
                        <a:pt x="559" y="698"/>
                      </a:lnTo>
                      <a:lnTo>
                        <a:pt x="564" y="706"/>
                      </a:lnTo>
                      <a:lnTo>
                        <a:pt x="570" y="715"/>
                      </a:lnTo>
                      <a:lnTo>
                        <a:pt x="575" y="725"/>
                      </a:lnTo>
                      <a:lnTo>
                        <a:pt x="582" y="747"/>
                      </a:lnTo>
                      <a:lnTo>
                        <a:pt x="588" y="769"/>
                      </a:lnTo>
                      <a:lnTo>
                        <a:pt x="593" y="779"/>
                      </a:lnTo>
                      <a:lnTo>
                        <a:pt x="598" y="790"/>
                      </a:lnTo>
                      <a:lnTo>
                        <a:pt x="602" y="799"/>
                      </a:lnTo>
                      <a:lnTo>
                        <a:pt x="609" y="807"/>
                      </a:lnTo>
                      <a:lnTo>
                        <a:pt x="616" y="814"/>
                      </a:lnTo>
                      <a:lnTo>
                        <a:pt x="625" y="819"/>
                      </a:lnTo>
                      <a:lnTo>
                        <a:pt x="636" y="822"/>
                      </a:lnTo>
                      <a:lnTo>
                        <a:pt x="648" y="823"/>
                      </a:lnTo>
                      <a:lnTo>
                        <a:pt x="648" y="823"/>
                      </a:lnTo>
                      <a:lnTo>
                        <a:pt x="653" y="822"/>
                      </a:lnTo>
                      <a:lnTo>
                        <a:pt x="657" y="821"/>
                      </a:lnTo>
                      <a:lnTo>
                        <a:pt x="667" y="816"/>
                      </a:lnTo>
                      <a:lnTo>
                        <a:pt x="676" y="810"/>
                      </a:lnTo>
                      <a:lnTo>
                        <a:pt x="682" y="809"/>
                      </a:lnTo>
                      <a:lnTo>
                        <a:pt x="689" y="808"/>
                      </a:lnTo>
                      <a:lnTo>
                        <a:pt x="689" y="808"/>
                      </a:lnTo>
                      <a:lnTo>
                        <a:pt x="694" y="809"/>
                      </a:lnTo>
                      <a:lnTo>
                        <a:pt x="699" y="810"/>
                      </a:lnTo>
                      <a:lnTo>
                        <a:pt x="703" y="814"/>
                      </a:lnTo>
                      <a:lnTo>
                        <a:pt x="708" y="817"/>
                      </a:lnTo>
                      <a:lnTo>
                        <a:pt x="715" y="825"/>
                      </a:lnTo>
                      <a:lnTo>
                        <a:pt x="722" y="836"/>
                      </a:lnTo>
                      <a:lnTo>
                        <a:pt x="729" y="845"/>
                      </a:lnTo>
                      <a:lnTo>
                        <a:pt x="736" y="854"/>
                      </a:lnTo>
                      <a:lnTo>
                        <a:pt x="740" y="858"/>
                      </a:lnTo>
                      <a:lnTo>
                        <a:pt x="746" y="860"/>
                      </a:lnTo>
                      <a:lnTo>
                        <a:pt x="752" y="862"/>
                      </a:lnTo>
                      <a:lnTo>
                        <a:pt x="758" y="862"/>
                      </a:lnTo>
                      <a:lnTo>
                        <a:pt x="758" y="862"/>
                      </a:lnTo>
                      <a:lnTo>
                        <a:pt x="779" y="861"/>
                      </a:lnTo>
                      <a:lnTo>
                        <a:pt x="798" y="859"/>
                      </a:lnTo>
                      <a:lnTo>
                        <a:pt x="807" y="857"/>
                      </a:lnTo>
                      <a:lnTo>
                        <a:pt x="814" y="853"/>
                      </a:lnTo>
                      <a:lnTo>
                        <a:pt x="821" y="850"/>
                      </a:lnTo>
                      <a:lnTo>
                        <a:pt x="828" y="846"/>
                      </a:lnTo>
                      <a:lnTo>
                        <a:pt x="834" y="842"/>
                      </a:lnTo>
                      <a:lnTo>
                        <a:pt x="838" y="837"/>
                      </a:lnTo>
                      <a:lnTo>
                        <a:pt x="847" y="825"/>
                      </a:lnTo>
                      <a:lnTo>
                        <a:pt x="854" y="813"/>
                      </a:lnTo>
                      <a:lnTo>
                        <a:pt x="861" y="797"/>
                      </a:lnTo>
                      <a:lnTo>
                        <a:pt x="861" y="797"/>
                      </a:lnTo>
                      <a:lnTo>
                        <a:pt x="860" y="790"/>
                      </a:lnTo>
                      <a:lnTo>
                        <a:pt x="859" y="784"/>
                      </a:lnTo>
                      <a:lnTo>
                        <a:pt x="858" y="779"/>
                      </a:lnTo>
                      <a:lnTo>
                        <a:pt x="855" y="775"/>
                      </a:lnTo>
                      <a:lnTo>
                        <a:pt x="853" y="771"/>
                      </a:lnTo>
                      <a:lnTo>
                        <a:pt x="850" y="769"/>
                      </a:lnTo>
                      <a:lnTo>
                        <a:pt x="843" y="764"/>
                      </a:lnTo>
                      <a:lnTo>
                        <a:pt x="828" y="759"/>
                      </a:lnTo>
                      <a:lnTo>
                        <a:pt x="822" y="755"/>
                      </a:lnTo>
                      <a:lnTo>
                        <a:pt x="819" y="753"/>
                      </a:lnTo>
                      <a:lnTo>
                        <a:pt x="816" y="749"/>
                      </a:lnTo>
                      <a:lnTo>
                        <a:pt x="816" y="749"/>
                      </a:lnTo>
                      <a:lnTo>
                        <a:pt x="815" y="746"/>
                      </a:lnTo>
                      <a:lnTo>
                        <a:pt x="815" y="744"/>
                      </a:lnTo>
                      <a:lnTo>
                        <a:pt x="816" y="737"/>
                      </a:lnTo>
                      <a:lnTo>
                        <a:pt x="816" y="730"/>
                      </a:lnTo>
                      <a:lnTo>
                        <a:pt x="815" y="726"/>
                      </a:lnTo>
                      <a:lnTo>
                        <a:pt x="813" y="724"/>
                      </a:lnTo>
                      <a:lnTo>
                        <a:pt x="813" y="724"/>
                      </a:lnTo>
                      <a:lnTo>
                        <a:pt x="811" y="720"/>
                      </a:lnTo>
                      <a:lnTo>
                        <a:pt x="806" y="717"/>
                      </a:lnTo>
                      <a:lnTo>
                        <a:pt x="796" y="713"/>
                      </a:lnTo>
                      <a:lnTo>
                        <a:pt x="785" y="708"/>
                      </a:lnTo>
                      <a:lnTo>
                        <a:pt x="782" y="706"/>
                      </a:lnTo>
                      <a:lnTo>
                        <a:pt x="781" y="702"/>
                      </a:lnTo>
                      <a:lnTo>
                        <a:pt x="781" y="702"/>
                      </a:lnTo>
                      <a:lnTo>
                        <a:pt x="781" y="699"/>
                      </a:lnTo>
                      <a:lnTo>
                        <a:pt x="782" y="697"/>
                      </a:lnTo>
                      <a:lnTo>
                        <a:pt x="785" y="691"/>
                      </a:lnTo>
                      <a:lnTo>
                        <a:pt x="790" y="685"/>
                      </a:lnTo>
                      <a:lnTo>
                        <a:pt x="791" y="683"/>
                      </a:lnTo>
                      <a:lnTo>
                        <a:pt x="791" y="679"/>
                      </a:lnTo>
                      <a:lnTo>
                        <a:pt x="791" y="679"/>
                      </a:lnTo>
                      <a:lnTo>
                        <a:pt x="790" y="672"/>
                      </a:lnTo>
                      <a:lnTo>
                        <a:pt x="787" y="668"/>
                      </a:lnTo>
                      <a:lnTo>
                        <a:pt x="784" y="663"/>
                      </a:lnTo>
                      <a:lnTo>
                        <a:pt x="781" y="660"/>
                      </a:lnTo>
                      <a:lnTo>
                        <a:pt x="776" y="657"/>
                      </a:lnTo>
                      <a:lnTo>
                        <a:pt x="773" y="654"/>
                      </a:lnTo>
                      <a:lnTo>
                        <a:pt x="770" y="649"/>
                      </a:lnTo>
                      <a:lnTo>
                        <a:pt x="769" y="644"/>
                      </a:lnTo>
                      <a:lnTo>
                        <a:pt x="769" y="644"/>
                      </a:lnTo>
                      <a:lnTo>
                        <a:pt x="773" y="617"/>
                      </a:lnTo>
                      <a:lnTo>
                        <a:pt x="773" y="617"/>
                      </a:lnTo>
                      <a:lnTo>
                        <a:pt x="773" y="617"/>
                      </a:lnTo>
                      <a:lnTo>
                        <a:pt x="792" y="599"/>
                      </a:lnTo>
                      <a:lnTo>
                        <a:pt x="801" y="590"/>
                      </a:lnTo>
                      <a:lnTo>
                        <a:pt x="805" y="586"/>
                      </a:lnTo>
                      <a:lnTo>
                        <a:pt x="806" y="585"/>
                      </a:lnTo>
                      <a:lnTo>
                        <a:pt x="806" y="585"/>
                      </a:lnTo>
                      <a:lnTo>
                        <a:pt x="806" y="579"/>
                      </a:lnTo>
                      <a:lnTo>
                        <a:pt x="804" y="576"/>
                      </a:lnTo>
                      <a:lnTo>
                        <a:pt x="801" y="571"/>
                      </a:lnTo>
                      <a:lnTo>
                        <a:pt x="799" y="568"/>
                      </a:lnTo>
                      <a:lnTo>
                        <a:pt x="791" y="560"/>
                      </a:lnTo>
                      <a:lnTo>
                        <a:pt x="783" y="554"/>
                      </a:lnTo>
                      <a:lnTo>
                        <a:pt x="773" y="549"/>
                      </a:lnTo>
                      <a:lnTo>
                        <a:pt x="764" y="547"/>
                      </a:lnTo>
                      <a:lnTo>
                        <a:pt x="756" y="545"/>
                      </a:lnTo>
                      <a:lnTo>
                        <a:pt x="751" y="544"/>
                      </a:lnTo>
                      <a:lnTo>
                        <a:pt x="751" y="544"/>
                      </a:lnTo>
                      <a:lnTo>
                        <a:pt x="724" y="544"/>
                      </a:lnTo>
                      <a:lnTo>
                        <a:pt x="724" y="544"/>
                      </a:lnTo>
                      <a:lnTo>
                        <a:pt x="717" y="545"/>
                      </a:lnTo>
                      <a:lnTo>
                        <a:pt x="712" y="545"/>
                      </a:lnTo>
                      <a:lnTo>
                        <a:pt x="709" y="544"/>
                      </a:lnTo>
                      <a:lnTo>
                        <a:pt x="708" y="542"/>
                      </a:lnTo>
                      <a:lnTo>
                        <a:pt x="707" y="540"/>
                      </a:lnTo>
                      <a:lnTo>
                        <a:pt x="707" y="537"/>
                      </a:lnTo>
                      <a:lnTo>
                        <a:pt x="707" y="537"/>
                      </a:lnTo>
                      <a:lnTo>
                        <a:pt x="698" y="544"/>
                      </a:lnTo>
                      <a:lnTo>
                        <a:pt x="689" y="552"/>
                      </a:lnTo>
                      <a:lnTo>
                        <a:pt x="669" y="573"/>
                      </a:lnTo>
                      <a:lnTo>
                        <a:pt x="659" y="583"/>
                      </a:lnTo>
                      <a:lnTo>
                        <a:pt x="649" y="592"/>
                      </a:lnTo>
                      <a:lnTo>
                        <a:pt x="639" y="596"/>
                      </a:lnTo>
                      <a:lnTo>
                        <a:pt x="634" y="599"/>
                      </a:lnTo>
                      <a:lnTo>
                        <a:pt x="630" y="599"/>
                      </a:lnTo>
                      <a:lnTo>
                        <a:pt x="630" y="599"/>
                      </a:lnTo>
                      <a:lnTo>
                        <a:pt x="624" y="599"/>
                      </a:lnTo>
                      <a:lnTo>
                        <a:pt x="618" y="598"/>
                      </a:lnTo>
                      <a:lnTo>
                        <a:pt x="614" y="595"/>
                      </a:lnTo>
                      <a:lnTo>
                        <a:pt x="609" y="593"/>
                      </a:lnTo>
                      <a:lnTo>
                        <a:pt x="602" y="587"/>
                      </a:lnTo>
                      <a:lnTo>
                        <a:pt x="596" y="580"/>
                      </a:lnTo>
                      <a:lnTo>
                        <a:pt x="591" y="573"/>
                      </a:lnTo>
                      <a:lnTo>
                        <a:pt x="584" y="568"/>
                      </a:lnTo>
                      <a:lnTo>
                        <a:pt x="580" y="565"/>
                      </a:lnTo>
                      <a:lnTo>
                        <a:pt x="576" y="563"/>
                      </a:lnTo>
                      <a:lnTo>
                        <a:pt x="572" y="562"/>
                      </a:lnTo>
                      <a:lnTo>
                        <a:pt x="567" y="562"/>
                      </a:lnTo>
                      <a:lnTo>
                        <a:pt x="567" y="562"/>
                      </a:lnTo>
                      <a:lnTo>
                        <a:pt x="562" y="562"/>
                      </a:lnTo>
                      <a:lnTo>
                        <a:pt x="557" y="564"/>
                      </a:lnTo>
                      <a:lnTo>
                        <a:pt x="550" y="568"/>
                      </a:lnTo>
                      <a:lnTo>
                        <a:pt x="542" y="571"/>
                      </a:lnTo>
                      <a:lnTo>
                        <a:pt x="539" y="572"/>
                      </a:lnTo>
                      <a:lnTo>
                        <a:pt x="533" y="573"/>
                      </a:lnTo>
                      <a:lnTo>
                        <a:pt x="533" y="573"/>
                      </a:lnTo>
                      <a:lnTo>
                        <a:pt x="529" y="572"/>
                      </a:lnTo>
                      <a:lnTo>
                        <a:pt x="522" y="569"/>
                      </a:lnTo>
                      <a:lnTo>
                        <a:pt x="504" y="560"/>
                      </a:lnTo>
                      <a:lnTo>
                        <a:pt x="489" y="550"/>
                      </a:lnTo>
                      <a:lnTo>
                        <a:pt x="485" y="546"/>
                      </a:lnTo>
                      <a:lnTo>
                        <a:pt x="483" y="544"/>
                      </a:lnTo>
                      <a:lnTo>
                        <a:pt x="483" y="544"/>
                      </a:lnTo>
                      <a:lnTo>
                        <a:pt x="484" y="535"/>
                      </a:lnTo>
                      <a:lnTo>
                        <a:pt x="485" y="530"/>
                      </a:lnTo>
                      <a:lnTo>
                        <a:pt x="488" y="525"/>
                      </a:lnTo>
                      <a:lnTo>
                        <a:pt x="492" y="522"/>
                      </a:lnTo>
                      <a:lnTo>
                        <a:pt x="495" y="518"/>
                      </a:lnTo>
                      <a:lnTo>
                        <a:pt x="498" y="514"/>
                      </a:lnTo>
                      <a:lnTo>
                        <a:pt x="500" y="508"/>
                      </a:lnTo>
                      <a:lnTo>
                        <a:pt x="501" y="500"/>
                      </a:lnTo>
                      <a:lnTo>
                        <a:pt x="501" y="500"/>
                      </a:lnTo>
                      <a:lnTo>
                        <a:pt x="500" y="492"/>
                      </a:lnTo>
                      <a:lnTo>
                        <a:pt x="498" y="486"/>
                      </a:lnTo>
                      <a:lnTo>
                        <a:pt x="494" y="481"/>
                      </a:lnTo>
                      <a:lnTo>
                        <a:pt x="489" y="477"/>
                      </a:lnTo>
                      <a:lnTo>
                        <a:pt x="483" y="469"/>
                      </a:lnTo>
                      <a:lnTo>
                        <a:pt x="480" y="464"/>
                      </a:lnTo>
                      <a:lnTo>
                        <a:pt x="479" y="460"/>
                      </a:lnTo>
                      <a:lnTo>
                        <a:pt x="479" y="460"/>
                      </a:lnTo>
                      <a:lnTo>
                        <a:pt x="479" y="456"/>
                      </a:lnTo>
                      <a:lnTo>
                        <a:pt x="480" y="454"/>
                      </a:lnTo>
                      <a:lnTo>
                        <a:pt x="485" y="449"/>
                      </a:lnTo>
                      <a:lnTo>
                        <a:pt x="492" y="446"/>
                      </a:lnTo>
                      <a:lnTo>
                        <a:pt x="499" y="442"/>
                      </a:lnTo>
                      <a:lnTo>
                        <a:pt x="507" y="439"/>
                      </a:lnTo>
                      <a:lnTo>
                        <a:pt x="512" y="435"/>
                      </a:lnTo>
                      <a:lnTo>
                        <a:pt x="515" y="433"/>
                      </a:lnTo>
                      <a:lnTo>
                        <a:pt x="517" y="430"/>
                      </a:lnTo>
                      <a:lnTo>
                        <a:pt x="518" y="426"/>
                      </a:lnTo>
                      <a:lnTo>
                        <a:pt x="519" y="423"/>
                      </a:lnTo>
                      <a:lnTo>
                        <a:pt x="519" y="423"/>
                      </a:lnTo>
                      <a:lnTo>
                        <a:pt x="518" y="417"/>
                      </a:lnTo>
                      <a:lnTo>
                        <a:pt x="516" y="411"/>
                      </a:lnTo>
                      <a:lnTo>
                        <a:pt x="511" y="404"/>
                      </a:lnTo>
                      <a:lnTo>
                        <a:pt x="507" y="399"/>
                      </a:lnTo>
                      <a:lnTo>
                        <a:pt x="502" y="394"/>
                      </a:lnTo>
                      <a:lnTo>
                        <a:pt x="498" y="389"/>
                      </a:lnTo>
                      <a:lnTo>
                        <a:pt x="493" y="387"/>
                      </a:lnTo>
                      <a:lnTo>
                        <a:pt x="489" y="386"/>
                      </a:lnTo>
                      <a:lnTo>
                        <a:pt x="489" y="386"/>
                      </a:lnTo>
                      <a:lnTo>
                        <a:pt x="486" y="386"/>
                      </a:lnTo>
                      <a:lnTo>
                        <a:pt x="483" y="388"/>
                      </a:lnTo>
                      <a:lnTo>
                        <a:pt x="477" y="393"/>
                      </a:lnTo>
                      <a:lnTo>
                        <a:pt x="470" y="399"/>
                      </a:lnTo>
                      <a:lnTo>
                        <a:pt x="465" y="400"/>
                      </a:lnTo>
                      <a:lnTo>
                        <a:pt x="461" y="401"/>
                      </a:lnTo>
                      <a:lnTo>
                        <a:pt x="461" y="401"/>
                      </a:lnTo>
                      <a:lnTo>
                        <a:pt x="457" y="400"/>
                      </a:lnTo>
                      <a:lnTo>
                        <a:pt x="454" y="397"/>
                      </a:lnTo>
                      <a:lnTo>
                        <a:pt x="453" y="395"/>
                      </a:lnTo>
                      <a:lnTo>
                        <a:pt x="451" y="392"/>
                      </a:lnTo>
                      <a:lnTo>
                        <a:pt x="450" y="381"/>
                      </a:lnTo>
                      <a:lnTo>
                        <a:pt x="449" y="371"/>
                      </a:lnTo>
                      <a:lnTo>
                        <a:pt x="449" y="371"/>
                      </a:lnTo>
                      <a:lnTo>
                        <a:pt x="449" y="338"/>
                      </a:lnTo>
                      <a:lnTo>
                        <a:pt x="449" y="338"/>
                      </a:lnTo>
                      <a:lnTo>
                        <a:pt x="449" y="321"/>
                      </a:lnTo>
                      <a:lnTo>
                        <a:pt x="447" y="306"/>
                      </a:lnTo>
                      <a:lnTo>
                        <a:pt x="445" y="293"/>
                      </a:lnTo>
                      <a:lnTo>
                        <a:pt x="440" y="280"/>
                      </a:lnTo>
                      <a:lnTo>
                        <a:pt x="437" y="268"/>
                      </a:lnTo>
                      <a:lnTo>
                        <a:pt x="431" y="258"/>
                      </a:lnTo>
                      <a:lnTo>
                        <a:pt x="420" y="236"/>
                      </a:lnTo>
                      <a:lnTo>
                        <a:pt x="409" y="214"/>
                      </a:lnTo>
                      <a:lnTo>
                        <a:pt x="404" y="203"/>
                      </a:lnTo>
                      <a:lnTo>
                        <a:pt x="400" y="190"/>
                      </a:lnTo>
                      <a:lnTo>
                        <a:pt x="396" y="178"/>
                      </a:lnTo>
                      <a:lnTo>
                        <a:pt x="394" y="163"/>
                      </a:lnTo>
                      <a:lnTo>
                        <a:pt x="392" y="147"/>
                      </a:lnTo>
                      <a:lnTo>
                        <a:pt x="391" y="128"/>
                      </a:lnTo>
                      <a:lnTo>
                        <a:pt x="391" y="128"/>
                      </a:lnTo>
                      <a:lnTo>
                        <a:pt x="389" y="120"/>
                      </a:lnTo>
                      <a:lnTo>
                        <a:pt x="387" y="110"/>
                      </a:lnTo>
                      <a:lnTo>
                        <a:pt x="385" y="100"/>
                      </a:lnTo>
                      <a:lnTo>
                        <a:pt x="384" y="91"/>
                      </a:lnTo>
                      <a:lnTo>
                        <a:pt x="384" y="91"/>
                      </a:lnTo>
                      <a:lnTo>
                        <a:pt x="380" y="88"/>
                      </a:lnTo>
                      <a:lnTo>
                        <a:pt x="377" y="84"/>
                      </a:lnTo>
                      <a:lnTo>
                        <a:pt x="367" y="76"/>
                      </a:lnTo>
                      <a:lnTo>
                        <a:pt x="364" y="72"/>
                      </a:lnTo>
                      <a:lnTo>
                        <a:pt x="361" y="67"/>
                      </a:lnTo>
                      <a:lnTo>
                        <a:pt x="358" y="61"/>
                      </a:lnTo>
                      <a:lnTo>
                        <a:pt x="357" y="56"/>
                      </a:lnTo>
                      <a:lnTo>
                        <a:pt x="357" y="56"/>
                      </a:lnTo>
                      <a:lnTo>
                        <a:pt x="358" y="50"/>
                      </a:lnTo>
                      <a:lnTo>
                        <a:pt x="359" y="46"/>
                      </a:lnTo>
                      <a:lnTo>
                        <a:pt x="365" y="38"/>
                      </a:lnTo>
                      <a:lnTo>
                        <a:pt x="371" y="31"/>
                      </a:lnTo>
                      <a:lnTo>
                        <a:pt x="374" y="27"/>
                      </a:lnTo>
                      <a:lnTo>
                        <a:pt x="377" y="22"/>
                      </a:lnTo>
                      <a:lnTo>
                        <a:pt x="377" y="22"/>
                      </a:lnTo>
                      <a:lnTo>
                        <a:pt x="370" y="20"/>
                      </a:lnTo>
                      <a:lnTo>
                        <a:pt x="364" y="16"/>
                      </a:lnTo>
                      <a:lnTo>
                        <a:pt x="354" y="10"/>
                      </a:lnTo>
                      <a:lnTo>
                        <a:pt x="349" y="6"/>
                      </a:lnTo>
                      <a:lnTo>
                        <a:pt x="344" y="3"/>
                      </a:lnTo>
                      <a:lnTo>
                        <a:pt x="339" y="0"/>
                      </a:lnTo>
                      <a:lnTo>
                        <a:pt x="332" y="0"/>
                      </a:lnTo>
                      <a:lnTo>
                        <a:pt x="332" y="0"/>
                      </a:lnTo>
                      <a:lnTo>
                        <a:pt x="327" y="0"/>
                      </a:lnTo>
                      <a:lnTo>
                        <a:pt x="323" y="2"/>
                      </a:lnTo>
                      <a:lnTo>
                        <a:pt x="319" y="4"/>
                      </a:lnTo>
                      <a:lnTo>
                        <a:pt x="317" y="6"/>
                      </a:lnTo>
                      <a:lnTo>
                        <a:pt x="316" y="10"/>
                      </a:lnTo>
                      <a:lnTo>
                        <a:pt x="313" y="13"/>
                      </a:lnTo>
                      <a:lnTo>
                        <a:pt x="312" y="22"/>
                      </a:lnTo>
                      <a:lnTo>
                        <a:pt x="311" y="41"/>
                      </a:lnTo>
                      <a:lnTo>
                        <a:pt x="309" y="49"/>
                      </a:lnTo>
                      <a:lnTo>
                        <a:pt x="308" y="52"/>
                      </a:lnTo>
                      <a:lnTo>
                        <a:pt x="307" y="56"/>
                      </a:lnTo>
                      <a:lnTo>
                        <a:pt x="307" y="56"/>
                      </a:lnTo>
                      <a:lnTo>
                        <a:pt x="301" y="63"/>
                      </a:lnTo>
                      <a:lnTo>
                        <a:pt x="294" y="67"/>
                      </a:lnTo>
                      <a:lnTo>
                        <a:pt x="287" y="72"/>
                      </a:lnTo>
                      <a:lnTo>
                        <a:pt x="281" y="75"/>
                      </a:lnTo>
                      <a:lnTo>
                        <a:pt x="274" y="77"/>
                      </a:lnTo>
                      <a:lnTo>
                        <a:pt x="269" y="81"/>
                      </a:lnTo>
                      <a:lnTo>
                        <a:pt x="263" y="86"/>
                      </a:lnTo>
                      <a:lnTo>
                        <a:pt x="258" y="91"/>
                      </a:lnTo>
                      <a:lnTo>
                        <a:pt x="258" y="91"/>
                      </a:lnTo>
                      <a:lnTo>
                        <a:pt x="251" y="100"/>
                      </a:lnTo>
                      <a:lnTo>
                        <a:pt x="244" y="112"/>
                      </a:lnTo>
                      <a:lnTo>
                        <a:pt x="237" y="124"/>
                      </a:lnTo>
                      <a:lnTo>
                        <a:pt x="229" y="135"/>
                      </a:lnTo>
                      <a:lnTo>
                        <a:pt x="221" y="145"/>
                      </a:lnTo>
                      <a:lnTo>
                        <a:pt x="217" y="150"/>
                      </a:lnTo>
                      <a:lnTo>
                        <a:pt x="212" y="153"/>
                      </a:lnTo>
                      <a:lnTo>
                        <a:pt x="206" y="157"/>
                      </a:lnTo>
                      <a:lnTo>
                        <a:pt x="199" y="159"/>
                      </a:lnTo>
                      <a:lnTo>
                        <a:pt x="193" y="161"/>
                      </a:lnTo>
                      <a:lnTo>
                        <a:pt x="185" y="161"/>
                      </a:lnTo>
                      <a:lnTo>
                        <a:pt x="185" y="161"/>
                      </a:lnTo>
                      <a:lnTo>
                        <a:pt x="179" y="163"/>
                      </a:lnTo>
                      <a:lnTo>
                        <a:pt x="172" y="164"/>
                      </a:lnTo>
                      <a:lnTo>
                        <a:pt x="165" y="166"/>
                      </a:lnTo>
                      <a:lnTo>
                        <a:pt x="159" y="170"/>
                      </a:lnTo>
                      <a:lnTo>
                        <a:pt x="148" y="179"/>
                      </a:lnTo>
                      <a:lnTo>
                        <a:pt x="137" y="189"/>
                      </a:lnTo>
                      <a:lnTo>
                        <a:pt x="119" y="211"/>
                      </a:lnTo>
                      <a:lnTo>
                        <a:pt x="111" y="221"/>
                      </a:lnTo>
                      <a:lnTo>
                        <a:pt x="104" y="228"/>
                      </a:lnTo>
                      <a:lnTo>
                        <a:pt x="104" y="228"/>
                      </a:lnTo>
                      <a:lnTo>
                        <a:pt x="98" y="232"/>
                      </a:lnTo>
                      <a:lnTo>
                        <a:pt x="91" y="235"/>
                      </a:lnTo>
                      <a:lnTo>
                        <a:pt x="78" y="239"/>
                      </a:lnTo>
                      <a:lnTo>
                        <a:pt x="48" y="244"/>
                      </a:lnTo>
                      <a:lnTo>
                        <a:pt x="34" y="248"/>
                      </a:lnTo>
                      <a:lnTo>
                        <a:pt x="28" y="250"/>
                      </a:lnTo>
                      <a:lnTo>
                        <a:pt x="22" y="252"/>
                      </a:lnTo>
                      <a:lnTo>
                        <a:pt x="18" y="256"/>
                      </a:lnTo>
                      <a:lnTo>
                        <a:pt x="13" y="260"/>
                      </a:lnTo>
                      <a:lnTo>
                        <a:pt x="11" y="266"/>
                      </a:lnTo>
                      <a:lnTo>
                        <a:pt x="8" y="272"/>
                      </a:lnTo>
                      <a:lnTo>
                        <a:pt x="8" y="272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9" name="Google Shape;349;p5"/>
                <p:cNvSpPr/>
                <p:nvPr/>
              </p:nvSpPr>
              <p:spPr>
                <a:xfrm>
                  <a:off x="1447067" y="4447669"/>
                  <a:ext cx="510326" cy="347934"/>
                </a:xfrm>
                <a:custGeom>
                  <a:rect b="b" l="l" r="r" t="t"/>
                  <a:pathLst>
                    <a:path extrusionOk="0" h="439" w="624">
                      <a:moveTo>
                        <a:pt x="275" y="429"/>
                      </a:moveTo>
                      <a:lnTo>
                        <a:pt x="275" y="429"/>
                      </a:lnTo>
                      <a:lnTo>
                        <a:pt x="277" y="425"/>
                      </a:lnTo>
                      <a:lnTo>
                        <a:pt x="278" y="422"/>
                      </a:lnTo>
                      <a:lnTo>
                        <a:pt x="280" y="418"/>
                      </a:lnTo>
                      <a:lnTo>
                        <a:pt x="283" y="415"/>
                      </a:lnTo>
                      <a:lnTo>
                        <a:pt x="293" y="409"/>
                      </a:lnTo>
                      <a:lnTo>
                        <a:pt x="302" y="404"/>
                      </a:lnTo>
                      <a:lnTo>
                        <a:pt x="312" y="399"/>
                      </a:lnTo>
                      <a:lnTo>
                        <a:pt x="323" y="393"/>
                      </a:lnTo>
                      <a:lnTo>
                        <a:pt x="329" y="387"/>
                      </a:lnTo>
                      <a:lnTo>
                        <a:pt x="333" y="384"/>
                      </a:lnTo>
                      <a:lnTo>
                        <a:pt x="334" y="381"/>
                      </a:lnTo>
                      <a:lnTo>
                        <a:pt x="334" y="381"/>
                      </a:lnTo>
                      <a:lnTo>
                        <a:pt x="338" y="374"/>
                      </a:lnTo>
                      <a:lnTo>
                        <a:pt x="340" y="368"/>
                      </a:lnTo>
                      <a:lnTo>
                        <a:pt x="342" y="355"/>
                      </a:lnTo>
                      <a:lnTo>
                        <a:pt x="343" y="343"/>
                      </a:lnTo>
                      <a:lnTo>
                        <a:pt x="344" y="332"/>
                      </a:lnTo>
                      <a:lnTo>
                        <a:pt x="347" y="328"/>
                      </a:lnTo>
                      <a:lnTo>
                        <a:pt x="348" y="324"/>
                      </a:lnTo>
                      <a:lnTo>
                        <a:pt x="351" y="321"/>
                      </a:lnTo>
                      <a:lnTo>
                        <a:pt x="355" y="317"/>
                      </a:lnTo>
                      <a:lnTo>
                        <a:pt x="361" y="315"/>
                      </a:lnTo>
                      <a:lnTo>
                        <a:pt x="367" y="313"/>
                      </a:lnTo>
                      <a:lnTo>
                        <a:pt x="375" y="311"/>
                      </a:lnTo>
                      <a:lnTo>
                        <a:pt x="386" y="311"/>
                      </a:lnTo>
                      <a:lnTo>
                        <a:pt x="386" y="311"/>
                      </a:lnTo>
                      <a:lnTo>
                        <a:pt x="384" y="303"/>
                      </a:lnTo>
                      <a:lnTo>
                        <a:pt x="378" y="287"/>
                      </a:lnTo>
                      <a:lnTo>
                        <a:pt x="373" y="272"/>
                      </a:lnTo>
                      <a:lnTo>
                        <a:pt x="371" y="264"/>
                      </a:lnTo>
                      <a:lnTo>
                        <a:pt x="371" y="264"/>
                      </a:lnTo>
                      <a:lnTo>
                        <a:pt x="371" y="256"/>
                      </a:lnTo>
                      <a:lnTo>
                        <a:pt x="372" y="249"/>
                      </a:lnTo>
                      <a:lnTo>
                        <a:pt x="374" y="244"/>
                      </a:lnTo>
                      <a:lnTo>
                        <a:pt x="378" y="237"/>
                      </a:lnTo>
                      <a:lnTo>
                        <a:pt x="380" y="231"/>
                      </a:lnTo>
                      <a:lnTo>
                        <a:pt x="385" y="226"/>
                      </a:lnTo>
                      <a:lnTo>
                        <a:pt x="394" y="217"/>
                      </a:lnTo>
                      <a:lnTo>
                        <a:pt x="405" y="210"/>
                      </a:lnTo>
                      <a:lnTo>
                        <a:pt x="418" y="206"/>
                      </a:lnTo>
                      <a:lnTo>
                        <a:pt x="431" y="202"/>
                      </a:lnTo>
                      <a:lnTo>
                        <a:pt x="445" y="201"/>
                      </a:lnTo>
                      <a:lnTo>
                        <a:pt x="445" y="201"/>
                      </a:lnTo>
                      <a:lnTo>
                        <a:pt x="451" y="202"/>
                      </a:lnTo>
                      <a:lnTo>
                        <a:pt x="457" y="203"/>
                      </a:lnTo>
                      <a:lnTo>
                        <a:pt x="463" y="206"/>
                      </a:lnTo>
                      <a:lnTo>
                        <a:pt x="468" y="209"/>
                      </a:lnTo>
                      <a:lnTo>
                        <a:pt x="478" y="217"/>
                      </a:lnTo>
                      <a:lnTo>
                        <a:pt x="488" y="223"/>
                      </a:lnTo>
                      <a:lnTo>
                        <a:pt x="488" y="223"/>
                      </a:lnTo>
                      <a:lnTo>
                        <a:pt x="488" y="219"/>
                      </a:lnTo>
                      <a:lnTo>
                        <a:pt x="488" y="219"/>
                      </a:lnTo>
                      <a:lnTo>
                        <a:pt x="488" y="219"/>
                      </a:lnTo>
                      <a:lnTo>
                        <a:pt x="489" y="213"/>
                      </a:lnTo>
                      <a:lnTo>
                        <a:pt x="494" y="203"/>
                      </a:lnTo>
                      <a:lnTo>
                        <a:pt x="500" y="194"/>
                      </a:lnTo>
                      <a:lnTo>
                        <a:pt x="508" y="185"/>
                      </a:lnTo>
                      <a:lnTo>
                        <a:pt x="517" y="177"/>
                      </a:lnTo>
                      <a:lnTo>
                        <a:pt x="527" y="171"/>
                      </a:lnTo>
                      <a:lnTo>
                        <a:pt x="538" y="166"/>
                      </a:lnTo>
                      <a:lnTo>
                        <a:pt x="542" y="165"/>
                      </a:lnTo>
                      <a:lnTo>
                        <a:pt x="547" y="164"/>
                      </a:lnTo>
                      <a:lnTo>
                        <a:pt x="547" y="164"/>
                      </a:lnTo>
                      <a:lnTo>
                        <a:pt x="553" y="165"/>
                      </a:lnTo>
                      <a:lnTo>
                        <a:pt x="556" y="166"/>
                      </a:lnTo>
                      <a:lnTo>
                        <a:pt x="564" y="172"/>
                      </a:lnTo>
                      <a:lnTo>
                        <a:pt x="571" y="177"/>
                      </a:lnTo>
                      <a:lnTo>
                        <a:pt x="576" y="179"/>
                      </a:lnTo>
                      <a:lnTo>
                        <a:pt x="580" y="179"/>
                      </a:lnTo>
                      <a:lnTo>
                        <a:pt x="580" y="179"/>
                      </a:lnTo>
                      <a:lnTo>
                        <a:pt x="585" y="178"/>
                      </a:lnTo>
                      <a:lnTo>
                        <a:pt x="591" y="177"/>
                      </a:lnTo>
                      <a:lnTo>
                        <a:pt x="600" y="170"/>
                      </a:lnTo>
                      <a:lnTo>
                        <a:pt x="604" y="166"/>
                      </a:lnTo>
                      <a:lnTo>
                        <a:pt x="610" y="164"/>
                      </a:lnTo>
                      <a:lnTo>
                        <a:pt x="617" y="162"/>
                      </a:lnTo>
                      <a:lnTo>
                        <a:pt x="624" y="161"/>
                      </a:lnTo>
                      <a:lnTo>
                        <a:pt x="624" y="161"/>
                      </a:lnTo>
                      <a:lnTo>
                        <a:pt x="624" y="142"/>
                      </a:lnTo>
                      <a:lnTo>
                        <a:pt x="624" y="142"/>
                      </a:lnTo>
                      <a:lnTo>
                        <a:pt x="624" y="142"/>
                      </a:lnTo>
                      <a:lnTo>
                        <a:pt x="610" y="126"/>
                      </a:lnTo>
                      <a:lnTo>
                        <a:pt x="588" y="101"/>
                      </a:lnTo>
                      <a:lnTo>
                        <a:pt x="570" y="76"/>
                      </a:lnTo>
                      <a:lnTo>
                        <a:pt x="564" y="66"/>
                      </a:lnTo>
                      <a:lnTo>
                        <a:pt x="562" y="62"/>
                      </a:lnTo>
                      <a:lnTo>
                        <a:pt x="562" y="62"/>
                      </a:lnTo>
                      <a:lnTo>
                        <a:pt x="548" y="61"/>
                      </a:lnTo>
                      <a:lnTo>
                        <a:pt x="531" y="57"/>
                      </a:lnTo>
                      <a:lnTo>
                        <a:pt x="515" y="53"/>
                      </a:lnTo>
                      <a:lnTo>
                        <a:pt x="508" y="49"/>
                      </a:lnTo>
                      <a:lnTo>
                        <a:pt x="503" y="47"/>
                      </a:lnTo>
                      <a:lnTo>
                        <a:pt x="503" y="47"/>
                      </a:lnTo>
                      <a:lnTo>
                        <a:pt x="501" y="46"/>
                      </a:lnTo>
                      <a:lnTo>
                        <a:pt x="499" y="42"/>
                      </a:lnTo>
                      <a:lnTo>
                        <a:pt x="496" y="36"/>
                      </a:lnTo>
                      <a:lnTo>
                        <a:pt x="492" y="20"/>
                      </a:lnTo>
                      <a:lnTo>
                        <a:pt x="489" y="12"/>
                      </a:lnTo>
                      <a:lnTo>
                        <a:pt x="486" y="5"/>
                      </a:lnTo>
                      <a:lnTo>
                        <a:pt x="483" y="3"/>
                      </a:lnTo>
                      <a:lnTo>
                        <a:pt x="479" y="1"/>
                      </a:lnTo>
                      <a:lnTo>
                        <a:pt x="47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66" y="0"/>
                      </a:lnTo>
                      <a:lnTo>
                        <a:pt x="462" y="1"/>
                      </a:lnTo>
                      <a:lnTo>
                        <a:pt x="455" y="5"/>
                      </a:lnTo>
                      <a:lnTo>
                        <a:pt x="448" y="11"/>
                      </a:lnTo>
                      <a:lnTo>
                        <a:pt x="441" y="18"/>
                      </a:lnTo>
                      <a:lnTo>
                        <a:pt x="433" y="24"/>
                      </a:lnTo>
                      <a:lnTo>
                        <a:pt x="425" y="30"/>
                      </a:lnTo>
                      <a:lnTo>
                        <a:pt x="415" y="34"/>
                      </a:lnTo>
                      <a:lnTo>
                        <a:pt x="410" y="35"/>
                      </a:lnTo>
                      <a:lnTo>
                        <a:pt x="404" y="35"/>
                      </a:lnTo>
                      <a:lnTo>
                        <a:pt x="404" y="35"/>
                      </a:lnTo>
                      <a:lnTo>
                        <a:pt x="388" y="35"/>
                      </a:lnTo>
                      <a:lnTo>
                        <a:pt x="371" y="33"/>
                      </a:lnTo>
                      <a:lnTo>
                        <a:pt x="355" y="32"/>
                      </a:lnTo>
                      <a:lnTo>
                        <a:pt x="341" y="28"/>
                      </a:lnTo>
                      <a:lnTo>
                        <a:pt x="341" y="28"/>
                      </a:lnTo>
                      <a:lnTo>
                        <a:pt x="301" y="28"/>
                      </a:lnTo>
                      <a:lnTo>
                        <a:pt x="301" y="28"/>
                      </a:lnTo>
                      <a:lnTo>
                        <a:pt x="301" y="28"/>
                      </a:lnTo>
                      <a:lnTo>
                        <a:pt x="301" y="40"/>
                      </a:lnTo>
                      <a:lnTo>
                        <a:pt x="298" y="50"/>
                      </a:lnTo>
                      <a:lnTo>
                        <a:pt x="295" y="58"/>
                      </a:lnTo>
                      <a:lnTo>
                        <a:pt x="290" y="65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67" y="76"/>
                      </a:lnTo>
                      <a:lnTo>
                        <a:pt x="257" y="77"/>
                      </a:lnTo>
                      <a:lnTo>
                        <a:pt x="257" y="77"/>
                      </a:lnTo>
                      <a:lnTo>
                        <a:pt x="251" y="76"/>
                      </a:lnTo>
                      <a:lnTo>
                        <a:pt x="248" y="72"/>
                      </a:lnTo>
                      <a:lnTo>
                        <a:pt x="244" y="69"/>
                      </a:lnTo>
                      <a:lnTo>
                        <a:pt x="241" y="63"/>
                      </a:lnTo>
                      <a:lnTo>
                        <a:pt x="237" y="58"/>
                      </a:lnTo>
                      <a:lnTo>
                        <a:pt x="233" y="55"/>
                      </a:lnTo>
                      <a:lnTo>
                        <a:pt x="229" y="51"/>
                      </a:lnTo>
                      <a:lnTo>
                        <a:pt x="224" y="50"/>
                      </a:lnTo>
                      <a:lnTo>
                        <a:pt x="224" y="50"/>
                      </a:lnTo>
                      <a:lnTo>
                        <a:pt x="219" y="51"/>
                      </a:lnTo>
                      <a:lnTo>
                        <a:pt x="214" y="55"/>
                      </a:lnTo>
                      <a:lnTo>
                        <a:pt x="205" y="65"/>
                      </a:lnTo>
                      <a:lnTo>
                        <a:pt x="199" y="71"/>
                      </a:lnTo>
                      <a:lnTo>
                        <a:pt x="194" y="76"/>
                      </a:lnTo>
                      <a:lnTo>
                        <a:pt x="188" y="79"/>
                      </a:lnTo>
                      <a:lnTo>
                        <a:pt x="180" y="80"/>
                      </a:lnTo>
                      <a:lnTo>
                        <a:pt x="180" y="80"/>
                      </a:lnTo>
                      <a:lnTo>
                        <a:pt x="179" y="88"/>
                      </a:lnTo>
                      <a:lnTo>
                        <a:pt x="176" y="96"/>
                      </a:lnTo>
                      <a:lnTo>
                        <a:pt x="173" y="103"/>
                      </a:lnTo>
                      <a:lnTo>
                        <a:pt x="168" y="109"/>
                      </a:lnTo>
                      <a:lnTo>
                        <a:pt x="164" y="115"/>
                      </a:lnTo>
                      <a:lnTo>
                        <a:pt x="159" y="119"/>
                      </a:lnTo>
                      <a:lnTo>
                        <a:pt x="153" y="124"/>
                      </a:lnTo>
                      <a:lnTo>
                        <a:pt x="147" y="127"/>
                      </a:lnTo>
                      <a:lnTo>
                        <a:pt x="133" y="134"/>
                      </a:lnTo>
                      <a:lnTo>
                        <a:pt x="118" y="139"/>
                      </a:lnTo>
                      <a:lnTo>
                        <a:pt x="102" y="143"/>
                      </a:lnTo>
                      <a:lnTo>
                        <a:pt x="86" y="146"/>
                      </a:lnTo>
                      <a:lnTo>
                        <a:pt x="53" y="153"/>
                      </a:lnTo>
                      <a:lnTo>
                        <a:pt x="39" y="156"/>
                      </a:lnTo>
                      <a:lnTo>
                        <a:pt x="27" y="162"/>
                      </a:lnTo>
                      <a:lnTo>
                        <a:pt x="15" y="168"/>
                      </a:lnTo>
                      <a:lnTo>
                        <a:pt x="11" y="172"/>
                      </a:lnTo>
                      <a:lnTo>
                        <a:pt x="7" y="177"/>
                      </a:lnTo>
                      <a:lnTo>
                        <a:pt x="4" y="181"/>
                      </a:lnTo>
                      <a:lnTo>
                        <a:pt x="2" y="187"/>
                      </a:lnTo>
                      <a:lnTo>
                        <a:pt x="0" y="194"/>
                      </a:lnTo>
                      <a:lnTo>
                        <a:pt x="0" y="201"/>
                      </a:lnTo>
                      <a:lnTo>
                        <a:pt x="0" y="201"/>
                      </a:lnTo>
                      <a:lnTo>
                        <a:pt x="0" y="210"/>
                      </a:lnTo>
                      <a:lnTo>
                        <a:pt x="2" y="217"/>
                      </a:lnTo>
                      <a:lnTo>
                        <a:pt x="4" y="222"/>
                      </a:lnTo>
                      <a:lnTo>
                        <a:pt x="7" y="226"/>
                      </a:lnTo>
                      <a:lnTo>
                        <a:pt x="12" y="229"/>
                      </a:lnTo>
                      <a:lnTo>
                        <a:pt x="16" y="231"/>
                      </a:lnTo>
                      <a:lnTo>
                        <a:pt x="29" y="234"/>
                      </a:lnTo>
                      <a:lnTo>
                        <a:pt x="29" y="234"/>
                      </a:lnTo>
                      <a:lnTo>
                        <a:pt x="29" y="249"/>
                      </a:lnTo>
                      <a:lnTo>
                        <a:pt x="29" y="249"/>
                      </a:lnTo>
                      <a:lnTo>
                        <a:pt x="29" y="249"/>
                      </a:lnTo>
                      <a:lnTo>
                        <a:pt x="26" y="254"/>
                      </a:lnTo>
                      <a:lnTo>
                        <a:pt x="22" y="259"/>
                      </a:lnTo>
                      <a:lnTo>
                        <a:pt x="19" y="262"/>
                      </a:lnTo>
                      <a:lnTo>
                        <a:pt x="18" y="268"/>
                      </a:lnTo>
                      <a:lnTo>
                        <a:pt x="18" y="268"/>
                      </a:lnTo>
                      <a:lnTo>
                        <a:pt x="19" y="272"/>
                      </a:lnTo>
                      <a:lnTo>
                        <a:pt x="20" y="276"/>
                      </a:lnTo>
                      <a:lnTo>
                        <a:pt x="22" y="280"/>
                      </a:lnTo>
                      <a:lnTo>
                        <a:pt x="26" y="284"/>
                      </a:lnTo>
                      <a:lnTo>
                        <a:pt x="33" y="290"/>
                      </a:lnTo>
                      <a:lnTo>
                        <a:pt x="42" y="293"/>
                      </a:lnTo>
                      <a:lnTo>
                        <a:pt x="52" y="297"/>
                      </a:lnTo>
                      <a:lnTo>
                        <a:pt x="61" y="299"/>
                      </a:lnTo>
                      <a:lnTo>
                        <a:pt x="76" y="300"/>
                      </a:lnTo>
                      <a:lnTo>
                        <a:pt x="76" y="300"/>
                      </a:lnTo>
                      <a:lnTo>
                        <a:pt x="83" y="301"/>
                      </a:lnTo>
                      <a:lnTo>
                        <a:pt x="88" y="303"/>
                      </a:lnTo>
                      <a:lnTo>
                        <a:pt x="92" y="307"/>
                      </a:lnTo>
                      <a:lnTo>
                        <a:pt x="96" y="311"/>
                      </a:lnTo>
                      <a:lnTo>
                        <a:pt x="99" y="316"/>
                      </a:lnTo>
                      <a:lnTo>
                        <a:pt x="102" y="322"/>
                      </a:lnTo>
                      <a:lnTo>
                        <a:pt x="105" y="336"/>
                      </a:lnTo>
                      <a:lnTo>
                        <a:pt x="109" y="351"/>
                      </a:lnTo>
                      <a:lnTo>
                        <a:pt x="110" y="366"/>
                      </a:lnTo>
                      <a:lnTo>
                        <a:pt x="110" y="389"/>
                      </a:lnTo>
                      <a:lnTo>
                        <a:pt x="110" y="389"/>
                      </a:lnTo>
                      <a:lnTo>
                        <a:pt x="111" y="398"/>
                      </a:lnTo>
                      <a:lnTo>
                        <a:pt x="113" y="407"/>
                      </a:lnTo>
                      <a:lnTo>
                        <a:pt x="117" y="416"/>
                      </a:lnTo>
                      <a:lnTo>
                        <a:pt x="122" y="424"/>
                      </a:lnTo>
                      <a:lnTo>
                        <a:pt x="128" y="430"/>
                      </a:lnTo>
                      <a:lnTo>
                        <a:pt x="135" y="436"/>
                      </a:lnTo>
                      <a:lnTo>
                        <a:pt x="142" y="438"/>
                      </a:lnTo>
                      <a:lnTo>
                        <a:pt x="150" y="439"/>
                      </a:lnTo>
                      <a:lnTo>
                        <a:pt x="150" y="439"/>
                      </a:lnTo>
                      <a:lnTo>
                        <a:pt x="156" y="439"/>
                      </a:lnTo>
                      <a:lnTo>
                        <a:pt x="160" y="438"/>
                      </a:lnTo>
                      <a:lnTo>
                        <a:pt x="172" y="433"/>
                      </a:lnTo>
                      <a:lnTo>
                        <a:pt x="183" y="427"/>
                      </a:lnTo>
                      <a:lnTo>
                        <a:pt x="196" y="420"/>
                      </a:lnTo>
                      <a:lnTo>
                        <a:pt x="207" y="413"/>
                      </a:lnTo>
                      <a:lnTo>
                        <a:pt x="221" y="406"/>
                      </a:lnTo>
                      <a:lnTo>
                        <a:pt x="234" y="401"/>
                      </a:lnTo>
                      <a:lnTo>
                        <a:pt x="240" y="400"/>
                      </a:lnTo>
                      <a:lnTo>
                        <a:pt x="247" y="400"/>
                      </a:lnTo>
                      <a:lnTo>
                        <a:pt x="247" y="400"/>
                      </a:lnTo>
                      <a:lnTo>
                        <a:pt x="248" y="404"/>
                      </a:lnTo>
                      <a:lnTo>
                        <a:pt x="251" y="408"/>
                      </a:lnTo>
                      <a:lnTo>
                        <a:pt x="260" y="418"/>
                      </a:lnTo>
                      <a:lnTo>
                        <a:pt x="275" y="432"/>
                      </a:lnTo>
                      <a:lnTo>
                        <a:pt x="275" y="432"/>
                      </a:lnTo>
                      <a:lnTo>
                        <a:pt x="275" y="429"/>
                      </a:lnTo>
                      <a:lnTo>
                        <a:pt x="275" y="42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546842" y="4215186"/>
                  <a:ext cx="515232" cy="281510"/>
                </a:xfrm>
                <a:custGeom>
                  <a:rect b="b" l="l" r="r" t="t"/>
                  <a:pathLst>
                    <a:path extrusionOk="0" h="357" w="632">
                      <a:moveTo>
                        <a:pt x="628" y="136"/>
                      </a:moveTo>
                      <a:lnTo>
                        <a:pt x="628" y="136"/>
                      </a:lnTo>
                      <a:lnTo>
                        <a:pt x="609" y="158"/>
                      </a:lnTo>
                      <a:lnTo>
                        <a:pt x="599" y="167"/>
                      </a:lnTo>
                      <a:lnTo>
                        <a:pt x="589" y="176"/>
                      </a:lnTo>
                      <a:lnTo>
                        <a:pt x="578" y="183"/>
                      </a:lnTo>
                      <a:lnTo>
                        <a:pt x="567" y="190"/>
                      </a:lnTo>
                      <a:lnTo>
                        <a:pt x="556" y="195"/>
                      </a:lnTo>
                      <a:lnTo>
                        <a:pt x="543" y="198"/>
                      </a:lnTo>
                      <a:lnTo>
                        <a:pt x="543" y="198"/>
                      </a:lnTo>
                      <a:lnTo>
                        <a:pt x="535" y="200"/>
                      </a:lnTo>
                      <a:lnTo>
                        <a:pt x="527" y="200"/>
                      </a:lnTo>
                      <a:lnTo>
                        <a:pt x="518" y="200"/>
                      </a:lnTo>
                      <a:lnTo>
                        <a:pt x="509" y="199"/>
                      </a:lnTo>
                      <a:lnTo>
                        <a:pt x="500" y="197"/>
                      </a:lnTo>
                      <a:lnTo>
                        <a:pt x="492" y="195"/>
                      </a:lnTo>
                      <a:lnTo>
                        <a:pt x="474" y="188"/>
                      </a:lnTo>
                      <a:lnTo>
                        <a:pt x="458" y="178"/>
                      </a:lnTo>
                      <a:lnTo>
                        <a:pt x="444" y="168"/>
                      </a:lnTo>
                      <a:lnTo>
                        <a:pt x="439" y="162"/>
                      </a:lnTo>
                      <a:lnTo>
                        <a:pt x="434" y="157"/>
                      </a:lnTo>
                      <a:lnTo>
                        <a:pt x="429" y="150"/>
                      </a:lnTo>
                      <a:lnTo>
                        <a:pt x="426" y="144"/>
                      </a:lnTo>
                      <a:lnTo>
                        <a:pt x="426" y="144"/>
                      </a:lnTo>
                      <a:lnTo>
                        <a:pt x="411" y="130"/>
                      </a:lnTo>
                      <a:lnTo>
                        <a:pt x="396" y="117"/>
                      </a:lnTo>
                      <a:lnTo>
                        <a:pt x="366" y="97"/>
                      </a:lnTo>
                      <a:lnTo>
                        <a:pt x="351" y="86"/>
                      </a:lnTo>
                      <a:lnTo>
                        <a:pt x="336" y="75"/>
                      </a:lnTo>
                      <a:lnTo>
                        <a:pt x="322" y="61"/>
                      </a:lnTo>
                      <a:lnTo>
                        <a:pt x="309" y="45"/>
                      </a:lnTo>
                      <a:lnTo>
                        <a:pt x="309" y="45"/>
                      </a:lnTo>
                      <a:lnTo>
                        <a:pt x="305" y="39"/>
                      </a:lnTo>
                      <a:lnTo>
                        <a:pt x="303" y="33"/>
                      </a:lnTo>
                      <a:lnTo>
                        <a:pt x="301" y="22"/>
                      </a:lnTo>
                      <a:lnTo>
                        <a:pt x="299" y="17"/>
                      </a:lnTo>
                      <a:lnTo>
                        <a:pt x="298" y="12"/>
                      </a:lnTo>
                      <a:lnTo>
                        <a:pt x="295" y="6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287" y="4"/>
                      </a:lnTo>
                      <a:lnTo>
                        <a:pt x="283" y="8"/>
                      </a:lnTo>
                      <a:lnTo>
                        <a:pt x="279" y="17"/>
                      </a:lnTo>
                      <a:lnTo>
                        <a:pt x="276" y="22"/>
                      </a:lnTo>
                      <a:lnTo>
                        <a:pt x="273" y="27"/>
                      </a:lnTo>
                      <a:lnTo>
                        <a:pt x="269" y="29"/>
                      </a:lnTo>
                      <a:lnTo>
                        <a:pt x="265" y="30"/>
                      </a:lnTo>
                      <a:lnTo>
                        <a:pt x="265" y="30"/>
                      </a:lnTo>
                      <a:lnTo>
                        <a:pt x="258" y="29"/>
                      </a:lnTo>
                      <a:lnTo>
                        <a:pt x="251" y="27"/>
                      </a:lnTo>
                      <a:lnTo>
                        <a:pt x="240" y="21"/>
                      </a:lnTo>
                      <a:lnTo>
                        <a:pt x="227" y="14"/>
                      </a:lnTo>
                      <a:lnTo>
                        <a:pt x="220" y="13"/>
                      </a:lnTo>
                      <a:lnTo>
                        <a:pt x="213" y="12"/>
                      </a:lnTo>
                      <a:lnTo>
                        <a:pt x="213" y="12"/>
                      </a:lnTo>
                      <a:lnTo>
                        <a:pt x="205" y="13"/>
                      </a:lnTo>
                      <a:lnTo>
                        <a:pt x="197" y="15"/>
                      </a:lnTo>
                      <a:lnTo>
                        <a:pt x="191" y="18"/>
                      </a:lnTo>
                      <a:lnTo>
                        <a:pt x="185" y="22"/>
                      </a:lnTo>
                      <a:lnTo>
                        <a:pt x="180" y="27"/>
                      </a:lnTo>
                      <a:lnTo>
                        <a:pt x="173" y="30"/>
                      </a:lnTo>
                      <a:lnTo>
                        <a:pt x="165" y="32"/>
                      </a:lnTo>
                      <a:lnTo>
                        <a:pt x="154" y="33"/>
                      </a:lnTo>
                      <a:lnTo>
                        <a:pt x="154" y="33"/>
                      </a:lnTo>
                      <a:lnTo>
                        <a:pt x="150" y="46"/>
                      </a:lnTo>
                      <a:lnTo>
                        <a:pt x="142" y="58"/>
                      </a:lnTo>
                      <a:lnTo>
                        <a:pt x="133" y="68"/>
                      </a:lnTo>
                      <a:lnTo>
                        <a:pt x="121" y="76"/>
                      </a:lnTo>
                      <a:lnTo>
                        <a:pt x="108" y="83"/>
                      </a:lnTo>
                      <a:lnTo>
                        <a:pt x="93" y="89"/>
                      </a:lnTo>
                      <a:lnTo>
                        <a:pt x="78" y="91"/>
                      </a:lnTo>
                      <a:lnTo>
                        <a:pt x="62" y="92"/>
                      </a:lnTo>
                      <a:lnTo>
                        <a:pt x="62" y="92"/>
                      </a:lnTo>
                      <a:lnTo>
                        <a:pt x="61" y="101"/>
                      </a:lnTo>
                      <a:lnTo>
                        <a:pt x="59" y="108"/>
                      </a:lnTo>
                      <a:lnTo>
                        <a:pt x="55" y="114"/>
                      </a:lnTo>
                      <a:lnTo>
                        <a:pt x="51" y="119"/>
                      </a:lnTo>
                      <a:lnTo>
                        <a:pt x="46" y="122"/>
                      </a:lnTo>
                      <a:lnTo>
                        <a:pt x="40" y="125"/>
                      </a:lnTo>
                      <a:lnTo>
                        <a:pt x="30" y="129"/>
                      </a:lnTo>
                      <a:lnTo>
                        <a:pt x="19" y="132"/>
                      </a:lnTo>
                      <a:lnTo>
                        <a:pt x="14" y="135"/>
                      </a:lnTo>
                      <a:lnTo>
                        <a:pt x="9" y="137"/>
                      </a:lnTo>
                      <a:lnTo>
                        <a:pt x="6" y="139"/>
                      </a:lnTo>
                      <a:lnTo>
                        <a:pt x="2" y="144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2" y="160"/>
                      </a:lnTo>
                      <a:lnTo>
                        <a:pt x="8" y="167"/>
                      </a:lnTo>
                      <a:lnTo>
                        <a:pt x="17" y="173"/>
                      </a:lnTo>
                      <a:lnTo>
                        <a:pt x="28" y="178"/>
                      </a:lnTo>
                      <a:lnTo>
                        <a:pt x="39" y="184"/>
                      </a:lnTo>
                      <a:lnTo>
                        <a:pt x="51" y="188"/>
                      </a:lnTo>
                      <a:lnTo>
                        <a:pt x="61" y="190"/>
                      </a:lnTo>
                      <a:lnTo>
                        <a:pt x="70" y="191"/>
                      </a:lnTo>
                      <a:lnTo>
                        <a:pt x="70" y="191"/>
                      </a:lnTo>
                      <a:lnTo>
                        <a:pt x="78" y="191"/>
                      </a:lnTo>
                      <a:lnTo>
                        <a:pt x="85" y="189"/>
                      </a:lnTo>
                      <a:lnTo>
                        <a:pt x="91" y="185"/>
                      </a:lnTo>
                      <a:lnTo>
                        <a:pt x="96" y="181"/>
                      </a:lnTo>
                      <a:lnTo>
                        <a:pt x="103" y="172"/>
                      </a:lnTo>
                      <a:lnTo>
                        <a:pt x="111" y="162"/>
                      </a:lnTo>
                      <a:lnTo>
                        <a:pt x="111" y="162"/>
                      </a:lnTo>
                      <a:lnTo>
                        <a:pt x="115" y="174"/>
                      </a:lnTo>
                      <a:lnTo>
                        <a:pt x="118" y="188"/>
                      </a:lnTo>
                      <a:lnTo>
                        <a:pt x="121" y="199"/>
                      </a:lnTo>
                      <a:lnTo>
                        <a:pt x="122" y="205"/>
                      </a:lnTo>
                      <a:lnTo>
                        <a:pt x="126" y="209"/>
                      </a:lnTo>
                      <a:lnTo>
                        <a:pt x="126" y="209"/>
                      </a:lnTo>
                      <a:lnTo>
                        <a:pt x="131" y="215"/>
                      </a:lnTo>
                      <a:lnTo>
                        <a:pt x="138" y="221"/>
                      </a:lnTo>
                      <a:lnTo>
                        <a:pt x="154" y="228"/>
                      </a:lnTo>
                      <a:lnTo>
                        <a:pt x="161" y="232"/>
                      </a:lnTo>
                      <a:lnTo>
                        <a:pt x="169" y="237"/>
                      </a:lnTo>
                      <a:lnTo>
                        <a:pt x="175" y="243"/>
                      </a:lnTo>
                      <a:lnTo>
                        <a:pt x="180" y="250"/>
                      </a:lnTo>
                      <a:lnTo>
                        <a:pt x="180" y="250"/>
                      </a:lnTo>
                      <a:lnTo>
                        <a:pt x="175" y="253"/>
                      </a:lnTo>
                      <a:lnTo>
                        <a:pt x="170" y="254"/>
                      </a:lnTo>
                      <a:lnTo>
                        <a:pt x="167" y="253"/>
                      </a:lnTo>
                      <a:lnTo>
                        <a:pt x="161" y="250"/>
                      </a:lnTo>
                      <a:lnTo>
                        <a:pt x="161" y="250"/>
                      </a:lnTo>
                      <a:lnTo>
                        <a:pt x="161" y="272"/>
                      </a:lnTo>
                      <a:lnTo>
                        <a:pt x="161" y="272"/>
                      </a:lnTo>
                      <a:lnTo>
                        <a:pt x="161" y="272"/>
                      </a:lnTo>
                      <a:lnTo>
                        <a:pt x="167" y="277"/>
                      </a:lnTo>
                      <a:lnTo>
                        <a:pt x="172" y="281"/>
                      </a:lnTo>
                      <a:lnTo>
                        <a:pt x="177" y="283"/>
                      </a:lnTo>
                      <a:lnTo>
                        <a:pt x="183" y="285"/>
                      </a:lnTo>
                      <a:lnTo>
                        <a:pt x="195" y="289"/>
                      </a:lnTo>
                      <a:lnTo>
                        <a:pt x="205" y="291"/>
                      </a:lnTo>
                      <a:lnTo>
                        <a:pt x="215" y="293"/>
                      </a:lnTo>
                      <a:lnTo>
                        <a:pt x="220" y="296"/>
                      </a:lnTo>
                      <a:lnTo>
                        <a:pt x="225" y="299"/>
                      </a:lnTo>
                      <a:lnTo>
                        <a:pt x="228" y="304"/>
                      </a:lnTo>
                      <a:lnTo>
                        <a:pt x="231" y="308"/>
                      </a:lnTo>
                      <a:lnTo>
                        <a:pt x="234" y="315"/>
                      </a:lnTo>
                      <a:lnTo>
                        <a:pt x="235" y="323"/>
                      </a:lnTo>
                      <a:lnTo>
                        <a:pt x="235" y="323"/>
                      </a:lnTo>
                      <a:lnTo>
                        <a:pt x="259" y="328"/>
                      </a:lnTo>
                      <a:lnTo>
                        <a:pt x="272" y="330"/>
                      </a:lnTo>
                      <a:lnTo>
                        <a:pt x="283" y="330"/>
                      </a:lnTo>
                      <a:lnTo>
                        <a:pt x="283" y="330"/>
                      </a:lnTo>
                      <a:lnTo>
                        <a:pt x="289" y="330"/>
                      </a:lnTo>
                      <a:lnTo>
                        <a:pt x="294" y="329"/>
                      </a:lnTo>
                      <a:lnTo>
                        <a:pt x="304" y="325"/>
                      </a:lnTo>
                      <a:lnTo>
                        <a:pt x="312" y="319"/>
                      </a:lnTo>
                      <a:lnTo>
                        <a:pt x="320" y="313"/>
                      </a:lnTo>
                      <a:lnTo>
                        <a:pt x="327" y="306"/>
                      </a:lnTo>
                      <a:lnTo>
                        <a:pt x="334" y="300"/>
                      </a:lnTo>
                      <a:lnTo>
                        <a:pt x="341" y="296"/>
                      </a:lnTo>
                      <a:lnTo>
                        <a:pt x="345" y="295"/>
                      </a:lnTo>
                      <a:lnTo>
                        <a:pt x="349" y="295"/>
                      </a:lnTo>
                      <a:lnTo>
                        <a:pt x="349" y="295"/>
                      </a:lnTo>
                      <a:lnTo>
                        <a:pt x="355" y="295"/>
                      </a:lnTo>
                      <a:lnTo>
                        <a:pt x="358" y="296"/>
                      </a:lnTo>
                      <a:lnTo>
                        <a:pt x="362" y="298"/>
                      </a:lnTo>
                      <a:lnTo>
                        <a:pt x="365" y="300"/>
                      </a:lnTo>
                      <a:lnTo>
                        <a:pt x="368" y="307"/>
                      </a:lnTo>
                      <a:lnTo>
                        <a:pt x="371" y="315"/>
                      </a:lnTo>
                      <a:lnTo>
                        <a:pt x="375" y="331"/>
                      </a:lnTo>
                      <a:lnTo>
                        <a:pt x="378" y="337"/>
                      </a:lnTo>
                      <a:lnTo>
                        <a:pt x="380" y="341"/>
                      </a:lnTo>
                      <a:lnTo>
                        <a:pt x="382" y="342"/>
                      </a:lnTo>
                      <a:lnTo>
                        <a:pt x="382" y="342"/>
                      </a:lnTo>
                      <a:lnTo>
                        <a:pt x="387" y="344"/>
                      </a:lnTo>
                      <a:lnTo>
                        <a:pt x="394" y="348"/>
                      </a:lnTo>
                      <a:lnTo>
                        <a:pt x="410" y="352"/>
                      </a:lnTo>
                      <a:lnTo>
                        <a:pt x="427" y="356"/>
                      </a:lnTo>
                      <a:lnTo>
                        <a:pt x="441" y="357"/>
                      </a:lnTo>
                      <a:lnTo>
                        <a:pt x="441" y="357"/>
                      </a:lnTo>
                      <a:lnTo>
                        <a:pt x="443" y="353"/>
                      </a:lnTo>
                      <a:lnTo>
                        <a:pt x="448" y="350"/>
                      </a:lnTo>
                      <a:lnTo>
                        <a:pt x="459" y="342"/>
                      </a:lnTo>
                      <a:lnTo>
                        <a:pt x="459" y="342"/>
                      </a:lnTo>
                      <a:lnTo>
                        <a:pt x="463" y="338"/>
                      </a:lnTo>
                      <a:lnTo>
                        <a:pt x="466" y="335"/>
                      </a:lnTo>
                      <a:lnTo>
                        <a:pt x="471" y="326"/>
                      </a:lnTo>
                      <a:lnTo>
                        <a:pt x="473" y="321"/>
                      </a:lnTo>
                      <a:lnTo>
                        <a:pt x="477" y="318"/>
                      </a:lnTo>
                      <a:lnTo>
                        <a:pt x="480" y="314"/>
                      </a:lnTo>
                      <a:lnTo>
                        <a:pt x="485" y="313"/>
                      </a:lnTo>
                      <a:lnTo>
                        <a:pt x="485" y="313"/>
                      </a:lnTo>
                      <a:lnTo>
                        <a:pt x="496" y="312"/>
                      </a:lnTo>
                      <a:lnTo>
                        <a:pt x="512" y="314"/>
                      </a:lnTo>
                      <a:lnTo>
                        <a:pt x="531" y="315"/>
                      </a:lnTo>
                      <a:lnTo>
                        <a:pt x="550" y="316"/>
                      </a:lnTo>
                      <a:lnTo>
                        <a:pt x="559" y="316"/>
                      </a:lnTo>
                      <a:lnTo>
                        <a:pt x="569" y="315"/>
                      </a:lnTo>
                      <a:lnTo>
                        <a:pt x="577" y="314"/>
                      </a:lnTo>
                      <a:lnTo>
                        <a:pt x="585" y="312"/>
                      </a:lnTo>
                      <a:lnTo>
                        <a:pt x="590" y="308"/>
                      </a:lnTo>
                      <a:lnTo>
                        <a:pt x="595" y="304"/>
                      </a:lnTo>
                      <a:lnTo>
                        <a:pt x="599" y="298"/>
                      </a:lnTo>
                      <a:lnTo>
                        <a:pt x="600" y="290"/>
                      </a:lnTo>
                      <a:lnTo>
                        <a:pt x="600" y="290"/>
                      </a:lnTo>
                      <a:lnTo>
                        <a:pt x="600" y="267"/>
                      </a:lnTo>
                      <a:lnTo>
                        <a:pt x="603" y="246"/>
                      </a:lnTo>
                      <a:lnTo>
                        <a:pt x="608" y="228"/>
                      </a:lnTo>
                      <a:lnTo>
                        <a:pt x="612" y="209"/>
                      </a:lnTo>
                      <a:lnTo>
                        <a:pt x="624" y="173"/>
                      </a:lnTo>
                      <a:lnTo>
                        <a:pt x="628" y="152"/>
                      </a:lnTo>
                      <a:lnTo>
                        <a:pt x="632" y="129"/>
                      </a:lnTo>
                      <a:lnTo>
                        <a:pt x="632" y="129"/>
                      </a:lnTo>
                      <a:lnTo>
                        <a:pt x="628" y="136"/>
                      </a:lnTo>
                      <a:lnTo>
                        <a:pt x="628" y="13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1393090" y="4109224"/>
                  <a:ext cx="279698" cy="245135"/>
                </a:xfrm>
                <a:custGeom>
                  <a:rect b="b" l="l" r="r" t="t"/>
                  <a:pathLst>
                    <a:path extrusionOk="0" h="309" w="341">
                      <a:moveTo>
                        <a:pt x="187" y="286"/>
                      </a:moveTo>
                      <a:lnTo>
                        <a:pt x="187" y="286"/>
                      </a:lnTo>
                      <a:lnTo>
                        <a:pt x="187" y="280"/>
                      </a:lnTo>
                      <a:lnTo>
                        <a:pt x="189" y="276"/>
                      </a:lnTo>
                      <a:lnTo>
                        <a:pt x="193" y="271"/>
                      </a:lnTo>
                      <a:lnTo>
                        <a:pt x="196" y="269"/>
                      </a:lnTo>
                      <a:lnTo>
                        <a:pt x="201" y="267"/>
                      </a:lnTo>
                      <a:lnTo>
                        <a:pt x="206" y="264"/>
                      </a:lnTo>
                      <a:lnTo>
                        <a:pt x="217" y="261"/>
                      </a:lnTo>
                      <a:lnTo>
                        <a:pt x="227" y="257"/>
                      </a:lnTo>
                      <a:lnTo>
                        <a:pt x="233" y="254"/>
                      </a:lnTo>
                      <a:lnTo>
                        <a:pt x="238" y="251"/>
                      </a:lnTo>
                      <a:lnTo>
                        <a:pt x="242" y="246"/>
                      </a:lnTo>
                      <a:lnTo>
                        <a:pt x="246" y="240"/>
                      </a:lnTo>
                      <a:lnTo>
                        <a:pt x="248" y="233"/>
                      </a:lnTo>
                      <a:lnTo>
                        <a:pt x="249" y="224"/>
                      </a:lnTo>
                      <a:lnTo>
                        <a:pt x="249" y="224"/>
                      </a:lnTo>
                      <a:lnTo>
                        <a:pt x="265" y="223"/>
                      </a:lnTo>
                      <a:lnTo>
                        <a:pt x="280" y="221"/>
                      </a:lnTo>
                      <a:lnTo>
                        <a:pt x="295" y="215"/>
                      </a:lnTo>
                      <a:lnTo>
                        <a:pt x="308" y="208"/>
                      </a:lnTo>
                      <a:lnTo>
                        <a:pt x="320" y="200"/>
                      </a:lnTo>
                      <a:lnTo>
                        <a:pt x="329" y="190"/>
                      </a:lnTo>
                      <a:lnTo>
                        <a:pt x="337" y="178"/>
                      </a:lnTo>
                      <a:lnTo>
                        <a:pt x="341" y="165"/>
                      </a:lnTo>
                      <a:lnTo>
                        <a:pt x="341" y="165"/>
                      </a:lnTo>
                      <a:lnTo>
                        <a:pt x="336" y="165"/>
                      </a:lnTo>
                      <a:lnTo>
                        <a:pt x="330" y="163"/>
                      </a:lnTo>
                      <a:lnTo>
                        <a:pt x="325" y="162"/>
                      </a:lnTo>
                      <a:lnTo>
                        <a:pt x="321" y="160"/>
                      </a:lnTo>
                      <a:lnTo>
                        <a:pt x="317" y="156"/>
                      </a:lnTo>
                      <a:lnTo>
                        <a:pt x="314" y="153"/>
                      </a:lnTo>
                      <a:lnTo>
                        <a:pt x="307" y="144"/>
                      </a:lnTo>
                      <a:lnTo>
                        <a:pt x="302" y="133"/>
                      </a:lnTo>
                      <a:lnTo>
                        <a:pt x="299" y="122"/>
                      </a:lnTo>
                      <a:lnTo>
                        <a:pt x="292" y="95"/>
                      </a:lnTo>
                      <a:lnTo>
                        <a:pt x="286" y="70"/>
                      </a:lnTo>
                      <a:lnTo>
                        <a:pt x="283" y="58"/>
                      </a:lnTo>
                      <a:lnTo>
                        <a:pt x="278" y="48"/>
                      </a:lnTo>
                      <a:lnTo>
                        <a:pt x="272" y="39"/>
                      </a:lnTo>
                      <a:lnTo>
                        <a:pt x="265" y="32"/>
                      </a:lnTo>
                      <a:lnTo>
                        <a:pt x="261" y="30"/>
                      </a:lnTo>
                      <a:lnTo>
                        <a:pt x="256" y="27"/>
                      </a:lnTo>
                      <a:lnTo>
                        <a:pt x="252" y="26"/>
                      </a:lnTo>
                      <a:lnTo>
                        <a:pt x="246" y="26"/>
                      </a:lnTo>
                      <a:lnTo>
                        <a:pt x="246" y="26"/>
                      </a:lnTo>
                      <a:lnTo>
                        <a:pt x="244" y="26"/>
                      </a:lnTo>
                      <a:lnTo>
                        <a:pt x="241" y="28"/>
                      </a:lnTo>
                      <a:lnTo>
                        <a:pt x="237" y="33"/>
                      </a:lnTo>
                      <a:lnTo>
                        <a:pt x="234" y="39"/>
                      </a:lnTo>
                      <a:lnTo>
                        <a:pt x="232" y="40"/>
                      </a:lnTo>
                      <a:lnTo>
                        <a:pt x="231" y="41"/>
                      </a:lnTo>
                      <a:lnTo>
                        <a:pt x="231" y="41"/>
                      </a:lnTo>
                      <a:lnTo>
                        <a:pt x="226" y="40"/>
                      </a:lnTo>
                      <a:lnTo>
                        <a:pt x="222" y="39"/>
                      </a:lnTo>
                      <a:lnTo>
                        <a:pt x="217" y="37"/>
                      </a:lnTo>
                      <a:lnTo>
                        <a:pt x="213" y="34"/>
                      </a:lnTo>
                      <a:lnTo>
                        <a:pt x="207" y="27"/>
                      </a:lnTo>
                      <a:lnTo>
                        <a:pt x="200" y="20"/>
                      </a:lnTo>
                      <a:lnTo>
                        <a:pt x="194" y="12"/>
                      </a:lnTo>
                      <a:lnTo>
                        <a:pt x="187" y="7"/>
                      </a:lnTo>
                      <a:lnTo>
                        <a:pt x="183" y="4"/>
                      </a:lnTo>
                      <a:lnTo>
                        <a:pt x="179" y="2"/>
                      </a:lnTo>
                      <a:lnTo>
                        <a:pt x="175" y="1"/>
                      </a:lnTo>
                      <a:lnTo>
                        <a:pt x="169" y="0"/>
                      </a:lnTo>
                      <a:lnTo>
                        <a:pt x="169" y="0"/>
                      </a:lnTo>
                      <a:lnTo>
                        <a:pt x="161" y="1"/>
                      </a:lnTo>
                      <a:lnTo>
                        <a:pt x="153" y="3"/>
                      </a:lnTo>
                      <a:lnTo>
                        <a:pt x="147" y="3"/>
                      </a:lnTo>
                      <a:lnTo>
                        <a:pt x="145" y="2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38" y="4"/>
                      </a:lnTo>
                      <a:lnTo>
                        <a:pt x="132" y="8"/>
                      </a:lnTo>
                      <a:lnTo>
                        <a:pt x="129" y="10"/>
                      </a:lnTo>
                      <a:lnTo>
                        <a:pt x="125" y="11"/>
                      </a:lnTo>
                      <a:lnTo>
                        <a:pt x="125" y="11"/>
                      </a:lnTo>
                      <a:lnTo>
                        <a:pt x="95" y="11"/>
                      </a:lnTo>
                      <a:lnTo>
                        <a:pt x="95" y="11"/>
                      </a:lnTo>
                      <a:lnTo>
                        <a:pt x="95" y="20"/>
                      </a:lnTo>
                      <a:lnTo>
                        <a:pt x="94" y="27"/>
                      </a:lnTo>
                      <a:lnTo>
                        <a:pt x="92" y="34"/>
                      </a:lnTo>
                      <a:lnTo>
                        <a:pt x="89" y="40"/>
                      </a:lnTo>
                      <a:lnTo>
                        <a:pt x="84" y="48"/>
                      </a:lnTo>
                      <a:lnTo>
                        <a:pt x="77" y="55"/>
                      </a:lnTo>
                      <a:lnTo>
                        <a:pt x="70" y="61"/>
                      </a:lnTo>
                      <a:lnTo>
                        <a:pt x="64" y="68"/>
                      </a:lnTo>
                      <a:lnTo>
                        <a:pt x="62" y="72"/>
                      </a:lnTo>
                      <a:lnTo>
                        <a:pt x="61" y="77"/>
                      </a:lnTo>
                      <a:lnTo>
                        <a:pt x="59" y="81"/>
                      </a:lnTo>
                      <a:lnTo>
                        <a:pt x="58" y="88"/>
                      </a:lnTo>
                      <a:lnTo>
                        <a:pt x="58" y="88"/>
                      </a:lnTo>
                      <a:lnTo>
                        <a:pt x="59" y="94"/>
                      </a:lnTo>
                      <a:lnTo>
                        <a:pt x="61" y="100"/>
                      </a:lnTo>
                      <a:lnTo>
                        <a:pt x="63" y="104"/>
                      </a:lnTo>
                      <a:lnTo>
                        <a:pt x="66" y="108"/>
                      </a:lnTo>
                      <a:lnTo>
                        <a:pt x="70" y="110"/>
                      </a:lnTo>
                      <a:lnTo>
                        <a:pt x="74" y="112"/>
                      </a:lnTo>
                      <a:lnTo>
                        <a:pt x="79" y="114"/>
                      </a:lnTo>
                      <a:lnTo>
                        <a:pt x="84" y="114"/>
                      </a:lnTo>
                      <a:lnTo>
                        <a:pt x="84" y="114"/>
                      </a:lnTo>
                      <a:lnTo>
                        <a:pt x="84" y="132"/>
                      </a:lnTo>
                      <a:lnTo>
                        <a:pt x="84" y="132"/>
                      </a:lnTo>
                      <a:lnTo>
                        <a:pt x="84" y="141"/>
                      </a:lnTo>
                      <a:lnTo>
                        <a:pt x="80" y="149"/>
                      </a:lnTo>
                      <a:lnTo>
                        <a:pt x="77" y="156"/>
                      </a:lnTo>
                      <a:lnTo>
                        <a:pt x="71" y="163"/>
                      </a:lnTo>
                      <a:lnTo>
                        <a:pt x="64" y="169"/>
                      </a:lnTo>
                      <a:lnTo>
                        <a:pt x="57" y="175"/>
                      </a:lnTo>
                      <a:lnTo>
                        <a:pt x="42" y="185"/>
                      </a:lnTo>
                      <a:lnTo>
                        <a:pt x="26" y="196"/>
                      </a:lnTo>
                      <a:lnTo>
                        <a:pt x="19" y="203"/>
                      </a:lnTo>
                      <a:lnTo>
                        <a:pt x="13" y="210"/>
                      </a:lnTo>
                      <a:lnTo>
                        <a:pt x="8" y="218"/>
                      </a:lnTo>
                      <a:lnTo>
                        <a:pt x="4" y="228"/>
                      </a:lnTo>
                      <a:lnTo>
                        <a:pt x="1" y="238"/>
                      </a:lnTo>
                      <a:lnTo>
                        <a:pt x="0" y="249"/>
                      </a:lnTo>
                      <a:lnTo>
                        <a:pt x="0" y="249"/>
                      </a:lnTo>
                      <a:lnTo>
                        <a:pt x="1" y="259"/>
                      </a:lnTo>
                      <a:lnTo>
                        <a:pt x="3" y="268"/>
                      </a:lnTo>
                      <a:lnTo>
                        <a:pt x="7" y="278"/>
                      </a:lnTo>
                      <a:lnTo>
                        <a:pt x="12" y="287"/>
                      </a:lnTo>
                      <a:lnTo>
                        <a:pt x="18" y="295"/>
                      </a:lnTo>
                      <a:lnTo>
                        <a:pt x="25" y="302"/>
                      </a:lnTo>
                      <a:lnTo>
                        <a:pt x="32" y="307"/>
                      </a:lnTo>
                      <a:lnTo>
                        <a:pt x="36" y="308"/>
                      </a:lnTo>
                      <a:lnTo>
                        <a:pt x="40" y="309"/>
                      </a:lnTo>
                      <a:lnTo>
                        <a:pt x="40" y="309"/>
                      </a:lnTo>
                      <a:lnTo>
                        <a:pt x="46" y="308"/>
                      </a:lnTo>
                      <a:lnTo>
                        <a:pt x="50" y="307"/>
                      </a:lnTo>
                      <a:lnTo>
                        <a:pt x="58" y="304"/>
                      </a:lnTo>
                      <a:lnTo>
                        <a:pt x="66" y="299"/>
                      </a:lnTo>
                      <a:lnTo>
                        <a:pt x="72" y="292"/>
                      </a:lnTo>
                      <a:lnTo>
                        <a:pt x="79" y="286"/>
                      </a:lnTo>
                      <a:lnTo>
                        <a:pt x="86" y="280"/>
                      </a:lnTo>
                      <a:lnTo>
                        <a:pt x="94" y="277"/>
                      </a:lnTo>
                      <a:lnTo>
                        <a:pt x="97" y="276"/>
                      </a:lnTo>
                      <a:lnTo>
                        <a:pt x="102" y="276"/>
                      </a:lnTo>
                      <a:lnTo>
                        <a:pt x="102" y="276"/>
                      </a:lnTo>
                      <a:lnTo>
                        <a:pt x="114" y="276"/>
                      </a:lnTo>
                      <a:lnTo>
                        <a:pt x="123" y="277"/>
                      </a:lnTo>
                      <a:lnTo>
                        <a:pt x="142" y="282"/>
                      </a:lnTo>
                      <a:lnTo>
                        <a:pt x="163" y="285"/>
                      </a:lnTo>
                      <a:lnTo>
                        <a:pt x="172" y="286"/>
                      </a:lnTo>
                      <a:lnTo>
                        <a:pt x="184" y="286"/>
                      </a:lnTo>
                      <a:lnTo>
                        <a:pt x="184" y="286"/>
                      </a:lnTo>
                      <a:lnTo>
                        <a:pt x="187" y="286"/>
                      </a:lnTo>
                      <a:lnTo>
                        <a:pt x="187" y="28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980904" y="3940002"/>
                  <a:ext cx="528318" cy="349515"/>
                </a:xfrm>
                <a:custGeom>
                  <a:rect b="b" l="l" r="r" t="t"/>
                  <a:pathLst>
                    <a:path extrusionOk="0" h="442" w="645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3" y="140"/>
                      </a:lnTo>
                      <a:lnTo>
                        <a:pt x="8" y="139"/>
                      </a:lnTo>
                      <a:lnTo>
                        <a:pt x="18" y="134"/>
                      </a:lnTo>
                      <a:lnTo>
                        <a:pt x="30" y="126"/>
                      </a:lnTo>
                      <a:lnTo>
                        <a:pt x="41" y="118"/>
                      </a:lnTo>
                      <a:lnTo>
                        <a:pt x="52" y="108"/>
                      </a:lnTo>
                      <a:lnTo>
                        <a:pt x="61" y="99"/>
                      </a:lnTo>
                      <a:lnTo>
                        <a:pt x="67" y="89"/>
                      </a:lnTo>
                      <a:lnTo>
                        <a:pt x="69" y="85"/>
                      </a:lnTo>
                      <a:lnTo>
                        <a:pt x="69" y="81"/>
                      </a:lnTo>
                      <a:lnTo>
                        <a:pt x="69" y="81"/>
                      </a:lnTo>
                      <a:lnTo>
                        <a:pt x="69" y="56"/>
                      </a:lnTo>
                      <a:lnTo>
                        <a:pt x="69" y="56"/>
                      </a:lnTo>
                      <a:lnTo>
                        <a:pt x="70" y="45"/>
                      </a:lnTo>
                      <a:lnTo>
                        <a:pt x="73" y="31"/>
                      </a:lnTo>
                      <a:lnTo>
                        <a:pt x="77" y="17"/>
                      </a:lnTo>
                      <a:lnTo>
                        <a:pt x="80" y="1"/>
                      </a:lnTo>
                      <a:lnTo>
                        <a:pt x="80" y="1"/>
                      </a:lnTo>
                      <a:lnTo>
                        <a:pt x="86" y="1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10" y="4"/>
                      </a:lnTo>
                      <a:lnTo>
                        <a:pt x="115" y="9"/>
                      </a:lnTo>
                      <a:lnTo>
                        <a:pt x="118" y="13"/>
                      </a:lnTo>
                      <a:lnTo>
                        <a:pt x="122" y="19"/>
                      </a:lnTo>
                      <a:lnTo>
                        <a:pt x="128" y="28"/>
                      </a:lnTo>
                      <a:lnTo>
                        <a:pt x="131" y="32"/>
                      </a:lnTo>
                      <a:lnTo>
                        <a:pt x="136" y="34"/>
                      </a:lnTo>
                      <a:lnTo>
                        <a:pt x="136" y="34"/>
                      </a:lnTo>
                      <a:lnTo>
                        <a:pt x="155" y="40"/>
                      </a:lnTo>
                      <a:lnTo>
                        <a:pt x="172" y="42"/>
                      </a:lnTo>
                      <a:lnTo>
                        <a:pt x="187" y="45"/>
                      </a:lnTo>
                      <a:lnTo>
                        <a:pt x="200" y="45"/>
                      </a:lnTo>
                      <a:lnTo>
                        <a:pt x="213" y="46"/>
                      </a:lnTo>
                      <a:lnTo>
                        <a:pt x="226" y="47"/>
                      </a:lnTo>
                      <a:lnTo>
                        <a:pt x="240" y="50"/>
                      </a:lnTo>
                      <a:lnTo>
                        <a:pt x="256" y="56"/>
                      </a:lnTo>
                      <a:lnTo>
                        <a:pt x="256" y="56"/>
                      </a:lnTo>
                      <a:lnTo>
                        <a:pt x="262" y="60"/>
                      </a:lnTo>
                      <a:lnTo>
                        <a:pt x="266" y="63"/>
                      </a:lnTo>
                      <a:lnTo>
                        <a:pt x="274" y="72"/>
                      </a:lnTo>
                      <a:lnTo>
                        <a:pt x="277" y="76"/>
                      </a:lnTo>
                      <a:lnTo>
                        <a:pt x="281" y="79"/>
                      </a:lnTo>
                      <a:lnTo>
                        <a:pt x="284" y="81"/>
                      </a:lnTo>
                      <a:lnTo>
                        <a:pt x="290" y="81"/>
                      </a:lnTo>
                      <a:lnTo>
                        <a:pt x="290" y="81"/>
                      </a:lnTo>
                      <a:lnTo>
                        <a:pt x="297" y="81"/>
                      </a:lnTo>
                      <a:lnTo>
                        <a:pt x="305" y="80"/>
                      </a:lnTo>
                      <a:lnTo>
                        <a:pt x="319" y="76"/>
                      </a:lnTo>
                      <a:lnTo>
                        <a:pt x="331" y="70"/>
                      </a:lnTo>
                      <a:lnTo>
                        <a:pt x="343" y="63"/>
                      </a:lnTo>
                      <a:lnTo>
                        <a:pt x="354" y="57"/>
                      </a:lnTo>
                      <a:lnTo>
                        <a:pt x="366" y="51"/>
                      </a:lnTo>
                      <a:lnTo>
                        <a:pt x="376" y="47"/>
                      </a:lnTo>
                      <a:lnTo>
                        <a:pt x="381" y="46"/>
                      </a:lnTo>
                      <a:lnTo>
                        <a:pt x="385" y="46"/>
                      </a:lnTo>
                      <a:lnTo>
                        <a:pt x="385" y="46"/>
                      </a:lnTo>
                      <a:lnTo>
                        <a:pt x="393" y="46"/>
                      </a:lnTo>
                      <a:lnTo>
                        <a:pt x="399" y="48"/>
                      </a:lnTo>
                      <a:lnTo>
                        <a:pt x="405" y="50"/>
                      </a:lnTo>
                      <a:lnTo>
                        <a:pt x="409" y="54"/>
                      </a:lnTo>
                      <a:lnTo>
                        <a:pt x="413" y="58"/>
                      </a:lnTo>
                      <a:lnTo>
                        <a:pt x="415" y="63"/>
                      </a:lnTo>
                      <a:lnTo>
                        <a:pt x="420" y="72"/>
                      </a:lnTo>
                      <a:lnTo>
                        <a:pt x="422" y="83"/>
                      </a:lnTo>
                      <a:lnTo>
                        <a:pt x="426" y="92"/>
                      </a:lnTo>
                      <a:lnTo>
                        <a:pt x="428" y="95"/>
                      </a:lnTo>
                      <a:lnTo>
                        <a:pt x="430" y="97"/>
                      </a:lnTo>
                      <a:lnTo>
                        <a:pt x="432" y="100"/>
                      </a:lnTo>
                      <a:lnTo>
                        <a:pt x="437" y="100"/>
                      </a:lnTo>
                      <a:lnTo>
                        <a:pt x="437" y="100"/>
                      </a:lnTo>
                      <a:lnTo>
                        <a:pt x="439" y="100"/>
                      </a:lnTo>
                      <a:lnTo>
                        <a:pt x="443" y="99"/>
                      </a:lnTo>
                      <a:lnTo>
                        <a:pt x="450" y="94"/>
                      </a:lnTo>
                      <a:lnTo>
                        <a:pt x="457" y="91"/>
                      </a:lnTo>
                      <a:lnTo>
                        <a:pt x="459" y="89"/>
                      </a:lnTo>
                      <a:lnTo>
                        <a:pt x="462" y="88"/>
                      </a:lnTo>
                      <a:lnTo>
                        <a:pt x="462" y="88"/>
                      </a:lnTo>
                      <a:lnTo>
                        <a:pt x="466" y="99"/>
                      </a:lnTo>
                      <a:lnTo>
                        <a:pt x="470" y="107"/>
                      </a:lnTo>
                      <a:lnTo>
                        <a:pt x="474" y="110"/>
                      </a:lnTo>
                      <a:lnTo>
                        <a:pt x="477" y="112"/>
                      </a:lnTo>
                      <a:lnTo>
                        <a:pt x="481" y="114"/>
                      </a:lnTo>
                      <a:lnTo>
                        <a:pt x="484" y="115"/>
                      </a:lnTo>
                      <a:lnTo>
                        <a:pt x="484" y="115"/>
                      </a:lnTo>
                      <a:lnTo>
                        <a:pt x="487" y="114"/>
                      </a:lnTo>
                      <a:lnTo>
                        <a:pt x="489" y="112"/>
                      </a:lnTo>
                      <a:lnTo>
                        <a:pt x="493" y="109"/>
                      </a:lnTo>
                      <a:lnTo>
                        <a:pt x="498" y="106"/>
                      </a:lnTo>
                      <a:lnTo>
                        <a:pt x="500" y="104"/>
                      </a:lnTo>
                      <a:lnTo>
                        <a:pt x="503" y="103"/>
                      </a:lnTo>
                      <a:lnTo>
                        <a:pt x="503" y="103"/>
                      </a:lnTo>
                      <a:lnTo>
                        <a:pt x="510" y="104"/>
                      </a:lnTo>
                      <a:lnTo>
                        <a:pt x="516" y="108"/>
                      </a:lnTo>
                      <a:lnTo>
                        <a:pt x="530" y="118"/>
                      </a:lnTo>
                      <a:lnTo>
                        <a:pt x="537" y="124"/>
                      </a:lnTo>
                      <a:lnTo>
                        <a:pt x="546" y="129"/>
                      </a:lnTo>
                      <a:lnTo>
                        <a:pt x="556" y="132"/>
                      </a:lnTo>
                      <a:lnTo>
                        <a:pt x="566" y="133"/>
                      </a:lnTo>
                      <a:lnTo>
                        <a:pt x="566" y="133"/>
                      </a:lnTo>
                      <a:lnTo>
                        <a:pt x="569" y="140"/>
                      </a:lnTo>
                      <a:lnTo>
                        <a:pt x="569" y="140"/>
                      </a:lnTo>
                      <a:lnTo>
                        <a:pt x="569" y="140"/>
                      </a:lnTo>
                      <a:lnTo>
                        <a:pt x="569" y="148"/>
                      </a:lnTo>
                      <a:lnTo>
                        <a:pt x="572" y="154"/>
                      </a:lnTo>
                      <a:lnTo>
                        <a:pt x="575" y="157"/>
                      </a:lnTo>
                      <a:lnTo>
                        <a:pt x="577" y="158"/>
                      </a:lnTo>
                      <a:lnTo>
                        <a:pt x="580" y="158"/>
                      </a:lnTo>
                      <a:lnTo>
                        <a:pt x="580" y="158"/>
                      </a:lnTo>
                      <a:lnTo>
                        <a:pt x="587" y="158"/>
                      </a:lnTo>
                      <a:lnTo>
                        <a:pt x="592" y="156"/>
                      </a:lnTo>
                      <a:lnTo>
                        <a:pt x="597" y="153"/>
                      </a:lnTo>
                      <a:lnTo>
                        <a:pt x="602" y="149"/>
                      </a:lnTo>
                      <a:lnTo>
                        <a:pt x="610" y="144"/>
                      </a:lnTo>
                      <a:lnTo>
                        <a:pt x="614" y="141"/>
                      </a:lnTo>
                      <a:lnTo>
                        <a:pt x="620" y="140"/>
                      </a:lnTo>
                      <a:lnTo>
                        <a:pt x="620" y="140"/>
                      </a:lnTo>
                      <a:lnTo>
                        <a:pt x="625" y="141"/>
                      </a:lnTo>
                      <a:lnTo>
                        <a:pt x="628" y="142"/>
                      </a:lnTo>
                      <a:lnTo>
                        <a:pt x="632" y="145"/>
                      </a:lnTo>
                      <a:lnTo>
                        <a:pt x="634" y="147"/>
                      </a:lnTo>
                      <a:lnTo>
                        <a:pt x="636" y="154"/>
                      </a:lnTo>
                      <a:lnTo>
                        <a:pt x="637" y="163"/>
                      </a:lnTo>
                      <a:lnTo>
                        <a:pt x="637" y="183"/>
                      </a:lnTo>
                      <a:lnTo>
                        <a:pt x="638" y="192"/>
                      </a:lnTo>
                      <a:lnTo>
                        <a:pt x="638" y="200"/>
                      </a:lnTo>
                      <a:lnTo>
                        <a:pt x="638" y="200"/>
                      </a:lnTo>
                      <a:lnTo>
                        <a:pt x="640" y="205"/>
                      </a:lnTo>
                      <a:lnTo>
                        <a:pt x="641" y="209"/>
                      </a:lnTo>
                      <a:lnTo>
                        <a:pt x="643" y="213"/>
                      </a:lnTo>
                      <a:lnTo>
                        <a:pt x="645" y="214"/>
                      </a:lnTo>
                      <a:lnTo>
                        <a:pt x="645" y="214"/>
                      </a:lnTo>
                      <a:lnTo>
                        <a:pt x="641" y="218"/>
                      </a:lnTo>
                      <a:lnTo>
                        <a:pt x="635" y="222"/>
                      </a:lnTo>
                      <a:lnTo>
                        <a:pt x="632" y="224"/>
                      </a:lnTo>
                      <a:lnTo>
                        <a:pt x="628" y="225"/>
                      </a:lnTo>
                      <a:lnTo>
                        <a:pt x="628" y="225"/>
                      </a:lnTo>
                      <a:lnTo>
                        <a:pt x="598" y="225"/>
                      </a:lnTo>
                      <a:lnTo>
                        <a:pt x="598" y="225"/>
                      </a:lnTo>
                      <a:lnTo>
                        <a:pt x="598" y="234"/>
                      </a:lnTo>
                      <a:lnTo>
                        <a:pt x="597" y="241"/>
                      </a:lnTo>
                      <a:lnTo>
                        <a:pt x="595" y="248"/>
                      </a:lnTo>
                      <a:lnTo>
                        <a:pt x="592" y="254"/>
                      </a:lnTo>
                      <a:lnTo>
                        <a:pt x="587" y="262"/>
                      </a:lnTo>
                      <a:lnTo>
                        <a:pt x="580" y="269"/>
                      </a:lnTo>
                      <a:lnTo>
                        <a:pt x="573" y="275"/>
                      </a:lnTo>
                      <a:lnTo>
                        <a:pt x="567" y="282"/>
                      </a:lnTo>
                      <a:lnTo>
                        <a:pt x="565" y="286"/>
                      </a:lnTo>
                      <a:lnTo>
                        <a:pt x="564" y="291"/>
                      </a:lnTo>
                      <a:lnTo>
                        <a:pt x="562" y="295"/>
                      </a:lnTo>
                      <a:lnTo>
                        <a:pt x="561" y="302"/>
                      </a:lnTo>
                      <a:lnTo>
                        <a:pt x="561" y="302"/>
                      </a:lnTo>
                      <a:lnTo>
                        <a:pt x="562" y="308"/>
                      </a:lnTo>
                      <a:lnTo>
                        <a:pt x="564" y="314"/>
                      </a:lnTo>
                      <a:lnTo>
                        <a:pt x="566" y="318"/>
                      </a:lnTo>
                      <a:lnTo>
                        <a:pt x="569" y="322"/>
                      </a:lnTo>
                      <a:lnTo>
                        <a:pt x="573" y="324"/>
                      </a:lnTo>
                      <a:lnTo>
                        <a:pt x="577" y="326"/>
                      </a:lnTo>
                      <a:lnTo>
                        <a:pt x="582" y="328"/>
                      </a:lnTo>
                      <a:lnTo>
                        <a:pt x="587" y="328"/>
                      </a:lnTo>
                      <a:lnTo>
                        <a:pt x="587" y="328"/>
                      </a:lnTo>
                      <a:lnTo>
                        <a:pt x="587" y="346"/>
                      </a:lnTo>
                      <a:lnTo>
                        <a:pt x="587" y="346"/>
                      </a:lnTo>
                      <a:lnTo>
                        <a:pt x="587" y="354"/>
                      </a:lnTo>
                      <a:lnTo>
                        <a:pt x="584" y="361"/>
                      </a:lnTo>
                      <a:lnTo>
                        <a:pt x="581" y="368"/>
                      </a:lnTo>
                      <a:lnTo>
                        <a:pt x="576" y="374"/>
                      </a:lnTo>
                      <a:lnTo>
                        <a:pt x="572" y="378"/>
                      </a:lnTo>
                      <a:lnTo>
                        <a:pt x="566" y="383"/>
                      </a:lnTo>
                      <a:lnTo>
                        <a:pt x="552" y="392"/>
                      </a:lnTo>
                      <a:lnTo>
                        <a:pt x="538" y="402"/>
                      </a:lnTo>
                      <a:lnTo>
                        <a:pt x="526" y="413"/>
                      </a:lnTo>
                      <a:lnTo>
                        <a:pt x="520" y="419"/>
                      </a:lnTo>
                      <a:lnTo>
                        <a:pt x="514" y="425"/>
                      </a:lnTo>
                      <a:lnTo>
                        <a:pt x="510" y="434"/>
                      </a:lnTo>
                      <a:lnTo>
                        <a:pt x="506" y="442"/>
                      </a:lnTo>
                      <a:lnTo>
                        <a:pt x="506" y="442"/>
                      </a:lnTo>
                      <a:lnTo>
                        <a:pt x="498" y="423"/>
                      </a:lnTo>
                      <a:lnTo>
                        <a:pt x="493" y="414"/>
                      </a:lnTo>
                      <a:lnTo>
                        <a:pt x="488" y="407"/>
                      </a:lnTo>
                      <a:lnTo>
                        <a:pt x="481" y="400"/>
                      </a:lnTo>
                      <a:lnTo>
                        <a:pt x="473" y="394"/>
                      </a:lnTo>
                      <a:lnTo>
                        <a:pt x="461" y="392"/>
                      </a:lnTo>
                      <a:lnTo>
                        <a:pt x="447" y="391"/>
                      </a:lnTo>
                      <a:lnTo>
                        <a:pt x="447" y="391"/>
                      </a:lnTo>
                      <a:lnTo>
                        <a:pt x="443" y="391"/>
                      </a:lnTo>
                      <a:lnTo>
                        <a:pt x="437" y="393"/>
                      </a:lnTo>
                      <a:lnTo>
                        <a:pt x="428" y="398"/>
                      </a:lnTo>
                      <a:lnTo>
                        <a:pt x="419" y="402"/>
                      </a:lnTo>
                      <a:lnTo>
                        <a:pt x="415" y="405"/>
                      </a:lnTo>
                      <a:lnTo>
                        <a:pt x="411" y="405"/>
                      </a:lnTo>
                      <a:lnTo>
                        <a:pt x="411" y="405"/>
                      </a:lnTo>
                      <a:lnTo>
                        <a:pt x="406" y="405"/>
                      </a:lnTo>
                      <a:lnTo>
                        <a:pt x="403" y="402"/>
                      </a:lnTo>
                      <a:lnTo>
                        <a:pt x="399" y="400"/>
                      </a:lnTo>
                      <a:lnTo>
                        <a:pt x="397" y="397"/>
                      </a:lnTo>
                      <a:lnTo>
                        <a:pt x="392" y="390"/>
                      </a:lnTo>
                      <a:lnTo>
                        <a:pt x="389" y="386"/>
                      </a:lnTo>
                      <a:lnTo>
                        <a:pt x="385" y="383"/>
                      </a:lnTo>
                      <a:lnTo>
                        <a:pt x="385" y="383"/>
                      </a:lnTo>
                      <a:lnTo>
                        <a:pt x="378" y="379"/>
                      </a:lnTo>
                      <a:lnTo>
                        <a:pt x="371" y="377"/>
                      </a:lnTo>
                      <a:lnTo>
                        <a:pt x="360" y="374"/>
                      </a:lnTo>
                      <a:lnTo>
                        <a:pt x="350" y="373"/>
                      </a:lnTo>
                      <a:lnTo>
                        <a:pt x="340" y="370"/>
                      </a:lnTo>
                      <a:lnTo>
                        <a:pt x="337" y="369"/>
                      </a:lnTo>
                      <a:lnTo>
                        <a:pt x="333" y="367"/>
                      </a:lnTo>
                      <a:lnTo>
                        <a:pt x="330" y="364"/>
                      </a:lnTo>
                      <a:lnTo>
                        <a:pt x="327" y="360"/>
                      </a:lnTo>
                      <a:lnTo>
                        <a:pt x="324" y="354"/>
                      </a:lnTo>
                      <a:lnTo>
                        <a:pt x="321" y="347"/>
                      </a:lnTo>
                      <a:lnTo>
                        <a:pt x="315" y="328"/>
                      </a:lnTo>
                      <a:lnTo>
                        <a:pt x="315" y="328"/>
                      </a:lnTo>
                      <a:lnTo>
                        <a:pt x="310" y="330"/>
                      </a:lnTo>
                      <a:lnTo>
                        <a:pt x="306" y="333"/>
                      </a:lnTo>
                      <a:lnTo>
                        <a:pt x="299" y="340"/>
                      </a:lnTo>
                      <a:lnTo>
                        <a:pt x="293" y="347"/>
                      </a:lnTo>
                      <a:lnTo>
                        <a:pt x="290" y="350"/>
                      </a:lnTo>
                      <a:lnTo>
                        <a:pt x="286" y="350"/>
                      </a:lnTo>
                      <a:lnTo>
                        <a:pt x="286" y="350"/>
                      </a:lnTo>
                      <a:lnTo>
                        <a:pt x="253" y="350"/>
                      </a:lnTo>
                      <a:lnTo>
                        <a:pt x="253" y="350"/>
                      </a:lnTo>
                      <a:lnTo>
                        <a:pt x="244" y="350"/>
                      </a:lnTo>
                      <a:lnTo>
                        <a:pt x="236" y="346"/>
                      </a:lnTo>
                      <a:lnTo>
                        <a:pt x="229" y="343"/>
                      </a:lnTo>
                      <a:lnTo>
                        <a:pt x="224" y="338"/>
                      </a:lnTo>
                      <a:lnTo>
                        <a:pt x="218" y="332"/>
                      </a:lnTo>
                      <a:lnTo>
                        <a:pt x="215" y="325"/>
                      </a:lnTo>
                      <a:lnTo>
                        <a:pt x="208" y="312"/>
                      </a:lnTo>
                      <a:lnTo>
                        <a:pt x="200" y="298"/>
                      </a:lnTo>
                      <a:lnTo>
                        <a:pt x="195" y="291"/>
                      </a:lnTo>
                      <a:lnTo>
                        <a:pt x="191" y="285"/>
                      </a:lnTo>
                      <a:lnTo>
                        <a:pt x="185" y="280"/>
                      </a:lnTo>
                      <a:lnTo>
                        <a:pt x="177" y="276"/>
                      </a:lnTo>
                      <a:lnTo>
                        <a:pt x="168" y="274"/>
                      </a:lnTo>
                      <a:lnTo>
                        <a:pt x="157" y="272"/>
                      </a:lnTo>
                      <a:lnTo>
                        <a:pt x="157" y="272"/>
                      </a:lnTo>
                      <a:lnTo>
                        <a:pt x="128" y="272"/>
                      </a:lnTo>
                      <a:lnTo>
                        <a:pt x="128" y="272"/>
                      </a:lnTo>
                      <a:lnTo>
                        <a:pt x="122" y="272"/>
                      </a:lnTo>
                      <a:lnTo>
                        <a:pt x="116" y="271"/>
                      </a:lnTo>
                      <a:lnTo>
                        <a:pt x="104" y="267"/>
                      </a:lnTo>
                      <a:lnTo>
                        <a:pt x="93" y="261"/>
                      </a:lnTo>
                      <a:lnTo>
                        <a:pt x="81" y="252"/>
                      </a:lnTo>
                      <a:lnTo>
                        <a:pt x="70" y="242"/>
                      </a:lnTo>
                      <a:lnTo>
                        <a:pt x="60" y="231"/>
                      </a:lnTo>
                      <a:lnTo>
                        <a:pt x="50" y="219"/>
                      </a:lnTo>
                      <a:lnTo>
                        <a:pt x="40" y="207"/>
                      </a:lnTo>
                      <a:lnTo>
                        <a:pt x="24" y="183"/>
                      </a:lnTo>
                      <a:lnTo>
                        <a:pt x="11" y="161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815702" y="4038056"/>
                  <a:ext cx="359845" cy="278347"/>
                </a:xfrm>
                <a:custGeom>
                  <a:rect b="b" l="l" r="r" t="t"/>
                  <a:pathLst>
                    <a:path extrusionOk="0" h="352" w="441">
                      <a:moveTo>
                        <a:pt x="203" y="17"/>
                      </a:moveTo>
                      <a:lnTo>
                        <a:pt x="203" y="17"/>
                      </a:lnTo>
                      <a:lnTo>
                        <a:pt x="199" y="17"/>
                      </a:lnTo>
                      <a:lnTo>
                        <a:pt x="196" y="15"/>
                      </a:lnTo>
                      <a:lnTo>
                        <a:pt x="190" y="8"/>
                      </a:lnTo>
                      <a:lnTo>
                        <a:pt x="186" y="2"/>
                      </a:lnTo>
                      <a:lnTo>
                        <a:pt x="183" y="0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77" y="0"/>
                      </a:lnTo>
                      <a:lnTo>
                        <a:pt x="175" y="1"/>
                      </a:lnTo>
                      <a:lnTo>
                        <a:pt x="172" y="4"/>
                      </a:lnTo>
                      <a:lnTo>
                        <a:pt x="167" y="8"/>
                      </a:lnTo>
                      <a:lnTo>
                        <a:pt x="165" y="9"/>
                      </a:lnTo>
                      <a:lnTo>
                        <a:pt x="162" y="10"/>
                      </a:lnTo>
                      <a:lnTo>
                        <a:pt x="162" y="10"/>
                      </a:lnTo>
                      <a:lnTo>
                        <a:pt x="159" y="16"/>
                      </a:lnTo>
                      <a:lnTo>
                        <a:pt x="156" y="21"/>
                      </a:lnTo>
                      <a:lnTo>
                        <a:pt x="152" y="24"/>
                      </a:lnTo>
                      <a:lnTo>
                        <a:pt x="148" y="27"/>
                      </a:lnTo>
                      <a:lnTo>
                        <a:pt x="137" y="31"/>
                      </a:lnTo>
                      <a:lnTo>
                        <a:pt x="125" y="35"/>
                      </a:lnTo>
                      <a:lnTo>
                        <a:pt x="125" y="35"/>
                      </a:lnTo>
                      <a:lnTo>
                        <a:pt x="121" y="39"/>
                      </a:lnTo>
                      <a:lnTo>
                        <a:pt x="118" y="42"/>
                      </a:lnTo>
                      <a:lnTo>
                        <a:pt x="112" y="50"/>
                      </a:lnTo>
                      <a:lnTo>
                        <a:pt x="107" y="60"/>
                      </a:lnTo>
                      <a:lnTo>
                        <a:pt x="103" y="69"/>
                      </a:lnTo>
                      <a:lnTo>
                        <a:pt x="97" y="77"/>
                      </a:lnTo>
                      <a:lnTo>
                        <a:pt x="92" y="82"/>
                      </a:lnTo>
                      <a:lnTo>
                        <a:pt x="88" y="85"/>
                      </a:lnTo>
                      <a:lnTo>
                        <a:pt x="82" y="87"/>
                      </a:lnTo>
                      <a:lnTo>
                        <a:pt x="75" y="90"/>
                      </a:lnTo>
                      <a:lnTo>
                        <a:pt x="66" y="91"/>
                      </a:lnTo>
                      <a:lnTo>
                        <a:pt x="55" y="91"/>
                      </a:lnTo>
                      <a:lnTo>
                        <a:pt x="55" y="91"/>
                      </a:lnTo>
                      <a:lnTo>
                        <a:pt x="50" y="118"/>
                      </a:lnTo>
                      <a:lnTo>
                        <a:pt x="43" y="141"/>
                      </a:lnTo>
                      <a:lnTo>
                        <a:pt x="36" y="163"/>
                      </a:lnTo>
                      <a:lnTo>
                        <a:pt x="30" y="186"/>
                      </a:lnTo>
                      <a:lnTo>
                        <a:pt x="30" y="186"/>
                      </a:lnTo>
                      <a:lnTo>
                        <a:pt x="29" y="194"/>
                      </a:lnTo>
                      <a:lnTo>
                        <a:pt x="30" y="200"/>
                      </a:lnTo>
                      <a:lnTo>
                        <a:pt x="34" y="212"/>
                      </a:lnTo>
                      <a:lnTo>
                        <a:pt x="35" y="217"/>
                      </a:lnTo>
                      <a:lnTo>
                        <a:pt x="36" y="222"/>
                      </a:lnTo>
                      <a:lnTo>
                        <a:pt x="35" y="228"/>
                      </a:lnTo>
                      <a:lnTo>
                        <a:pt x="34" y="235"/>
                      </a:lnTo>
                      <a:lnTo>
                        <a:pt x="34" y="235"/>
                      </a:lnTo>
                      <a:lnTo>
                        <a:pt x="30" y="238"/>
                      </a:lnTo>
                      <a:lnTo>
                        <a:pt x="27" y="240"/>
                      </a:lnTo>
                      <a:lnTo>
                        <a:pt x="22" y="241"/>
                      </a:lnTo>
                      <a:lnTo>
                        <a:pt x="16" y="241"/>
                      </a:lnTo>
                      <a:lnTo>
                        <a:pt x="7" y="241"/>
                      </a:lnTo>
                      <a:lnTo>
                        <a:pt x="0" y="241"/>
                      </a:lnTo>
                      <a:lnTo>
                        <a:pt x="0" y="241"/>
                      </a:lnTo>
                      <a:lnTo>
                        <a:pt x="0" y="246"/>
                      </a:lnTo>
                      <a:lnTo>
                        <a:pt x="1" y="251"/>
                      </a:lnTo>
                      <a:lnTo>
                        <a:pt x="5" y="258"/>
                      </a:lnTo>
                      <a:lnTo>
                        <a:pt x="9" y="263"/>
                      </a:lnTo>
                      <a:lnTo>
                        <a:pt x="15" y="269"/>
                      </a:lnTo>
                      <a:lnTo>
                        <a:pt x="21" y="276"/>
                      </a:lnTo>
                      <a:lnTo>
                        <a:pt x="26" y="283"/>
                      </a:lnTo>
                      <a:lnTo>
                        <a:pt x="29" y="291"/>
                      </a:lnTo>
                      <a:lnTo>
                        <a:pt x="29" y="296"/>
                      </a:lnTo>
                      <a:lnTo>
                        <a:pt x="30" y="300"/>
                      </a:lnTo>
                      <a:lnTo>
                        <a:pt x="30" y="300"/>
                      </a:lnTo>
                      <a:lnTo>
                        <a:pt x="29" y="308"/>
                      </a:lnTo>
                      <a:lnTo>
                        <a:pt x="26" y="315"/>
                      </a:lnTo>
                      <a:lnTo>
                        <a:pt x="23" y="322"/>
                      </a:lnTo>
                      <a:lnTo>
                        <a:pt x="22" y="330"/>
                      </a:lnTo>
                      <a:lnTo>
                        <a:pt x="22" y="330"/>
                      </a:lnTo>
                      <a:lnTo>
                        <a:pt x="23" y="337"/>
                      </a:lnTo>
                      <a:lnTo>
                        <a:pt x="26" y="342"/>
                      </a:lnTo>
                      <a:lnTo>
                        <a:pt x="29" y="345"/>
                      </a:lnTo>
                      <a:lnTo>
                        <a:pt x="34" y="347"/>
                      </a:lnTo>
                      <a:lnTo>
                        <a:pt x="39" y="348"/>
                      </a:lnTo>
                      <a:lnTo>
                        <a:pt x="46" y="348"/>
                      </a:lnTo>
                      <a:lnTo>
                        <a:pt x="59" y="348"/>
                      </a:lnTo>
                      <a:lnTo>
                        <a:pt x="59" y="348"/>
                      </a:lnTo>
                      <a:lnTo>
                        <a:pt x="70" y="347"/>
                      </a:lnTo>
                      <a:lnTo>
                        <a:pt x="82" y="346"/>
                      </a:lnTo>
                      <a:lnTo>
                        <a:pt x="93" y="344"/>
                      </a:lnTo>
                      <a:lnTo>
                        <a:pt x="105" y="340"/>
                      </a:lnTo>
                      <a:lnTo>
                        <a:pt x="126" y="334"/>
                      </a:lnTo>
                      <a:lnTo>
                        <a:pt x="146" y="324"/>
                      </a:lnTo>
                      <a:lnTo>
                        <a:pt x="182" y="306"/>
                      </a:lnTo>
                      <a:lnTo>
                        <a:pt x="198" y="299"/>
                      </a:lnTo>
                      <a:lnTo>
                        <a:pt x="213" y="293"/>
                      </a:lnTo>
                      <a:lnTo>
                        <a:pt x="213" y="293"/>
                      </a:lnTo>
                      <a:lnTo>
                        <a:pt x="220" y="307"/>
                      </a:lnTo>
                      <a:lnTo>
                        <a:pt x="227" y="320"/>
                      </a:lnTo>
                      <a:lnTo>
                        <a:pt x="234" y="331"/>
                      </a:lnTo>
                      <a:lnTo>
                        <a:pt x="237" y="337"/>
                      </a:lnTo>
                      <a:lnTo>
                        <a:pt x="243" y="340"/>
                      </a:lnTo>
                      <a:lnTo>
                        <a:pt x="243" y="340"/>
                      </a:lnTo>
                      <a:lnTo>
                        <a:pt x="248" y="338"/>
                      </a:lnTo>
                      <a:lnTo>
                        <a:pt x="251" y="336"/>
                      </a:lnTo>
                      <a:lnTo>
                        <a:pt x="257" y="330"/>
                      </a:lnTo>
                      <a:lnTo>
                        <a:pt x="257" y="330"/>
                      </a:lnTo>
                      <a:lnTo>
                        <a:pt x="263" y="332"/>
                      </a:lnTo>
                      <a:lnTo>
                        <a:pt x="267" y="337"/>
                      </a:lnTo>
                      <a:lnTo>
                        <a:pt x="274" y="344"/>
                      </a:lnTo>
                      <a:lnTo>
                        <a:pt x="280" y="350"/>
                      </a:lnTo>
                      <a:lnTo>
                        <a:pt x="283" y="352"/>
                      </a:lnTo>
                      <a:lnTo>
                        <a:pt x="287" y="352"/>
                      </a:lnTo>
                      <a:lnTo>
                        <a:pt x="287" y="352"/>
                      </a:lnTo>
                      <a:lnTo>
                        <a:pt x="293" y="352"/>
                      </a:lnTo>
                      <a:lnTo>
                        <a:pt x="297" y="350"/>
                      </a:lnTo>
                      <a:lnTo>
                        <a:pt x="299" y="347"/>
                      </a:lnTo>
                      <a:lnTo>
                        <a:pt x="302" y="344"/>
                      </a:lnTo>
                      <a:lnTo>
                        <a:pt x="305" y="338"/>
                      </a:lnTo>
                      <a:lnTo>
                        <a:pt x="309" y="336"/>
                      </a:lnTo>
                      <a:lnTo>
                        <a:pt x="312" y="334"/>
                      </a:lnTo>
                      <a:lnTo>
                        <a:pt x="312" y="334"/>
                      </a:lnTo>
                      <a:lnTo>
                        <a:pt x="327" y="330"/>
                      </a:lnTo>
                      <a:lnTo>
                        <a:pt x="340" y="327"/>
                      </a:lnTo>
                      <a:lnTo>
                        <a:pt x="350" y="322"/>
                      </a:lnTo>
                      <a:lnTo>
                        <a:pt x="359" y="317"/>
                      </a:lnTo>
                      <a:lnTo>
                        <a:pt x="367" y="312"/>
                      </a:lnTo>
                      <a:lnTo>
                        <a:pt x="375" y="306"/>
                      </a:lnTo>
                      <a:lnTo>
                        <a:pt x="382" y="299"/>
                      </a:lnTo>
                      <a:lnTo>
                        <a:pt x="388" y="292"/>
                      </a:lnTo>
                      <a:lnTo>
                        <a:pt x="400" y="277"/>
                      </a:lnTo>
                      <a:lnTo>
                        <a:pt x="411" y="260"/>
                      </a:lnTo>
                      <a:lnTo>
                        <a:pt x="425" y="243"/>
                      </a:lnTo>
                      <a:lnTo>
                        <a:pt x="433" y="233"/>
                      </a:lnTo>
                      <a:lnTo>
                        <a:pt x="441" y="223"/>
                      </a:lnTo>
                      <a:lnTo>
                        <a:pt x="441" y="223"/>
                      </a:lnTo>
                      <a:lnTo>
                        <a:pt x="435" y="220"/>
                      </a:lnTo>
                      <a:lnTo>
                        <a:pt x="429" y="216"/>
                      </a:lnTo>
                      <a:lnTo>
                        <a:pt x="425" y="212"/>
                      </a:lnTo>
                      <a:lnTo>
                        <a:pt x="421" y="206"/>
                      </a:lnTo>
                      <a:lnTo>
                        <a:pt x="415" y="193"/>
                      </a:lnTo>
                      <a:lnTo>
                        <a:pt x="408" y="182"/>
                      </a:lnTo>
                      <a:lnTo>
                        <a:pt x="401" y="169"/>
                      </a:lnTo>
                      <a:lnTo>
                        <a:pt x="396" y="164"/>
                      </a:lnTo>
                      <a:lnTo>
                        <a:pt x="391" y="160"/>
                      </a:lnTo>
                      <a:lnTo>
                        <a:pt x="385" y="155"/>
                      </a:lnTo>
                      <a:lnTo>
                        <a:pt x="378" y="153"/>
                      </a:lnTo>
                      <a:lnTo>
                        <a:pt x="370" y="151"/>
                      </a:lnTo>
                      <a:lnTo>
                        <a:pt x="360" y="149"/>
                      </a:lnTo>
                      <a:lnTo>
                        <a:pt x="360" y="149"/>
                      </a:lnTo>
                      <a:lnTo>
                        <a:pt x="331" y="149"/>
                      </a:lnTo>
                      <a:lnTo>
                        <a:pt x="331" y="149"/>
                      </a:lnTo>
                      <a:lnTo>
                        <a:pt x="319" y="148"/>
                      </a:lnTo>
                      <a:lnTo>
                        <a:pt x="309" y="145"/>
                      </a:lnTo>
                      <a:lnTo>
                        <a:pt x="298" y="140"/>
                      </a:lnTo>
                      <a:lnTo>
                        <a:pt x="289" y="132"/>
                      </a:lnTo>
                      <a:lnTo>
                        <a:pt x="280" y="124"/>
                      </a:lnTo>
                      <a:lnTo>
                        <a:pt x="271" y="115"/>
                      </a:lnTo>
                      <a:lnTo>
                        <a:pt x="263" y="103"/>
                      </a:lnTo>
                      <a:lnTo>
                        <a:pt x="255" y="92"/>
                      </a:lnTo>
                      <a:lnTo>
                        <a:pt x="240" y="69"/>
                      </a:lnTo>
                      <a:lnTo>
                        <a:pt x="225" y="46"/>
                      </a:lnTo>
                      <a:lnTo>
                        <a:pt x="210" y="25"/>
                      </a:lnTo>
                      <a:lnTo>
                        <a:pt x="203" y="17"/>
                      </a:lnTo>
                      <a:lnTo>
                        <a:pt x="195" y="10"/>
                      </a:lnTo>
                      <a:lnTo>
                        <a:pt x="195" y="10"/>
                      </a:lnTo>
                      <a:lnTo>
                        <a:pt x="203" y="17"/>
                      </a:lnTo>
                      <a:lnTo>
                        <a:pt x="203" y="1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1350563" y="4289517"/>
                  <a:ext cx="243713" cy="317885"/>
                </a:xfrm>
                <a:custGeom>
                  <a:rect b="b" l="l" r="r" t="t"/>
                  <a:pathLst>
                    <a:path extrusionOk="0" h="400" w="298">
                      <a:moveTo>
                        <a:pt x="118" y="400"/>
                      </a:moveTo>
                      <a:lnTo>
                        <a:pt x="118" y="400"/>
                      </a:lnTo>
                      <a:lnTo>
                        <a:pt x="118" y="393"/>
                      </a:lnTo>
                      <a:lnTo>
                        <a:pt x="120" y="386"/>
                      </a:lnTo>
                      <a:lnTo>
                        <a:pt x="122" y="380"/>
                      </a:lnTo>
                      <a:lnTo>
                        <a:pt x="125" y="376"/>
                      </a:lnTo>
                      <a:lnTo>
                        <a:pt x="129" y="371"/>
                      </a:lnTo>
                      <a:lnTo>
                        <a:pt x="133" y="367"/>
                      </a:lnTo>
                      <a:lnTo>
                        <a:pt x="145" y="361"/>
                      </a:lnTo>
                      <a:lnTo>
                        <a:pt x="157" y="355"/>
                      </a:lnTo>
                      <a:lnTo>
                        <a:pt x="171" y="352"/>
                      </a:lnTo>
                      <a:lnTo>
                        <a:pt x="204" y="345"/>
                      </a:lnTo>
                      <a:lnTo>
                        <a:pt x="220" y="342"/>
                      </a:lnTo>
                      <a:lnTo>
                        <a:pt x="236" y="338"/>
                      </a:lnTo>
                      <a:lnTo>
                        <a:pt x="251" y="333"/>
                      </a:lnTo>
                      <a:lnTo>
                        <a:pt x="265" y="326"/>
                      </a:lnTo>
                      <a:lnTo>
                        <a:pt x="271" y="323"/>
                      </a:lnTo>
                      <a:lnTo>
                        <a:pt x="277" y="318"/>
                      </a:lnTo>
                      <a:lnTo>
                        <a:pt x="282" y="314"/>
                      </a:lnTo>
                      <a:lnTo>
                        <a:pt x="286" y="308"/>
                      </a:lnTo>
                      <a:lnTo>
                        <a:pt x="291" y="302"/>
                      </a:lnTo>
                      <a:lnTo>
                        <a:pt x="294" y="295"/>
                      </a:lnTo>
                      <a:lnTo>
                        <a:pt x="297" y="287"/>
                      </a:lnTo>
                      <a:lnTo>
                        <a:pt x="298" y="279"/>
                      </a:lnTo>
                      <a:lnTo>
                        <a:pt x="298" y="279"/>
                      </a:lnTo>
                      <a:lnTo>
                        <a:pt x="289" y="275"/>
                      </a:lnTo>
                      <a:lnTo>
                        <a:pt x="278" y="269"/>
                      </a:lnTo>
                      <a:lnTo>
                        <a:pt x="271" y="265"/>
                      </a:lnTo>
                      <a:lnTo>
                        <a:pt x="266" y="263"/>
                      </a:lnTo>
                      <a:lnTo>
                        <a:pt x="258" y="261"/>
                      </a:lnTo>
                      <a:lnTo>
                        <a:pt x="251" y="261"/>
                      </a:lnTo>
                      <a:lnTo>
                        <a:pt x="251" y="261"/>
                      </a:lnTo>
                      <a:lnTo>
                        <a:pt x="250" y="253"/>
                      </a:lnTo>
                      <a:lnTo>
                        <a:pt x="248" y="246"/>
                      </a:lnTo>
                      <a:lnTo>
                        <a:pt x="247" y="241"/>
                      </a:lnTo>
                      <a:lnTo>
                        <a:pt x="245" y="235"/>
                      </a:lnTo>
                      <a:lnTo>
                        <a:pt x="243" y="232"/>
                      </a:lnTo>
                      <a:lnTo>
                        <a:pt x="239" y="229"/>
                      </a:lnTo>
                      <a:lnTo>
                        <a:pt x="232" y="223"/>
                      </a:lnTo>
                      <a:lnTo>
                        <a:pt x="216" y="212"/>
                      </a:lnTo>
                      <a:lnTo>
                        <a:pt x="209" y="207"/>
                      </a:lnTo>
                      <a:lnTo>
                        <a:pt x="206" y="203"/>
                      </a:lnTo>
                      <a:lnTo>
                        <a:pt x="202" y="199"/>
                      </a:lnTo>
                      <a:lnTo>
                        <a:pt x="202" y="199"/>
                      </a:lnTo>
                      <a:lnTo>
                        <a:pt x="199" y="192"/>
                      </a:lnTo>
                      <a:lnTo>
                        <a:pt x="198" y="185"/>
                      </a:lnTo>
                      <a:lnTo>
                        <a:pt x="197" y="172"/>
                      </a:lnTo>
                      <a:lnTo>
                        <a:pt x="195" y="166"/>
                      </a:lnTo>
                      <a:lnTo>
                        <a:pt x="193" y="162"/>
                      </a:lnTo>
                      <a:lnTo>
                        <a:pt x="189" y="157"/>
                      </a:lnTo>
                      <a:lnTo>
                        <a:pt x="181" y="154"/>
                      </a:lnTo>
                      <a:lnTo>
                        <a:pt x="181" y="154"/>
                      </a:lnTo>
                      <a:lnTo>
                        <a:pt x="174" y="153"/>
                      </a:lnTo>
                      <a:lnTo>
                        <a:pt x="167" y="151"/>
                      </a:lnTo>
                      <a:lnTo>
                        <a:pt x="151" y="149"/>
                      </a:lnTo>
                      <a:lnTo>
                        <a:pt x="144" y="148"/>
                      </a:lnTo>
                      <a:lnTo>
                        <a:pt x="138" y="143"/>
                      </a:lnTo>
                      <a:lnTo>
                        <a:pt x="136" y="141"/>
                      </a:lnTo>
                      <a:lnTo>
                        <a:pt x="134" y="138"/>
                      </a:lnTo>
                      <a:lnTo>
                        <a:pt x="133" y="133"/>
                      </a:lnTo>
                      <a:lnTo>
                        <a:pt x="132" y="128"/>
                      </a:lnTo>
                      <a:lnTo>
                        <a:pt x="132" y="128"/>
                      </a:lnTo>
                      <a:lnTo>
                        <a:pt x="133" y="124"/>
                      </a:lnTo>
                      <a:lnTo>
                        <a:pt x="134" y="119"/>
                      </a:lnTo>
                      <a:lnTo>
                        <a:pt x="138" y="113"/>
                      </a:lnTo>
                      <a:lnTo>
                        <a:pt x="143" y="107"/>
                      </a:lnTo>
                      <a:lnTo>
                        <a:pt x="144" y="102"/>
                      </a:lnTo>
                      <a:lnTo>
                        <a:pt x="144" y="95"/>
                      </a:lnTo>
                      <a:lnTo>
                        <a:pt x="144" y="95"/>
                      </a:lnTo>
                      <a:lnTo>
                        <a:pt x="144" y="90"/>
                      </a:lnTo>
                      <a:lnTo>
                        <a:pt x="141" y="86"/>
                      </a:lnTo>
                      <a:lnTo>
                        <a:pt x="138" y="78"/>
                      </a:lnTo>
                      <a:lnTo>
                        <a:pt x="133" y="70"/>
                      </a:lnTo>
                      <a:lnTo>
                        <a:pt x="129" y="63"/>
                      </a:lnTo>
                      <a:lnTo>
                        <a:pt x="129" y="63"/>
                      </a:lnTo>
                      <a:lnTo>
                        <a:pt x="121" y="70"/>
                      </a:lnTo>
                      <a:lnTo>
                        <a:pt x="114" y="76"/>
                      </a:lnTo>
                      <a:lnTo>
                        <a:pt x="109" y="78"/>
                      </a:lnTo>
                      <a:lnTo>
                        <a:pt x="105" y="79"/>
                      </a:lnTo>
                      <a:lnTo>
                        <a:pt x="99" y="80"/>
                      </a:lnTo>
                      <a:lnTo>
                        <a:pt x="92" y="81"/>
                      </a:lnTo>
                      <a:lnTo>
                        <a:pt x="92" y="81"/>
                      </a:lnTo>
                      <a:lnTo>
                        <a:pt x="88" y="80"/>
                      </a:lnTo>
                      <a:lnTo>
                        <a:pt x="84" y="79"/>
                      </a:lnTo>
                      <a:lnTo>
                        <a:pt x="77" y="76"/>
                      </a:lnTo>
                      <a:lnTo>
                        <a:pt x="70" y="69"/>
                      </a:lnTo>
                      <a:lnTo>
                        <a:pt x="64" y="61"/>
                      </a:lnTo>
                      <a:lnTo>
                        <a:pt x="59" y="52"/>
                      </a:lnTo>
                      <a:lnTo>
                        <a:pt x="55" y="42"/>
                      </a:lnTo>
                      <a:lnTo>
                        <a:pt x="53" y="32"/>
                      </a:lnTo>
                      <a:lnTo>
                        <a:pt x="52" y="21"/>
                      </a:lnTo>
                      <a:lnTo>
                        <a:pt x="52" y="21"/>
                      </a:lnTo>
                      <a:lnTo>
                        <a:pt x="53" y="11"/>
                      </a:lnTo>
                      <a:lnTo>
                        <a:pt x="54" y="4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6" y="23"/>
                      </a:lnTo>
                      <a:lnTo>
                        <a:pt x="38" y="32"/>
                      </a:lnTo>
                      <a:lnTo>
                        <a:pt x="21" y="50"/>
                      </a:lnTo>
                      <a:lnTo>
                        <a:pt x="13" y="61"/>
                      </a:lnTo>
                      <a:lnTo>
                        <a:pt x="7" y="71"/>
                      </a:lnTo>
                      <a:lnTo>
                        <a:pt x="3" y="78"/>
                      </a:lnTo>
                      <a:lnTo>
                        <a:pt x="2" y="84"/>
                      </a:lnTo>
                      <a:lnTo>
                        <a:pt x="1" y="92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9" y="135"/>
                      </a:lnTo>
                      <a:lnTo>
                        <a:pt x="19" y="151"/>
                      </a:lnTo>
                      <a:lnTo>
                        <a:pt x="30" y="166"/>
                      </a:lnTo>
                      <a:lnTo>
                        <a:pt x="40" y="180"/>
                      </a:lnTo>
                      <a:lnTo>
                        <a:pt x="49" y="195"/>
                      </a:lnTo>
                      <a:lnTo>
                        <a:pt x="54" y="203"/>
                      </a:lnTo>
                      <a:lnTo>
                        <a:pt x="56" y="210"/>
                      </a:lnTo>
                      <a:lnTo>
                        <a:pt x="59" y="219"/>
                      </a:lnTo>
                      <a:lnTo>
                        <a:pt x="59" y="227"/>
                      </a:lnTo>
                      <a:lnTo>
                        <a:pt x="59" y="227"/>
                      </a:lnTo>
                      <a:lnTo>
                        <a:pt x="59" y="238"/>
                      </a:lnTo>
                      <a:lnTo>
                        <a:pt x="57" y="247"/>
                      </a:lnTo>
                      <a:lnTo>
                        <a:pt x="55" y="254"/>
                      </a:lnTo>
                      <a:lnTo>
                        <a:pt x="52" y="261"/>
                      </a:lnTo>
                      <a:lnTo>
                        <a:pt x="52" y="261"/>
                      </a:lnTo>
                      <a:lnTo>
                        <a:pt x="52" y="301"/>
                      </a:lnTo>
                      <a:lnTo>
                        <a:pt x="52" y="301"/>
                      </a:lnTo>
                      <a:lnTo>
                        <a:pt x="53" y="308"/>
                      </a:lnTo>
                      <a:lnTo>
                        <a:pt x="55" y="314"/>
                      </a:lnTo>
                      <a:lnTo>
                        <a:pt x="59" y="318"/>
                      </a:lnTo>
                      <a:lnTo>
                        <a:pt x="63" y="323"/>
                      </a:lnTo>
                      <a:lnTo>
                        <a:pt x="68" y="328"/>
                      </a:lnTo>
                      <a:lnTo>
                        <a:pt x="72" y="330"/>
                      </a:lnTo>
                      <a:lnTo>
                        <a:pt x="82" y="334"/>
                      </a:lnTo>
                      <a:lnTo>
                        <a:pt x="82" y="334"/>
                      </a:lnTo>
                      <a:lnTo>
                        <a:pt x="85" y="344"/>
                      </a:lnTo>
                      <a:lnTo>
                        <a:pt x="88" y="352"/>
                      </a:lnTo>
                      <a:lnTo>
                        <a:pt x="93" y="360"/>
                      </a:lnTo>
                      <a:lnTo>
                        <a:pt x="99" y="367"/>
                      </a:lnTo>
                      <a:lnTo>
                        <a:pt x="105" y="372"/>
                      </a:lnTo>
                      <a:lnTo>
                        <a:pt x="110" y="378"/>
                      </a:lnTo>
                      <a:lnTo>
                        <a:pt x="116" y="382"/>
                      </a:lnTo>
                      <a:lnTo>
                        <a:pt x="122" y="385"/>
                      </a:lnTo>
                      <a:lnTo>
                        <a:pt x="122" y="385"/>
                      </a:lnTo>
                      <a:lnTo>
                        <a:pt x="118" y="400"/>
                      </a:lnTo>
                      <a:lnTo>
                        <a:pt x="118" y="40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1110121" y="4199371"/>
                  <a:ext cx="287876" cy="333700"/>
                </a:xfrm>
                <a:custGeom>
                  <a:rect b="b" l="l" r="r" t="t"/>
                  <a:pathLst>
                    <a:path extrusionOk="0" h="422" w="353">
                      <a:moveTo>
                        <a:pt x="349" y="114"/>
                      </a:moveTo>
                      <a:lnTo>
                        <a:pt x="349" y="114"/>
                      </a:lnTo>
                      <a:lnTo>
                        <a:pt x="341" y="95"/>
                      </a:lnTo>
                      <a:lnTo>
                        <a:pt x="336" y="86"/>
                      </a:lnTo>
                      <a:lnTo>
                        <a:pt x="331" y="79"/>
                      </a:lnTo>
                      <a:lnTo>
                        <a:pt x="324" y="72"/>
                      </a:lnTo>
                      <a:lnTo>
                        <a:pt x="316" y="66"/>
                      </a:lnTo>
                      <a:lnTo>
                        <a:pt x="304" y="64"/>
                      </a:lnTo>
                      <a:lnTo>
                        <a:pt x="290" y="63"/>
                      </a:lnTo>
                      <a:lnTo>
                        <a:pt x="290" y="63"/>
                      </a:lnTo>
                      <a:lnTo>
                        <a:pt x="286" y="63"/>
                      </a:lnTo>
                      <a:lnTo>
                        <a:pt x="280" y="65"/>
                      </a:lnTo>
                      <a:lnTo>
                        <a:pt x="271" y="70"/>
                      </a:lnTo>
                      <a:lnTo>
                        <a:pt x="262" y="74"/>
                      </a:lnTo>
                      <a:lnTo>
                        <a:pt x="258" y="77"/>
                      </a:lnTo>
                      <a:lnTo>
                        <a:pt x="254" y="77"/>
                      </a:lnTo>
                      <a:lnTo>
                        <a:pt x="254" y="77"/>
                      </a:lnTo>
                      <a:lnTo>
                        <a:pt x="249" y="77"/>
                      </a:lnTo>
                      <a:lnTo>
                        <a:pt x="246" y="74"/>
                      </a:lnTo>
                      <a:lnTo>
                        <a:pt x="242" y="72"/>
                      </a:lnTo>
                      <a:lnTo>
                        <a:pt x="240" y="69"/>
                      </a:lnTo>
                      <a:lnTo>
                        <a:pt x="235" y="62"/>
                      </a:lnTo>
                      <a:lnTo>
                        <a:pt x="232" y="58"/>
                      </a:lnTo>
                      <a:lnTo>
                        <a:pt x="228" y="55"/>
                      </a:lnTo>
                      <a:lnTo>
                        <a:pt x="228" y="55"/>
                      </a:lnTo>
                      <a:lnTo>
                        <a:pt x="221" y="51"/>
                      </a:lnTo>
                      <a:lnTo>
                        <a:pt x="214" y="49"/>
                      </a:lnTo>
                      <a:lnTo>
                        <a:pt x="203" y="46"/>
                      </a:lnTo>
                      <a:lnTo>
                        <a:pt x="193" y="45"/>
                      </a:lnTo>
                      <a:lnTo>
                        <a:pt x="183" y="42"/>
                      </a:lnTo>
                      <a:lnTo>
                        <a:pt x="180" y="41"/>
                      </a:lnTo>
                      <a:lnTo>
                        <a:pt x="176" y="39"/>
                      </a:lnTo>
                      <a:lnTo>
                        <a:pt x="173" y="36"/>
                      </a:lnTo>
                      <a:lnTo>
                        <a:pt x="170" y="32"/>
                      </a:lnTo>
                      <a:lnTo>
                        <a:pt x="167" y="26"/>
                      </a:lnTo>
                      <a:lnTo>
                        <a:pt x="164" y="19"/>
                      </a:lnTo>
                      <a:lnTo>
                        <a:pt x="158" y="0"/>
                      </a:lnTo>
                      <a:lnTo>
                        <a:pt x="158" y="0"/>
                      </a:lnTo>
                      <a:lnTo>
                        <a:pt x="153" y="2"/>
                      </a:lnTo>
                      <a:lnTo>
                        <a:pt x="149" y="5"/>
                      </a:lnTo>
                      <a:lnTo>
                        <a:pt x="142" y="12"/>
                      </a:lnTo>
                      <a:lnTo>
                        <a:pt x="136" y="19"/>
                      </a:lnTo>
                      <a:lnTo>
                        <a:pt x="133" y="22"/>
                      </a:lnTo>
                      <a:lnTo>
                        <a:pt x="129" y="22"/>
                      </a:lnTo>
                      <a:lnTo>
                        <a:pt x="129" y="22"/>
                      </a:lnTo>
                      <a:lnTo>
                        <a:pt x="96" y="22"/>
                      </a:lnTo>
                      <a:lnTo>
                        <a:pt x="96" y="22"/>
                      </a:lnTo>
                      <a:lnTo>
                        <a:pt x="90" y="22"/>
                      </a:lnTo>
                      <a:lnTo>
                        <a:pt x="86" y="19"/>
                      </a:lnTo>
                      <a:lnTo>
                        <a:pt x="81" y="17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65" y="30"/>
                      </a:lnTo>
                      <a:lnTo>
                        <a:pt x="56" y="45"/>
                      </a:lnTo>
                      <a:lnTo>
                        <a:pt x="40" y="71"/>
                      </a:lnTo>
                      <a:lnTo>
                        <a:pt x="31" y="84"/>
                      </a:lnTo>
                      <a:lnTo>
                        <a:pt x="22" y="95"/>
                      </a:lnTo>
                      <a:lnTo>
                        <a:pt x="13" y="104"/>
                      </a:lnTo>
                      <a:lnTo>
                        <a:pt x="7" y="109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14" y="117"/>
                      </a:lnTo>
                      <a:lnTo>
                        <a:pt x="25" y="120"/>
                      </a:lnTo>
                      <a:lnTo>
                        <a:pt x="33" y="125"/>
                      </a:lnTo>
                      <a:lnTo>
                        <a:pt x="40" y="131"/>
                      </a:lnTo>
                      <a:lnTo>
                        <a:pt x="44" y="138"/>
                      </a:lnTo>
                      <a:lnTo>
                        <a:pt x="50" y="145"/>
                      </a:lnTo>
                      <a:lnTo>
                        <a:pt x="59" y="162"/>
                      </a:lnTo>
                      <a:lnTo>
                        <a:pt x="59" y="162"/>
                      </a:lnTo>
                      <a:lnTo>
                        <a:pt x="61" y="165"/>
                      </a:lnTo>
                      <a:lnTo>
                        <a:pt x="65" y="169"/>
                      </a:lnTo>
                      <a:lnTo>
                        <a:pt x="73" y="175"/>
                      </a:lnTo>
                      <a:lnTo>
                        <a:pt x="81" y="179"/>
                      </a:lnTo>
                      <a:lnTo>
                        <a:pt x="91" y="184"/>
                      </a:lnTo>
                      <a:lnTo>
                        <a:pt x="99" y="191"/>
                      </a:lnTo>
                      <a:lnTo>
                        <a:pt x="104" y="195"/>
                      </a:lnTo>
                      <a:lnTo>
                        <a:pt x="107" y="200"/>
                      </a:lnTo>
                      <a:lnTo>
                        <a:pt x="110" y="207"/>
                      </a:lnTo>
                      <a:lnTo>
                        <a:pt x="112" y="214"/>
                      </a:lnTo>
                      <a:lnTo>
                        <a:pt x="114" y="222"/>
                      </a:lnTo>
                      <a:lnTo>
                        <a:pt x="114" y="231"/>
                      </a:lnTo>
                      <a:lnTo>
                        <a:pt x="114" y="231"/>
                      </a:lnTo>
                      <a:lnTo>
                        <a:pt x="113" y="237"/>
                      </a:lnTo>
                      <a:lnTo>
                        <a:pt x="112" y="241"/>
                      </a:lnTo>
                      <a:lnTo>
                        <a:pt x="107" y="252"/>
                      </a:lnTo>
                      <a:lnTo>
                        <a:pt x="102" y="263"/>
                      </a:lnTo>
                      <a:lnTo>
                        <a:pt x="101" y="269"/>
                      </a:lnTo>
                      <a:lnTo>
                        <a:pt x="99" y="276"/>
                      </a:lnTo>
                      <a:lnTo>
                        <a:pt x="99" y="276"/>
                      </a:lnTo>
                      <a:lnTo>
                        <a:pt x="101" y="284"/>
                      </a:lnTo>
                      <a:lnTo>
                        <a:pt x="102" y="292"/>
                      </a:lnTo>
                      <a:lnTo>
                        <a:pt x="104" y="299"/>
                      </a:lnTo>
                      <a:lnTo>
                        <a:pt x="107" y="305"/>
                      </a:lnTo>
                      <a:lnTo>
                        <a:pt x="111" y="310"/>
                      </a:lnTo>
                      <a:lnTo>
                        <a:pt x="114" y="315"/>
                      </a:lnTo>
                      <a:lnTo>
                        <a:pt x="124" y="323"/>
                      </a:lnTo>
                      <a:lnTo>
                        <a:pt x="133" y="332"/>
                      </a:lnTo>
                      <a:lnTo>
                        <a:pt x="136" y="337"/>
                      </a:lnTo>
                      <a:lnTo>
                        <a:pt x="140" y="341"/>
                      </a:lnTo>
                      <a:lnTo>
                        <a:pt x="143" y="347"/>
                      </a:lnTo>
                      <a:lnTo>
                        <a:pt x="145" y="354"/>
                      </a:lnTo>
                      <a:lnTo>
                        <a:pt x="147" y="362"/>
                      </a:lnTo>
                      <a:lnTo>
                        <a:pt x="148" y="371"/>
                      </a:lnTo>
                      <a:lnTo>
                        <a:pt x="148" y="371"/>
                      </a:lnTo>
                      <a:lnTo>
                        <a:pt x="147" y="376"/>
                      </a:lnTo>
                      <a:lnTo>
                        <a:pt x="144" y="381"/>
                      </a:lnTo>
                      <a:lnTo>
                        <a:pt x="136" y="389"/>
                      </a:lnTo>
                      <a:lnTo>
                        <a:pt x="133" y="392"/>
                      </a:lnTo>
                      <a:lnTo>
                        <a:pt x="129" y="397"/>
                      </a:lnTo>
                      <a:lnTo>
                        <a:pt x="127" y="401"/>
                      </a:lnTo>
                      <a:lnTo>
                        <a:pt x="126" y="407"/>
                      </a:lnTo>
                      <a:lnTo>
                        <a:pt x="126" y="407"/>
                      </a:lnTo>
                      <a:lnTo>
                        <a:pt x="126" y="412"/>
                      </a:lnTo>
                      <a:lnTo>
                        <a:pt x="127" y="415"/>
                      </a:lnTo>
                      <a:lnTo>
                        <a:pt x="128" y="417"/>
                      </a:lnTo>
                      <a:lnTo>
                        <a:pt x="130" y="420"/>
                      </a:lnTo>
                      <a:lnTo>
                        <a:pt x="135" y="422"/>
                      </a:lnTo>
                      <a:lnTo>
                        <a:pt x="141" y="422"/>
                      </a:lnTo>
                      <a:lnTo>
                        <a:pt x="141" y="422"/>
                      </a:lnTo>
                      <a:lnTo>
                        <a:pt x="144" y="422"/>
                      </a:lnTo>
                      <a:lnTo>
                        <a:pt x="148" y="420"/>
                      </a:lnTo>
                      <a:lnTo>
                        <a:pt x="152" y="413"/>
                      </a:lnTo>
                      <a:lnTo>
                        <a:pt x="158" y="407"/>
                      </a:lnTo>
                      <a:lnTo>
                        <a:pt x="162" y="405"/>
                      </a:lnTo>
                      <a:lnTo>
                        <a:pt x="165" y="404"/>
                      </a:lnTo>
                      <a:lnTo>
                        <a:pt x="165" y="404"/>
                      </a:lnTo>
                      <a:lnTo>
                        <a:pt x="199" y="404"/>
                      </a:lnTo>
                      <a:lnTo>
                        <a:pt x="199" y="404"/>
                      </a:lnTo>
                      <a:lnTo>
                        <a:pt x="204" y="404"/>
                      </a:lnTo>
                      <a:lnTo>
                        <a:pt x="210" y="402"/>
                      </a:lnTo>
                      <a:lnTo>
                        <a:pt x="223" y="399"/>
                      </a:lnTo>
                      <a:lnTo>
                        <a:pt x="235" y="394"/>
                      </a:lnTo>
                      <a:lnTo>
                        <a:pt x="242" y="393"/>
                      </a:lnTo>
                      <a:lnTo>
                        <a:pt x="250" y="393"/>
                      </a:lnTo>
                      <a:lnTo>
                        <a:pt x="250" y="393"/>
                      </a:lnTo>
                      <a:lnTo>
                        <a:pt x="257" y="393"/>
                      </a:lnTo>
                      <a:lnTo>
                        <a:pt x="263" y="394"/>
                      </a:lnTo>
                      <a:lnTo>
                        <a:pt x="273" y="399"/>
                      </a:lnTo>
                      <a:lnTo>
                        <a:pt x="283" y="402"/>
                      </a:lnTo>
                      <a:lnTo>
                        <a:pt x="290" y="404"/>
                      </a:lnTo>
                      <a:lnTo>
                        <a:pt x="297" y="404"/>
                      </a:lnTo>
                      <a:lnTo>
                        <a:pt x="297" y="404"/>
                      </a:lnTo>
                      <a:lnTo>
                        <a:pt x="312" y="404"/>
                      </a:lnTo>
                      <a:lnTo>
                        <a:pt x="324" y="400"/>
                      </a:lnTo>
                      <a:lnTo>
                        <a:pt x="333" y="394"/>
                      </a:lnTo>
                      <a:lnTo>
                        <a:pt x="341" y="387"/>
                      </a:lnTo>
                      <a:lnTo>
                        <a:pt x="347" y="379"/>
                      </a:lnTo>
                      <a:lnTo>
                        <a:pt x="350" y="368"/>
                      </a:lnTo>
                      <a:lnTo>
                        <a:pt x="353" y="356"/>
                      </a:lnTo>
                      <a:lnTo>
                        <a:pt x="353" y="341"/>
                      </a:lnTo>
                      <a:lnTo>
                        <a:pt x="353" y="341"/>
                      </a:lnTo>
                      <a:lnTo>
                        <a:pt x="353" y="333"/>
                      </a:lnTo>
                      <a:lnTo>
                        <a:pt x="350" y="324"/>
                      </a:lnTo>
                      <a:lnTo>
                        <a:pt x="348" y="317"/>
                      </a:lnTo>
                      <a:lnTo>
                        <a:pt x="343" y="309"/>
                      </a:lnTo>
                      <a:lnTo>
                        <a:pt x="334" y="294"/>
                      </a:lnTo>
                      <a:lnTo>
                        <a:pt x="324" y="280"/>
                      </a:lnTo>
                      <a:lnTo>
                        <a:pt x="313" y="265"/>
                      </a:lnTo>
                      <a:lnTo>
                        <a:pt x="303" y="249"/>
                      </a:lnTo>
                      <a:lnTo>
                        <a:pt x="300" y="241"/>
                      </a:lnTo>
                      <a:lnTo>
                        <a:pt x="297" y="232"/>
                      </a:lnTo>
                      <a:lnTo>
                        <a:pt x="295" y="223"/>
                      </a:lnTo>
                      <a:lnTo>
                        <a:pt x="294" y="213"/>
                      </a:lnTo>
                      <a:lnTo>
                        <a:pt x="294" y="213"/>
                      </a:lnTo>
                      <a:lnTo>
                        <a:pt x="295" y="206"/>
                      </a:lnTo>
                      <a:lnTo>
                        <a:pt x="296" y="198"/>
                      </a:lnTo>
                      <a:lnTo>
                        <a:pt x="297" y="192"/>
                      </a:lnTo>
                      <a:lnTo>
                        <a:pt x="301" y="185"/>
                      </a:lnTo>
                      <a:lnTo>
                        <a:pt x="307" y="175"/>
                      </a:lnTo>
                      <a:lnTo>
                        <a:pt x="315" y="164"/>
                      </a:lnTo>
                      <a:lnTo>
                        <a:pt x="332" y="146"/>
                      </a:lnTo>
                      <a:lnTo>
                        <a:pt x="340" y="137"/>
                      </a:lnTo>
                      <a:lnTo>
                        <a:pt x="346" y="125"/>
                      </a:lnTo>
                      <a:lnTo>
                        <a:pt x="346" y="125"/>
                      </a:lnTo>
                      <a:lnTo>
                        <a:pt x="349" y="114"/>
                      </a:lnTo>
                      <a:lnTo>
                        <a:pt x="349" y="11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1455245" y="4327474"/>
                  <a:ext cx="282969" cy="183456"/>
                </a:xfrm>
                <a:custGeom>
                  <a:rect b="b" l="l" r="r" t="t"/>
                  <a:pathLst>
                    <a:path extrusionOk="0" h="231" w="345">
                      <a:moveTo>
                        <a:pt x="345" y="183"/>
                      </a:moveTo>
                      <a:lnTo>
                        <a:pt x="345" y="183"/>
                      </a:lnTo>
                      <a:lnTo>
                        <a:pt x="341" y="182"/>
                      </a:lnTo>
                      <a:lnTo>
                        <a:pt x="338" y="181"/>
                      </a:lnTo>
                      <a:lnTo>
                        <a:pt x="330" y="179"/>
                      </a:lnTo>
                      <a:lnTo>
                        <a:pt x="330" y="179"/>
                      </a:lnTo>
                      <a:lnTo>
                        <a:pt x="290" y="179"/>
                      </a:lnTo>
                      <a:lnTo>
                        <a:pt x="290" y="179"/>
                      </a:lnTo>
                      <a:lnTo>
                        <a:pt x="290" y="179"/>
                      </a:lnTo>
                      <a:lnTo>
                        <a:pt x="290" y="191"/>
                      </a:lnTo>
                      <a:lnTo>
                        <a:pt x="287" y="201"/>
                      </a:lnTo>
                      <a:lnTo>
                        <a:pt x="284" y="209"/>
                      </a:lnTo>
                      <a:lnTo>
                        <a:pt x="279" y="216"/>
                      </a:lnTo>
                      <a:lnTo>
                        <a:pt x="272" y="221"/>
                      </a:lnTo>
                      <a:lnTo>
                        <a:pt x="266" y="224"/>
                      </a:lnTo>
                      <a:lnTo>
                        <a:pt x="256" y="227"/>
                      </a:lnTo>
                      <a:lnTo>
                        <a:pt x="246" y="228"/>
                      </a:lnTo>
                      <a:lnTo>
                        <a:pt x="246" y="228"/>
                      </a:lnTo>
                      <a:lnTo>
                        <a:pt x="240" y="227"/>
                      </a:lnTo>
                      <a:lnTo>
                        <a:pt x="237" y="223"/>
                      </a:lnTo>
                      <a:lnTo>
                        <a:pt x="233" y="220"/>
                      </a:lnTo>
                      <a:lnTo>
                        <a:pt x="230" y="214"/>
                      </a:lnTo>
                      <a:lnTo>
                        <a:pt x="226" y="209"/>
                      </a:lnTo>
                      <a:lnTo>
                        <a:pt x="222" y="206"/>
                      </a:lnTo>
                      <a:lnTo>
                        <a:pt x="218" y="202"/>
                      </a:lnTo>
                      <a:lnTo>
                        <a:pt x="213" y="201"/>
                      </a:lnTo>
                      <a:lnTo>
                        <a:pt x="213" y="201"/>
                      </a:lnTo>
                      <a:lnTo>
                        <a:pt x="208" y="202"/>
                      </a:lnTo>
                      <a:lnTo>
                        <a:pt x="203" y="206"/>
                      </a:lnTo>
                      <a:lnTo>
                        <a:pt x="194" y="216"/>
                      </a:lnTo>
                      <a:lnTo>
                        <a:pt x="188" y="222"/>
                      </a:lnTo>
                      <a:lnTo>
                        <a:pt x="183" y="227"/>
                      </a:lnTo>
                      <a:lnTo>
                        <a:pt x="177" y="230"/>
                      </a:lnTo>
                      <a:lnTo>
                        <a:pt x="169" y="231"/>
                      </a:lnTo>
                      <a:lnTo>
                        <a:pt x="169" y="231"/>
                      </a:lnTo>
                      <a:lnTo>
                        <a:pt x="160" y="227"/>
                      </a:lnTo>
                      <a:lnTo>
                        <a:pt x="149" y="221"/>
                      </a:lnTo>
                      <a:lnTo>
                        <a:pt x="142" y="217"/>
                      </a:lnTo>
                      <a:lnTo>
                        <a:pt x="137" y="215"/>
                      </a:lnTo>
                      <a:lnTo>
                        <a:pt x="129" y="213"/>
                      </a:lnTo>
                      <a:lnTo>
                        <a:pt x="122" y="213"/>
                      </a:lnTo>
                      <a:lnTo>
                        <a:pt x="122" y="213"/>
                      </a:lnTo>
                      <a:lnTo>
                        <a:pt x="121" y="205"/>
                      </a:lnTo>
                      <a:lnTo>
                        <a:pt x="119" y="198"/>
                      </a:lnTo>
                      <a:lnTo>
                        <a:pt x="118" y="193"/>
                      </a:lnTo>
                      <a:lnTo>
                        <a:pt x="116" y="187"/>
                      </a:lnTo>
                      <a:lnTo>
                        <a:pt x="114" y="184"/>
                      </a:lnTo>
                      <a:lnTo>
                        <a:pt x="110" y="181"/>
                      </a:lnTo>
                      <a:lnTo>
                        <a:pt x="103" y="175"/>
                      </a:lnTo>
                      <a:lnTo>
                        <a:pt x="87" y="164"/>
                      </a:lnTo>
                      <a:lnTo>
                        <a:pt x="80" y="159"/>
                      </a:lnTo>
                      <a:lnTo>
                        <a:pt x="77" y="155"/>
                      </a:lnTo>
                      <a:lnTo>
                        <a:pt x="73" y="151"/>
                      </a:lnTo>
                      <a:lnTo>
                        <a:pt x="73" y="151"/>
                      </a:lnTo>
                      <a:lnTo>
                        <a:pt x="70" y="144"/>
                      </a:lnTo>
                      <a:lnTo>
                        <a:pt x="69" y="137"/>
                      </a:lnTo>
                      <a:lnTo>
                        <a:pt x="68" y="124"/>
                      </a:lnTo>
                      <a:lnTo>
                        <a:pt x="66" y="118"/>
                      </a:lnTo>
                      <a:lnTo>
                        <a:pt x="64" y="114"/>
                      </a:lnTo>
                      <a:lnTo>
                        <a:pt x="60" y="109"/>
                      </a:lnTo>
                      <a:lnTo>
                        <a:pt x="52" y="106"/>
                      </a:lnTo>
                      <a:lnTo>
                        <a:pt x="52" y="106"/>
                      </a:lnTo>
                      <a:lnTo>
                        <a:pt x="45" y="105"/>
                      </a:lnTo>
                      <a:lnTo>
                        <a:pt x="38" y="103"/>
                      </a:lnTo>
                      <a:lnTo>
                        <a:pt x="22" y="101"/>
                      </a:lnTo>
                      <a:lnTo>
                        <a:pt x="15" y="100"/>
                      </a:lnTo>
                      <a:lnTo>
                        <a:pt x="9" y="95"/>
                      </a:lnTo>
                      <a:lnTo>
                        <a:pt x="7" y="93"/>
                      </a:lnTo>
                      <a:lnTo>
                        <a:pt x="5" y="90"/>
                      </a:lnTo>
                      <a:lnTo>
                        <a:pt x="4" y="85"/>
                      </a:lnTo>
                      <a:lnTo>
                        <a:pt x="3" y="80"/>
                      </a:lnTo>
                      <a:lnTo>
                        <a:pt x="3" y="80"/>
                      </a:lnTo>
                      <a:lnTo>
                        <a:pt x="4" y="76"/>
                      </a:lnTo>
                      <a:lnTo>
                        <a:pt x="5" y="71"/>
                      </a:lnTo>
                      <a:lnTo>
                        <a:pt x="9" y="65"/>
                      </a:lnTo>
                      <a:lnTo>
                        <a:pt x="14" y="59"/>
                      </a:lnTo>
                      <a:lnTo>
                        <a:pt x="15" y="54"/>
                      </a:lnTo>
                      <a:lnTo>
                        <a:pt x="15" y="47"/>
                      </a:lnTo>
                      <a:lnTo>
                        <a:pt x="15" y="47"/>
                      </a:lnTo>
                      <a:lnTo>
                        <a:pt x="15" y="42"/>
                      </a:lnTo>
                      <a:lnTo>
                        <a:pt x="12" y="38"/>
                      </a:lnTo>
                      <a:lnTo>
                        <a:pt x="9" y="30"/>
                      </a:lnTo>
                      <a:lnTo>
                        <a:pt x="4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5" y="9"/>
                      </a:lnTo>
                      <a:lnTo>
                        <a:pt x="11" y="4"/>
                      </a:lnTo>
                      <a:lnTo>
                        <a:pt x="18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7" y="1"/>
                      </a:lnTo>
                      <a:lnTo>
                        <a:pt x="68" y="6"/>
                      </a:lnTo>
                      <a:lnTo>
                        <a:pt x="88" y="9"/>
                      </a:lnTo>
                      <a:lnTo>
                        <a:pt x="99" y="10"/>
                      </a:lnTo>
                      <a:lnTo>
                        <a:pt x="110" y="10"/>
                      </a:lnTo>
                      <a:lnTo>
                        <a:pt x="110" y="10"/>
                      </a:lnTo>
                      <a:lnTo>
                        <a:pt x="110" y="14"/>
                      </a:lnTo>
                      <a:lnTo>
                        <a:pt x="112" y="16"/>
                      </a:lnTo>
                      <a:lnTo>
                        <a:pt x="118" y="23"/>
                      </a:lnTo>
                      <a:lnTo>
                        <a:pt x="127" y="29"/>
                      </a:lnTo>
                      <a:lnTo>
                        <a:pt x="138" y="34"/>
                      </a:lnTo>
                      <a:lnTo>
                        <a:pt x="149" y="40"/>
                      </a:lnTo>
                      <a:lnTo>
                        <a:pt x="161" y="44"/>
                      </a:lnTo>
                      <a:lnTo>
                        <a:pt x="171" y="46"/>
                      </a:lnTo>
                      <a:lnTo>
                        <a:pt x="180" y="47"/>
                      </a:lnTo>
                      <a:lnTo>
                        <a:pt x="180" y="47"/>
                      </a:lnTo>
                      <a:lnTo>
                        <a:pt x="188" y="47"/>
                      </a:lnTo>
                      <a:lnTo>
                        <a:pt x="195" y="45"/>
                      </a:lnTo>
                      <a:lnTo>
                        <a:pt x="201" y="41"/>
                      </a:lnTo>
                      <a:lnTo>
                        <a:pt x="206" y="37"/>
                      </a:lnTo>
                      <a:lnTo>
                        <a:pt x="213" y="28"/>
                      </a:lnTo>
                      <a:lnTo>
                        <a:pt x="221" y="18"/>
                      </a:lnTo>
                      <a:lnTo>
                        <a:pt x="221" y="18"/>
                      </a:lnTo>
                      <a:lnTo>
                        <a:pt x="225" y="30"/>
                      </a:lnTo>
                      <a:lnTo>
                        <a:pt x="228" y="44"/>
                      </a:lnTo>
                      <a:lnTo>
                        <a:pt x="231" y="55"/>
                      </a:lnTo>
                      <a:lnTo>
                        <a:pt x="232" y="61"/>
                      </a:lnTo>
                      <a:lnTo>
                        <a:pt x="236" y="65"/>
                      </a:lnTo>
                      <a:lnTo>
                        <a:pt x="236" y="65"/>
                      </a:lnTo>
                      <a:lnTo>
                        <a:pt x="241" y="71"/>
                      </a:lnTo>
                      <a:lnTo>
                        <a:pt x="248" y="77"/>
                      </a:lnTo>
                      <a:lnTo>
                        <a:pt x="264" y="84"/>
                      </a:lnTo>
                      <a:lnTo>
                        <a:pt x="271" y="88"/>
                      </a:lnTo>
                      <a:lnTo>
                        <a:pt x="279" y="93"/>
                      </a:lnTo>
                      <a:lnTo>
                        <a:pt x="285" y="99"/>
                      </a:lnTo>
                      <a:lnTo>
                        <a:pt x="290" y="106"/>
                      </a:lnTo>
                      <a:lnTo>
                        <a:pt x="290" y="106"/>
                      </a:lnTo>
                      <a:lnTo>
                        <a:pt x="285" y="109"/>
                      </a:lnTo>
                      <a:lnTo>
                        <a:pt x="280" y="110"/>
                      </a:lnTo>
                      <a:lnTo>
                        <a:pt x="277" y="109"/>
                      </a:lnTo>
                      <a:lnTo>
                        <a:pt x="271" y="106"/>
                      </a:lnTo>
                      <a:lnTo>
                        <a:pt x="271" y="106"/>
                      </a:lnTo>
                      <a:lnTo>
                        <a:pt x="271" y="128"/>
                      </a:lnTo>
                      <a:lnTo>
                        <a:pt x="271" y="128"/>
                      </a:lnTo>
                      <a:lnTo>
                        <a:pt x="271" y="128"/>
                      </a:lnTo>
                      <a:lnTo>
                        <a:pt x="277" y="133"/>
                      </a:lnTo>
                      <a:lnTo>
                        <a:pt x="282" y="137"/>
                      </a:lnTo>
                      <a:lnTo>
                        <a:pt x="286" y="139"/>
                      </a:lnTo>
                      <a:lnTo>
                        <a:pt x="292" y="141"/>
                      </a:lnTo>
                      <a:lnTo>
                        <a:pt x="301" y="145"/>
                      </a:lnTo>
                      <a:lnTo>
                        <a:pt x="312" y="146"/>
                      </a:lnTo>
                      <a:lnTo>
                        <a:pt x="321" y="148"/>
                      </a:lnTo>
                      <a:lnTo>
                        <a:pt x="325" y="151"/>
                      </a:lnTo>
                      <a:lnTo>
                        <a:pt x="330" y="154"/>
                      </a:lnTo>
                      <a:lnTo>
                        <a:pt x="333" y="158"/>
                      </a:lnTo>
                      <a:lnTo>
                        <a:pt x="338" y="162"/>
                      </a:lnTo>
                      <a:lnTo>
                        <a:pt x="341" y="168"/>
                      </a:lnTo>
                      <a:lnTo>
                        <a:pt x="345" y="176"/>
                      </a:lnTo>
                      <a:lnTo>
                        <a:pt x="345" y="176"/>
                      </a:lnTo>
                      <a:lnTo>
                        <a:pt x="345" y="183"/>
                      </a:lnTo>
                      <a:lnTo>
                        <a:pt x="345" y="183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7" name="Google Shape;357;p5"/>
                <p:cNvSpPr/>
                <p:nvPr/>
              </p:nvSpPr>
              <p:spPr>
                <a:xfrm>
                  <a:off x="1209896" y="4909472"/>
                  <a:ext cx="539768" cy="493433"/>
                </a:xfrm>
                <a:custGeom>
                  <a:rect b="b" l="l" r="r" t="t"/>
                  <a:pathLst>
                    <a:path extrusionOk="0" h="625" w="662">
                      <a:moveTo>
                        <a:pt x="419" y="188"/>
                      </a:moveTo>
                      <a:lnTo>
                        <a:pt x="419" y="188"/>
                      </a:lnTo>
                      <a:lnTo>
                        <a:pt x="421" y="192"/>
                      </a:lnTo>
                      <a:lnTo>
                        <a:pt x="425" y="197"/>
                      </a:lnTo>
                      <a:lnTo>
                        <a:pt x="431" y="201"/>
                      </a:lnTo>
                      <a:lnTo>
                        <a:pt x="439" y="206"/>
                      </a:lnTo>
                      <a:lnTo>
                        <a:pt x="458" y="215"/>
                      </a:lnTo>
                      <a:lnTo>
                        <a:pt x="482" y="223"/>
                      </a:lnTo>
                      <a:lnTo>
                        <a:pt x="508" y="229"/>
                      </a:lnTo>
                      <a:lnTo>
                        <a:pt x="532" y="235"/>
                      </a:lnTo>
                      <a:lnTo>
                        <a:pt x="551" y="238"/>
                      </a:lnTo>
                      <a:lnTo>
                        <a:pt x="566" y="239"/>
                      </a:lnTo>
                      <a:lnTo>
                        <a:pt x="566" y="239"/>
                      </a:lnTo>
                      <a:lnTo>
                        <a:pt x="570" y="237"/>
                      </a:lnTo>
                      <a:lnTo>
                        <a:pt x="570" y="235"/>
                      </a:lnTo>
                      <a:lnTo>
                        <a:pt x="568" y="230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6" y="224"/>
                      </a:lnTo>
                      <a:lnTo>
                        <a:pt x="565" y="234"/>
                      </a:lnTo>
                      <a:lnTo>
                        <a:pt x="563" y="241"/>
                      </a:lnTo>
                      <a:lnTo>
                        <a:pt x="558" y="245"/>
                      </a:lnTo>
                      <a:lnTo>
                        <a:pt x="554" y="249"/>
                      </a:lnTo>
                      <a:lnTo>
                        <a:pt x="549" y="252"/>
                      </a:lnTo>
                      <a:lnTo>
                        <a:pt x="545" y="257"/>
                      </a:lnTo>
                      <a:lnTo>
                        <a:pt x="542" y="261"/>
                      </a:lnTo>
                      <a:lnTo>
                        <a:pt x="541" y="268"/>
                      </a:lnTo>
                      <a:lnTo>
                        <a:pt x="541" y="268"/>
                      </a:lnTo>
                      <a:lnTo>
                        <a:pt x="541" y="275"/>
                      </a:lnTo>
                      <a:lnTo>
                        <a:pt x="542" y="282"/>
                      </a:lnTo>
                      <a:lnTo>
                        <a:pt x="545" y="288"/>
                      </a:lnTo>
                      <a:lnTo>
                        <a:pt x="548" y="293"/>
                      </a:lnTo>
                      <a:lnTo>
                        <a:pt x="556" y="304"/>
                      </a:lnTo>
                      <a:lnTo>
                        <a:pt x="564" y="314"/>
                      </a:lnTo>
                      <a:lnTo>
                        <a:pt x="584" y="330"/>
                      </a:lnTo>
                      <a:lnTo>
                        <a:pt x="593" y="338"/>
                      </a:lnTo>
                      <a:lnTo>
                        <a:pt x="600" y="345"/>
                      </a:lnTo>
                      <a:lnTo>
                        <a:pt x="600" y="345"/>
                      </a:lnTo>
                      <a:lnTo>
                        <a:pt x="604" y="352"/>
                      </a:lnTo>
                      <a:lnTo>
                        <a:pt x="609" y="360"/>
                      </a:lnTo>
                      <a:lnTo>
                        <a:pt x="616" y="379"/>
                      </a:lnTo>
                      <a:lnTo>
                        <a:pt x="623" y="397"/>
                      </a:lnTo>
                      <a:lnTo>
                        <a:pt x="630" y="418"/>
                      </a:lnTo>
                      <a:lnTo>
                        <a:pt x="637" y="437"/>
                      </a:lnTo>
                      <a:lnTo>
                        <a:pt x="643" y="456"/>
                      </a:lnTo>
                      <a:lnTo>
                        <a:pt x="652" y="474"/>
                      </a:lnTo>
                      <a:lnTo>
                        <a:pt x="656" y="481"/>
                      </a:lnTo>
                      <a:lnTo>
                        <a:pt x="662" y="489"/>
                      </a:lnTo>
                      <a:lnTo>
                        <a:pt x="662" y="489"/>
                      </a:lnTo>
                      <a:lnTo>
                        <a:pt x="655" y="493"/>
                      </a:lnTo>
                      <a:lnTo>
                        <a:pt x="650" y="497"/>
                      </a:lnTo>
                      <a:lnTo>
                        <a:pt x="647" y="503"/>
                      </a:lnTo>
                      <a:lnTo>
                        <a:pt x="643" y="511"/>
                      </a:lnTo>
                      <a:lnTo>
                        <a:pt x="643" y="511"/>
                      </a:lnTo>
                      <a:lnTo>
                        <a:pt x="634" y="513"/>
                      </a:lnTo>
                      <a:lnTo>
                        <a:pt x="625" y="514"/>
                      </a:lnTo>
                      <a:lnTo>
                        <a:pt x="625" y="514"/>
                      </a:lnTo>
                      <a:lnTo>
                        <a:pt x="611" y="516"/>
                      </a:lnTo>
                      <a:lnTo>
                        <a:pt x="599" y="518"/>
                      </a:lnTo>
                      <a:lnTo>
                        <a:pt x="587" y="520"/>
                      </a:lnTo>
                      <a:lnTo>
                        <a:pt x="577" y="524"/>
                      </a:lnTo>
                      <a:lnTo>
                        <a:pt x="555" y="531"/>
                      </a:lnTo>
                      <a:lnTo>
                        <a:pt x="542" y="532"/>
                      </a:lnTo>
                      <a:lnTo>
                        <a:pt x="530" y="533"/>
                      </a:lnTo>
                      <a:lnTo>
                        <a:pt x="530" y="533"/>
                      </a:lnTo>
                      <a:lnTo>
                        <a:pt x="524" y="533"/>
                      </a:lnTo>
                      <a:lnTo>
                        <a:pt x="519" y="532"/>
                      </a:lnTo>
                      <a:lnTo>
                        <a:pt x="510" y="527"/>
                      </a:lnTo>
                      <a:lnTo>
                        <a:pt x="501" y="524"/>
                      </a:lnTo>
                      <a:lnTo>
                        <a:pt x="497" y="522"/>
                      </a:lnTo>
                      <a:lnTo>
                        <a:pt x="493" y="521"/>
                      </a:lnTo>
                      <a:lnTo>
                        <a:pt x="493" y="521"/>
                      </a:lnTo>
                      <a:lnTo>
                        <a:pt x="484" y="522"/>
                      </a:lnTo>
                      <a:lnTo>
                        <a:pt x="475" y="525"/>
                      </a:lnTo>
                      <a:lnTo>
                        <a:pt x="459" y="532"/>
                      </a:lnTo>
                      <a:lnTo>
                        <a:pt x="451" y="535"/>
                      </a:lnTo>
                      <a:lnTo>
                        <a:pt x="443" y="537"/>
                      </a:lnTo>
                      <a:lnTo>
                        <a:pt x="434" y="540"/>
                      </a:lnTo>
                      <a:lnTo>
                        <a:pt x="424" y="541"/>
                      </a:lnTo>
                      <a:lnTo>
                        <a:pt x="424" y="541"/>
                      </a:lnTo>
                      <a:lnTo>
                        <a:pt x="412" y="542"/>
                      </a:lnTo>
                      <a:lnTo>
                        <a:pt x="402" y="544"/>
                      </a:lnTo>
                      <a:lnTo>
                        <a:pt x="395" y="548"/>
                      </a:lnTo>
                      <a:lnTo>
                        <a:pt x="388" y="554"/>
                      </a:lnTo>
                      <a:lnTo>
                        <a:pt x="383" y="560"/>
                      </a:lnTo>
                      <a:lnTo>
                        <a:pt x="379" y="567"/>
                      </a:lnTo>
                      <a:lnTo>
                        <a:pt x="373" y="582"/>
                      </a:lnTo>
                      <a:lnTo>
                        <a:pt x="367" y="598"/>
                      </a:lnTo>
                      <a:lnTo>
                        <a:pt x="364" y="605"/>
                      </a:lnTo>
                      <a:lnTo>
                        <a:pt x="359" y="611"/>
                      </a:lnTo>
                      <a:lnTo>
                        <a:pt x="355" y="617"/>
                      </a:lnTo>
                      <a:lnTo>
                        <a:pt x="349" y="621"/>
                      </a:lnTo>
                      <a:lnTo>
                        <a:pt x="341" y="624"/>
                      </a:lnTo>
                      <a:lnTo>
                        <a:pt x="332" y="625"/>
                      </a:lnTo>
                      <a:lnTo>
                        <a:pt x="332" y="625"/>
                      </a:lnTo>
                      <a:lnTo>
                        <a:pt x="326" y="624"/>
                      </a:lnTo>
                      <a:lnTo>
                        <a:pt x="320" y="623"/>
                      </a:lnTo>
                      <a:lnTo>
                        <a:pt x="309" y="619"/>
                      </a:lnTo>
                      <a:lnTo>
                        <a:pt x="298" y="615"/>
                      </a:lnTo>
                      <a:lnTo>
                        <a:pt x="291" y="610"/>
                      </a:lnTo>
                      <a:lnTo>
                        <a:pt x="291" y="610"/>
                      </a:lnTo>
                      <a:lnTo>
                        <a:pt x="290" y="588"/>
                      </a:lnTo>
                      <a:lnTo>
                        <a:pt x="289" y="571"/>
                      </a:lnTo>
                      <a:lnTo>
                        <a:pt x="287" y="543"/>
                      </a:lnTo>
                      <a:lnTo>
                        <a:pt x="286" y="533"/>
                      </a:lnTo>
                      <a:lnTo>
                        <a:pt x="286" y="524"/>
                      </a:lnTo>
                      <a:lnTo>
                        <a:pt x="288" y="516"/>
                      </a:lnTo>
                      <a:lnTo>
                        <a:pt x="291" y="507"/>
                      </a:lnTo>
                      <a:lnTo>
                        <a:pt x="291" y="507"/>
                      </a:lnTo>
                      <a:lnTo>
                        <a:pt x="284" y="506"/>
                      </a:lnTo>
                      <a:lnTo>
                        <a:pt x="282" y="505"/>
                      </a:lnTo>
                      <a:lnTo>
                        <a:pt x="282" y="504"/>
                      </a:lnTo>
                      <a:lnTo>
                        <a:pt x="280" y="504"/>
                      </a:lnTo>
                      <a:lnTo>
                        <a:pt x="280" y="504"/>
                      </a:lnTo>
                      <a:lnTo>
                        <a:pt x="271" y="486"/>
                      </a:lnTo>
                      <a:lnTo>
                        <a:pt x="255" y="457"/>
                      </a:lnTo>
                      <a:lnTo>
                        <a:pt x="232" y="419"/>
                      </a:lnTo>
                      <a:lnTo>
                        <a:pt x="232" y="419"/>
                      </a:lnTo>
                      <a:lnTo>
                        <a:pt x="211" y="419"/>
                      </a:lnTo>
                      <a:lnTo>
                        <a:pt x="211" y="419"/>
                      </a:lnTo>
                      <a:lnTo>
                        <a:pt x="205" y="418"/>
                      </a:lnTo>
                      <a:lnTo>
                        <a:pt x="202" y="417"/>
                      </a:lnTo>
                      <a:lnTo>
                        <a:pt x="198" y="414"/>
                      </a:lnTo>
                      <a:lnTo>
                        <a:pt x="196" y="410"/>
                      </a:lnTo>
                      <a:lnTo>
                        <a:pt x="192" y="402"/>
                      </a:lnTo>
                      <a:lnTo>
                        <a:pt x="190" y="391"/>
                      </a:lnTo>
                      <a:lnTo>
                        <a:pt x="188" y="373"/>
                      </a:lnTo>
                      <a:lnTo>
                        <a:pt x="186" y="366"/>
                      </a:lnTo>
                      <a:lnTo>
                        <a:pt x="183" y="365"/>
                      </a:lnTo>
                      <a:lnTo>
                        <a:pt x="181" y="364"/>
                      </a:lnTo>
                      <a:lnTo>
                        <a:pt x="181" y="364"/>
                      </a:lnTo>
                      <a:lnTo>
                        <a:pt x="156" y="364"/>
                      </a:lnTo>
                      <a:lnTo>
                        <a:pt x="156" y="364"/>
                      </a:lnTo>
                      <a:lnTo>
                        <a:pt x="151" y="364"/>
                      </a:lnTo>
                      <a:lnTo>
                        <a:pt x="146" y="363"/>
                      </a:lnTo>
                      <a:lnTo>
                        <a:pt x="142" y="361"/>
                      </a:lnTo>
                      <a:lnTo>
                        <a:pt x="138" y="359"/>
                      </a:lnTo>
                      <a:lnTo>
                        <a:pt x="135" y="356"/>
                      </a:lnTo>
                      <a:lnTo>
                        <a:pt x="131" y="351"/>
                      </a:lnTo>
                      <a:lnTo>
                        <a:pt x="130" y="346"/>
                      </a:lnTo>
                      <a:lnTo>
                        <a:pt x="129" y="342"/>
                      </a:lnTo>
                      <a:lnTo>
                        <a:pt x="129" y="342"/>
                      </a:lnTo>
                      <a:lnTo>
                        <a:pt x="130" y="335"/>
                      </a:lnTo>
                      <a:lnTo>
                        <a:pt x="134" y="328"/>
                      </a:lnTo>
                      <a:lnTo>
                        <a:pt x="138" y="323"/>
                      </a:lnTo>
                      <a:lnTo>
                        <a:pt x="144" y="318"/>
                      </a:lnTo>
                      <a:lnTo>
                        <a:pt x="150" y="313"/>
                      </a:lnTo>
                      <a:lnTo>
                        <a:pt x="154" y="307"/>
                      </a:lnTo>
                      <a:lnTo>
                        <a:pt x="157" y="302"/>
                      </a:lnTo>
                      <a:lnTo>
                        <a:pt x="159" y="295"/>
                      </a:lnTo>
                      <a:lnTo>
                        <a:pt x="159" y="295"/>
                      </a:lnTo>
                      <a:lnTo>
                        <a:pt x="158" y="284"/>
                      </a:lnTo>
                      <a:lnTo>
                        <a:pt x="156" y="275"/>
                      </a:lnTo>
                      <a:lnTo>
                        <a:pt x="152" y="267"/>
                      </a:lnTo>
                      <a:lnTo>
                        <a:pt x="148" y="260"/>
                      </a:lnTo>
                      <a:lnTo>
                        <a:pt x="143" y="253"/>
                      </a:lnTo>
                      <a:lnTo>
                        <a:pt x="136" y="247"/>
                      </a:lnTo>
                      <a:lnTo>
                        <a:pt x="123" y="238"/>
                      </a:lnTo>
                      <a:lnTo>
                        <a:pt x="108" y="229"/>
                      </a:lnTo>
                      <a:lnTo>
                        <a:pt x="93" y="221"/>
                      </a:lnTo>
                      <a:lnTo>
                        <a:pt x="87" y="216"/>
                      </a:lnTo>
                      <a:lnTo>
                        <a:pt x="81" y="211"/>
                      </a:lnTo>
                      <a:lnTo>
                        <a:pt x="75" y="205"/>
                      </a:lnTo>
                      <a:lnTo>
                        <a:pt x="70" y="198"/>
                      </a:lnTo>
                      <a:lnTo>
                        <a:pt x="70" y="198"/>
                      </a:lnTo>
                      <a:lnTo>
                        <a:pt x="67" y="193"/>
                      </a:lnTo>
                      <a:lnTo>
                        <a:pt x="64" y="190"/>
                      </a:lnTo>
                      <a:lnTo>
                        <a:pt x="59" y="186"/>
                      </a:lnTo>
                      <a:lnTo>
                        <a:pt x="53" y="184"/>
                      </a:lnTo>
                      <a:lnTo>
                        <a:pt x="42" y="181"/>
                      </a:lnTo>
                      <a:lnTo>
                        <a:pt x="30" y="177"/>
                      </a:lnTo>
                      <a:lnTo>
                        <a:pt x="19" y="174"/>
                      </a:lnTo>
                      <a:lnTo>
                        <a:pt x="14" y="170"/>
                      </a:lnTo>
                      <a:lnTo>
                        <a:pt x="9" y="167"/>
                      </a:lnTo>
                      <a:lnTo>
                        <a:pt x="6" y="162"/>
                      </a:lnTo>
                      <a:lnTo>
                        <a:pt x="3" y="157"/>
                      </a:lnTo>
                      <a:lnTo>
                        <a:pt x="1" y="14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1" y="132"/>
                      </a:lnTo>
                      <a:lnTo>
                        <a:pt x="3" y="124"/>
                      </a:lnTo>
                      <a:lnTo>
                        <a:pt x="6" y="11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2" y="89"/>
                      </a:lnTo>
                      <a:lnTo>
                        <a:pt x="12" y="59"/>
                      </a:lnTo>
                      <a:lnTo>
                        <a:pt x="12" y="59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91" y="8"/>
                      </a:lnTo>
                      <a:lnTo>
                        <a:pt x="99" y="5"/>
                      </a:lnTo>
                      <a:lnTo>
                        <a:pt x="108" y="1"/>
                      </a:lnTo>
                      <a:lnTo>
                        <a:pt x="113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23" y="1"/>
                      </a:lnTo>
                      <a:lnTo>
                        <a:pt x="128" y="2"/>
                      </a:lnTo>
                      <a:lnTo>
                        <a:pt x="137" y="7"/>
                      </a:lnTo>
                      <a:lnTo>
                        <a:pt x="148" y="14"/>
                      </a:lnTo>
                      <a:lnTo>
                        <a:pt x="157" y="23"/>
                      </a:lnTo>
                      <a:lnTo>
                        <a:pt x="165" y="32"/>
                      </a:lnTo>
                      <a:lnTo>
                        <a:pt x="173" y="43"/>
                      </a:lnTo>
                      <a:lnTo>
                        <a:pt x="184" y="59"/>
                      </a:lnTo>
                      <a:lnTo>
                        <a:pt x="184" y="59"/>
                      </a:lnTo>
                      <a:lnTo>
                        <a:pt x="188" y="62"/>
                      </a:lnTo>
                      <a:lnTo>
                        <a:pt x="192" y="66"/>
                      </a:lnTo>
                      <a:lnTo>
                        <a:pt x="198" y="68"/>
                      </a:lnTo>
                      <a:lnTo>
                        <a:pt x="204" y="69"/>
                      </a:lnTo>
                      <a:lnTo>
                        <a:pt x="215" y="71"/>
                      </a:lnTo>
                      <a:lnTo>
                        <a:pt x="228" y="74"/>
                      </a:lnTo>
                      <a:lnTo>
                        <a:pt x="241" y="76"/>
                      </a:lnTo>
                      <a:lnTo>
                        <a:pt x="245" y="78"/>
                      </a:lnTo>
                      <a:lnTo>
                        <a:pt x="250" y="81"/>
                      </a:lnTo>
                      <a:lnTo>
                        <a:pt x="255" y="84"/>
                      </a:lnTo>
                      <a:lnTo>
                        <a:pt x="258" y="89"/>
                      </a:lnTo>
                      <a:lnTo>
                        <a:pt x="260" y="93"/>
                      </a:lnTo>
                      <a:lnTo>
                        <a:pt x="261" y="100"/>
                      </a:lnTo>
                      <a:lnTo>
                        <a:pt x="261" y="100"/>
                      </a:lnTo>
                      <a:lnTo>
                        <a:pt x="263" y="106"/>
                      </a:lnTo>
                      <a:lnTo>
                        <a:pt x="265" y="112"/>
                      </a:lnTo>
                      <a:lnTo>
                        <a:pt x="267" y="116"/>
                      </a:lnTo>
                      <a:lnTo>
                        <a:pt x="271" y="121"/>
                      </a:lnTo>
                      <a:lnTo>
                        <a:pt x="278" y="128"/>
                      </a:lnTo>
                      <a:lnTo>
                        <a:pt x="287" y="134"/>
                      </a:lnTo>
                      <a:lnTo>
                        <a:pt x="297" y="137"/>
                      </a:lnTo>
                      <a:lnTo>
                        <a:pt x="309" y="140"/>
                      </a:lnTo>
                      <a:lnTo>
                        <a:pt x="334" y="144"/>
                      </a:lnTo>
                      <a:lnTo>
                        <a:pt x="359" y="147"/>
                      </a:lnTo>
                      <a:lnTo>
                        <a:pt x="372" y="150"/>
                      </a:lnTo>
                      <a:lnTo>
                        <a:pt x="385" y="153"/>
                      </a:lnTo>
                      <a:lnTo>
                        <a:pt x="395" y="157"/>
                      </a:lnTo>
                      <a:lnTo>
                        <a:pt x="405" y="162"/>
                      </a:lnTo>
                      <a:lnTo>
                        <a:pt x="413" y="170"/>
                      </a:lnTo>
                      <a:lnTo>
                        <a:pt x="417" y="175"/>
                      </a:lnTo>
                      <a:lnTo>
                        <a:pt x="419" y="180"/>
                      </a:lnTo>
                      <a:lnTo>
                        <a:pt x="419" y="180"/>
                      </a:lnTo>
                      <a:lnTo>
                        <a:pt x="419" y="188"/>
                      </a:lnTo>
                      <a:lnTo>
                        <a:pt x="419" y="188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>
                  <a:off x="1304765" y="4733924"/>
                  <a:ext cx="300962" cy="322629"/>
                </a:xfrm>
                <a:custGeom>
                  <a:rect b="b" l="l" r="r" t="t"/>
                  <a:pathLst>
                    <a:path extrusionOk="0" h="409" w="368">
                      <a:moveTo>
                        <a:pt x="301" y="409"/>
                      </a:moveTo>
                      <a:lnTo>
                        <a:pt x="301" y="409"/>
                      </a:lnTo>
                      <a:lnTo>
                        <a:pt x="302" y="403"/>
                      </a:lnTo>
                      <a:lnTo>
                        <a:pt x="305" y="397"/>
                      </a:lnTo>
                      <a:lnTo>
                        <a:pt x="308" y="391"/>
                      </a:lnTo>
                      <a:lnTo>
                        <a:pt x="311" y="387"/>
                      </a:lnTo>
                      <a:lnTo>
                        <a:pt x="323" y="378"/>
                      </a:lnTo>
                      <a:lnTo>
                        <a:pt x="334" y="367"/>
                      </a:lnTo>
                      <a:lnTo>
                        <a:pt x="347" y="358"/>
                      </a:lnTo>
                      <a:lnTo>
                        <a:pt x="357" y="346"/>
                      </a:lnTo>
                      <a:lnTo>
                        <a:pt x="361" y="341"/>
                      </a:lnTo>
                      <a:lnTo>
                        <a:pt x="364" y="335"/>
                      </a:lnTo>
                      <a:lnTo>
                        <a:pt x="367" y="328"/>
                      </a:lnTo>
                      <a:lnTo>
                        <a:pt x="368" y="321"/>
                      </a:lnTo>
                      <a:lnTo>
                        <a:pt x="368" y="321"/>
                      </a:lnTo>
                      <a:lnTo>
                        <a:pt x="367" y="314"/>
                      </a:lnTo>
                      <a:lnTo>
                        <a:pt x="364" y="311"/>
                      </a:lnTo>
                      <a:lnTo>
                        <a:pt x="362" y="307"/>
                      </a:lnTo>
                      <a:lnTo>
                        <a:pt x="359" y="304"/>
                      </a:lnTo>
                      <a:lnTo>
                        <a:pt x="355" y="302"/>
                      </a:lnTo>
                      <a:lnTo>
                        <a:pt x="352" y="298"/>
                      </a:lnTo>
                      <a:lnTo>
                        <a:pt x="351" y="294"/>
                      </a:lnTo>
                      <a:lnTo>
                        <a:pt x="349" y="288"/>
                      </a:lnTo>
                      <a:lnTo>
                        <a:pt x="349" y="288"/>
                      </a:lnTo>
                      <a:lnTo>
                        <a:pt x="351" y="280"/>
                      </a:lnTo>
                      <a:lnTo>
                        <a:pt x="352" y="274"/>
                      </a:lnTo>
                      <a:lnTo>
                        <a:pt x="359" y="262"/>
                      </a:lnTo>
                      <a:lnTo>
                        <a:pt x="362" y="257"/>
                      </a:lnTo>
                      <a:lnTo>
                        <a:pt x="364" y="250"/>
                      </a:lnTo>
                      <a:lnTo>
                        <a:pt x="367" y="242"/>
                      </a:lnTo>
                      <a:lnTo>
                        <a:pt x="368" y="233"/>
                      </a:lnTo>
                      <a:lnTo>
                        <a:pt x="368" y="233"/>
                      </a:lnTo>
                      <a:lnTo>
                        <a:pt x="367" y="218"/>
                      </a:lnTo>
                      <a:lnTo>
                        <a:pt x="366" y="211"/>
                      </a:lnTo>
                      <a:lnTo>
                        <a:pt x="364" y="205"/>
                      </a:lnTo>
                      <a:lnTo>
                        <a:pt x="361" y="200"/>
                      </a:lnTo>
                      <a:lnTo>
                        <a:pt x="359" y="197"/>
                      </a:lnTo>
                      <a:lnTo>
                        <a:pt x="354" y="193"/>
                      </a:lnTo>
                      <a:lnTo>
                        <a:pt x="349" y="192"/>
                      </a:lnTo>
                      <a:lnTo>
                        <a:pt x="349" y="192"/>
                      </a:lnTo>
                      <a:lnTo>
                        <a:pt x="349" y="170"/>
                      </a:lnTo>
                      <a:lnTo>
                        <a:pt x="349" y="170"/>
                      </a:lnTo>
                      <a:lnTo>
                        <a:pt x="349" y="170"/>
                      </a:lnTo>
                      <a:lnTo>
                        <a:pt x="344" y="169"/>
                      </a:lnTo>
                      <a:lnTo>
                        <a:pt x="338" y="167"/>
                      </a:lnTo>
                      <a:lnTo>
                        <a:pt x="328" y="161"/>
                      </a:lnTo>
                      <a:lnTo>
                        <a:pt x="318" y="154"/>
                      </a:lnTo>
                      <a:lnTo>
                        <a:pt x="309" y="146"/>
                      </a:lnTo>
                      <a:lnTo>
                        <a:pt x="300" y="139"/>
                      </a:lnTo>
                      <a:lnTo>
                        <a:pt x="291" y="132"/>
                      </a:lnTo>
                      <a:lnTo>
                        <a:pt x="285" y="130"/>
                      </a:lnTo>
                      <a:lnTo>
                        <a:pt x="280" y="128"/>
                      </a:lnTo>
                      <a:lnTo>
                        <a:pt x="275" y="127"/>
                      </a:lnTo>
                      <a:lnTo>
                        <a:pt x="268" y="126"/>
                      </a:lnTo>
                      <a:lnTo>
                        <a:pt x="268" y="126"/>
                      </a:lnTo>
                      <a:lnTo>
                        <a:pt x="262" y="127"/>
                      </a:lnTo>
                      <a:lnTo>
                        <a:pt x="256" y="130"/>
                      </a:lnTo>
                      <a:lnTo>
                        <a:pt x="253" y="134"/>
                      </a:lnTo>
                      <a:lnTo>
                        <a:pt x="248" y="138"/>
                      </a:lnTo>
                      <a:lnTo>
                        <a:pt x="245" y="143"/>
                      </a:lnTo>
                      <a:lnTo>
                        <a:pt x="241" y="147"/>
                      </a:lnTo>
                      <a:lnTo>
                        <a:pt x="237" y="150"/>
                      </a:lnTo>
                      <a:lnTo>
                        <a:pt x="232" y="151"/>
                      </a:lnTo>
                      <a:lnTo>
                        <a:pt x="232" y="151"/>
                      </a:lnTo>
                      <a:lnTo>
                        <a:pt x="224" y="150"/>
                      </a:lnTo>
                      <a:lnTo>
                        <a:pt x="217" y="146"/>
                      </a:lnTo>
                      <a:lnTo>
                        <a:pt x="212" y="140"/>
                      </a:lnTo>
                      <a:lnTo>
                        <a:pt x="209" y="134"/>
                      </a:lnTo>
                      <a:lnTo>
                        <a:pt x="207" y="126"/>
                      </a:lnTo>
                      <a:lnTo>
                        <a:pt x="206" y="116"/>
                      </a:lnTo>
                      <a:lnTo>
                        <a:pt x="203" y="97"/>
                      </a:lnTo>
                      <a:lnTo>
                        <a:pt x="201" y="76"/>
                      </a:lnTo>
                      <a:lnTo>
                        <a:pt x="199" y="67"/>
                      </a:lnTo>
                      <a:lnTo>
                        <a:pt x="195" y="59"/>
                      </a:lnTo>
                      <a:lnTo>
                        <a:pt x="192" y="52"/>
                      </a:lnTo>
                      <a:lnTo>
                        <a:pt x="186" y="46"/>
                      </a:lnTo>
                      <a:lnTo>
                        <a:pt x="178" y="43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5" y="42"/>
                      </a:lnTo>
                      <a:lnTo>
                        <a:pt x="162" y="43"/>
                      </a:lnTo>
                      <a:lnTo>
                        <a:pt x="154" y="47"/>
                      </a:lnTo>
                      <a:lnTo>
                        <a:pt x="146" y="51"/>
                      </a:lnTo>
                      <a:lnTo>
                        <a:pt x="141" y="52"/>
                      </a:lnTo>
                      <a:lnTo>
                        <a:pt x="137" y="53"/>
                      </a:lnTo>
                      <a:lnTo>
                        <a:pt x="137" y="53"/>
                      </a:lnTo>
                      <a:lnTo>
                        <a:pt x="128" y="51"/>
                      </a:lnTo>
                      <a:lnTo>
                        <a:pt x="120" y="47"/>
                      </a:lnTo>
                      <a:lnTo>
                        <a:pt x="111" y="42"/>
                      </a:lnTo>
                      <a:lnTo>
                        <a:pt x="103" y="35"/>
                      </a:lnTo>
                      <a:lnTo>
                        <a:pt x="95" y="27"/>
                      </a:lnTo>
                      <a:lnTo>
                        <a:pt x="88" y="19"/>
                      </a:lnTo>
                      <a:lnTo>
                        <a:pt x="84" y="9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74" y="4"/>
                      </a:lnTo>
                      <a:lnTo>
                        <a:pt x="69" y="8"/>
                      </a:lnTo>
                      <a:lnTo>
                        <a:pt x="64" y="12"/>
                      </a:lnTo>
                      <a:lnTo>
                        <a:pt x="59" y="17"/>
                      </a:lnTo>
                      <a:lnTo>
                        <a:pt x="56" y="22"/>
                      </a:lnTo>
                      <a:lnTo>
                        <a:pt x="54" y="29"/>
                      </a:lnTo>
                      <a:lnTo>
                        <a:pt x="53" y="35"/>
                      </a:lnTo>
                      <a:lnTo>
                        <a:pt x="51" y="42"/>
                      </a:lnTo>
                      <a:lnTo>
                        <a:pt x="51" y="42"/>
                      </a:lnTo>
                      <a:lnTo>
                        <a:pt x="51" y="159"/>
                      </a:lnTo>
                      <a:lnTo>
                        <a:pt x="51" y="159"/>
                      </a:lnTo>
                      <a:lnTo>
                        <a:pt x="51" y="166"/>
                      </a:lnTo>
                      <a:lnTo>
                        <a:pt x="50" y="172"/>
                      </a:lnTo>
                      <a:lnTo>
                        <a:pt x="48" y="176"/>
                      </a:lnTo>
                      <a:lnTo>
                        <a:pt x="46" y="182"/>
                      </a:lnTo>
                      <a:lnTo>
                        <a:pt x="39" y="190"/>
                      </a:lnTo>
                      <a:lnTo>
                        <a:pt x="30" y="197"/>
                      </a:lnTo>
                      <a:lnTo>
                        <a:pt x="12" y="208"/>
                      </a:lnTo>
                      <a:lnTo>
                        <a:pt x="5" y="215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0" y="221"/>
                      </a:lnTo>
                      <a:lnTo>
                        <a:pt x="5" y="222"/>
                      </a:lnTo>
                      <a:lnTo>
                        <a:pt x="10" y="223"/>
                      </a:lnTo>
                      <a:lnTo>
                        <a:pt x="19" y="228"/>
                      </a:lnTo>
                      <a:lnTo>
                        <a:pt x="30" y="235"/>
                      </a:lnTo>
                      <a:lnTo>
                        <a:pt x="39" y="244"/>
                      </a:lnTo>
                      <a:lnTo>
                        <a:pt x="47" y="253"/>
                      </a:lnTo>
                      <a:lnTo>
                        <a:pt x="55" y="264"/>
                      </a:lnTo>
                      <a:lnTo>
                        <a:pt x="66" y="280"/>
                      </a:lnTo>
                      <a:lnTo>
                        <a:pt x="66" y="280"/>
                      </a:lnTo>
                      <a:lnTo>
                        <a:pt x="70" y="283"/>
                      </a:lnTo>
                      <a:lnTo>
                        <a:pt x="74" y="287"/>
                      </a:lnTo>
                      <a:lnTo>
                        <a:pt x="80" y="289"/>
                      </a:lnTo>
                      <a:lnTo>
                        <a:pt x="86" y="290"/>
                      </a:lnTo>
                      <a:lnTo>
                        <a:pt x="97" y="292"/>
                      </a:lnTo>
                      <a:lnTo>
                        <a:pt x="110" y="295"/>
                      </a:lnTo>
                      <a:lnTo>
                        <a:pt x="123" y="297"/>
                      </a:lnTo>
                      <a:lnTo>
                        <a:pt x="127" y="299"/>
                      </a:lnTo>
                      <a:lnTo>
                        <a:pt x="132" y="302"/>
                      </a:lnTo>
                      <a:lnTo>
                        <a:pt x="137" y="305"/>
                      </a:lnTo>
                      <a:lnTo>
                        <a:pt x="140" y="310"/>
                      </a:lnTo>
                      <a:lnTo>
                        <a:pt x="142" y="314"/>
                      </a:lnTo>
                      <a:lnTo>
                        <a:pt x="143" y="321"/>
                      </a:lnTo>
                      <a:lnTo>
                        <a:pt x="143" y="321"/>
                      </a:lnTo>
                      <a:lnTo>
                        <a:pt x="145" y="327"/>
                      </a:lnTo>
                      <a:lnTo>
                        <a:pt x="147" y="333"/>
                      </a:lnTo>
                      <a:lnTo>
                        <a:pt x="149" y="337"/>
                      </a:lnTo>
                      <a:lnTo>
                        <a:pt x="153" y="342"/>
                      </a:lnTo>
                      <a:lnTo>
                        <a:pt x="160" y="349"/>
                      </a:lnTo>
                      <a:lnTo>
                        <a:pt x="169" y="355"/>
                      </a:lnTo>
                      <a:lnTo>
                        <a:pt x="179" y="358"/>
                      </a:lnTo>
                      <a:lnTo>
                        <a:pt x="191" y="361"/>
                      </a:lnTo>
                      <a:lnTo>
                        <a:pt x="216" y="365"/>
                      </a:lnTo>
                      <a:lnTo>
                        <a:pt x="241" y="368"/>
                      </a:lnTo>
                      <a:lnTo>
                        <a:pt x="254" y="371"/>
                      </a:lnTo>
                      <a:lnTo>
                        <a:pt x="267" y="374"/>
                      </a:lnTo>
                      <a:lnTo>
                        <a:pt x="277" y="378"/>
                      </a:lnTo>
                      <a:lnTo>
                        <a:pt x="287" y="383"/>
                      </a:lnTo>
                      <a:lnTo>
                        <a:pt x="295" y="391"/>
                      </a:lnTo>
                      <a:lnTo>
                        <a:pt x="299" y="396"/>
                      </a:lnTo>
                      <a:lnTo>
                        <a:pt x="301" y="401"/>
                      </a:lnTo>
                      <a:lnTo>
                        <a:pt x="301" y="401"/>
                      </a:lnTo>
                      <a:lnTo>
                        <a:pt x="301" y="409"/>
                      </a:lnTo>
                      <a:lnTo>
                        <a:pt x="301" y="40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9" name="Google Shape;359;p5"/>
                <p:cNvSpPr/>
                <p:nvPr/>
              </p:nvSpPr>
              <p:spPr>
                <a:xfrm>
                  <a:off x="923656" y="4969570"/>
                  <a:ext cx="523411" cy="458640"/>
                </a:xfrm>
                <a:custGeom>
                  <a:rect b="b" l="l" r="r" t="t"/>
                  <a:pathLst>
                    <a:path extrusionOk="0" h="580" w="639">
                      <a:moveTo>
                        <a:pt x="621" y="430"/>
                      </a:moveTo>
                      <a:lnTo>
                        <a:pt x="621" y="430"/>
                      </a:lnTo>
                      <a:lnTo>
                        <a:pt x="615" y="430"/>
                      </a:lnTo>
                      <a:lnTo>
                        <a:pt x="609" y="433"/>
                      </a:lnTo>
                      <a:lnTo>
                        <a:pt x="606" y="436"/>
                      </a:lnTo>
                      <a:lnTo>
                        <a:pt x="603" y="440"/>
                      </a:lnTo>
                      <a:lnTo>
                        <a:pt x="597" y="448"/>
                      </a:lnTo>
                      <a:lnTo>
                        <a:pt x="592" y="450"/>
                      </a:lnTo>
                      <a:lnTo>
                        <a:pt x="588" y="452"/>
                      </a:lnTo>
                      <a:lnTo>
                        <a:pt x="588" y="452"/>
                      </a:lnTo>
                      <a:lnTo>
                        <a:pt x="574" y="456"/>
                      </a:lnTo>
                      <a:lnTo>
                        <a:pt x="559" y="460"/>
                      </a:lnTo>
                      <a:lnTo>
                        <a:pt x="543" y="464"/>
                      </a:lnTo>
                      <a:lnTo>
                        <a:pt x="527" y="468"/>
                      </a:lnTo>
                      <a:lnTo>
                        <a:pt x="512" y="475"/>
                      </a:lnTo>
                      <a:lnTo>
                        <a:pt x="505" y="479"/>
                      </a:lnTo>
                      <a:lnTo>
                        <a:pt x="499" y="483"/>
                      </a:lnTo>
                      <a:lnTo>
                        <a:pt x="494" y="488"/>
                      </a:lnTo>
                      <a:lnTo>
                        <a:pt x="490" y="494"/>
                      </a:lnTo>
                      <a:lnTo>
                        <a:pt x="486" y="501"/>
                      </a:lnTo>
                      <a:lnTo>
                        <a:pt x="485" y="508"/>
                      </a:lnTo>
                      <a:lnTo>
                        <a:pt x="485" y="508"/>
                      </a:lnTo>
                      <a:lnTo>
                        <a:pt x="483" y="517"/>
                      </a:lnTo>
                      <a:lnTo>
                        <a:pt x="481" y="526"/>
                      </a:lnTo>
                      <a:lnTo>
                        <a:pt x="477" y="533"/>
                      </a:lnTo>
                      <a:lnTo>
                        <a:pt x="474" y="540"/>
                      </a:lnTo>
                      <a:lnTo>
                        <a:pt x="469" y="546"/>
                      </a:lnTo>
                      <a:lnTo>
                        <a:pt x="464" y="551"/>
                      </a:lnTo>
                      <a:lnTo>
                        <a:pt x="454" y="559"/>
                      </a:lnTo>
                      <a:lnTo>
                        <a:pt x="443" y="565"/>
                      </a:lnTo>
                      <a:lnTo>
                        <a:pt x="431" y="571"/>
                      </a:lnTo>
                      <a:lnTo>
                        <a:pt x="418" y="575"/>
                      </a:lnTo>
                      <a:lnTo>
                        <a:pt x="407" y="580"/>
                      </a:lnTo>
                      <a:lnTo>
                        <a:pt x="407" y="580"/>
                      </a:lnTo>
                      <a:lnTo>
                        <a:pt x="403" y="574"/>
                      </a:lnTo>
                      <a:lnTo>
                        <a:pt x="401" y="566"/>
                      </a:lnTo>
                      <a:lnTo>
                        <a:pt x="400" y="557"/>
                      </a:lnTo>
                      <a:lnTo>
                        <a:pt x="397" y="548"/>
                      </a:lnTo>
                      <a:lnTo>
                        <a:pt x="393" y="540"/>
                      </a:lnTo>
                      <a:lnTo>
                        <a:pt x="391" y="535"/>
                      </a:lnTo>
                      <a:lnTo>
                        <a:pt x="387" y="533"/>
                      </a:lnTo>
                      <a:lnTo>
                        <a:pt x="384" y="529"/>
                      </a:lnTo>
                      <a:lnTo>
                        <a:pt x="379" y="527"/>
                      </a:lnTo>
                      <a:lnTo>
                        <a:pt x="374" y="526"/>
                      </a:lnTo>
                      <a:lnTo>
                        <a:pt x="368" y="526"/>
                      </a:lnTo>
                      <a:lnTo>
                        <a:pt x="368" y="526"/>
                      </a:lnTo>
                      <a:lnTo>
                        <a:pt x="357" y="527"/>
                      </a:lnTo>
                      <a:lnTo>
                        <a:pt x="351" y="529"/>
                      </a:lnTo>
                      <a:lnTo>
                        <a:pt x="341" y="532"/>
                      </a:lnTo>
                      <a:lnTo>
                        <a:pt x="330" y="533"/>
                      </a:lnTo>
                      <a:lnTo>
                        <a:pt x="330" y="533"/>
                      </a:lnTo>
                      <a:lnTo>
                        <a:pt x="314" y="532"/>
                      </a:lnTo>
                      <a:lnTo>
                        <a:pt x="301" y="529"/>
                      </a:lnTo>
                      <a:lnTo>
                        <a:pt x="287" y="527"/>
                      </a:lnTo>
                      <a:lnTo>
                        <a:pt x="271" y="526"/>
                      </a:lnTo>
                      <a:lnTo>
                        <a:pt x="271" y="526"/>
                      </a:lnTo>
                      <a:lnTo>
                        <a:pt x="262" y="527"/>
                      </a:lnTo>
                      <a:lnTo>
                        <a:pt x="255" y="529"/>
                      </a:lnTo>
                      <a:lnTo>
                        <a:pt x="248" y="533"/>
                      </a:lnTo>
                      <a:lnTo>
                        <a:pt x="242" y="536"/>
                      </a:lnTo>
                      <a:lnTo>
                        <a:pt x="232" y="544"/>
                      </a:lnTo>
                      <a:lnTo>
                        <a:pt x="226" y="547"/>
                      </a:lnTo>
                      <a:lnTo>
                        <a:pt x="221" y="548"/>
                      </a:lnTo>
                      <a:lnTo>
                        <a:pt x="221" y="548"/>
                      </a:lnTo>
                      <a:lnTo>
                        <a:pt x="217" y="547"/>
                      </a:lnTo>
                      <a:lnTo>
                        <a:pt x="214" y="546"/>
                      </a:lnTo>
                      <a:lnTo>
                        <a:pt x="209" y="542"/>
                      </a:lnTo>
                      <a:lnTo>
                        <a:pt x="204" y="535"/>
                      </a:lnTo>
                      <a:lnTo>
                        <a:pt x="201" y="528"/>
                      </a:lnTo>
                      <a:lnTo>
                        <a:pt x="195" y="512"/>
                      </a:lnTo>
                      <a:lnTo>
                        <a:pt x="193" y="505"/>
                      </a:lnTo>
                      <a:lnTo>
                        <a:pt x="191" y="500"/>
                      </a:lnTo>
                      <a:lnTo>
                        <a:pt x="191" y="500"/>
                      </a:lnTo>
                      <a:lnTo>
                        <a:pt x="188" y="503"/>
                      </a:lnTo>
                      <a:lnTo>
                        <a:pt x="186" y="509"/>
                      </a:lnTo>
                      <a:lnTo>
                        <a:pt x="180" y="524"/>
                      </a:lnTo>
                      <a:lnTo>
                        <a:pt x="178" y="531"/>
                      </a:lnTo>
                      <a:lnTo>
                        <a:pt x="174" y="538"/>
                      </a:lnTo>
                      <a:lnTo>
                        <a:pt x="170" y="542"/>
                      </a:lnTo>
                      <a:lnTo>
                        <a:pt x="168" y="543"/>
                      </a:lnTo>
                      <a:lnTo>
                        <a:pt x="165" y="544"/>
                      </a:lnTo>
                      <a:lnTo>
                        <a:pt x="165" y="544"/>
                      </a:lnTo>
                      <a:lnTo>
                        <a:pt x="158" y="543"/>
                      </a:lnTo>
                      <a:lnTo>
                        <a:pt x="153" y="542"/>
                      </a:lnTo>
                      <a:lnTo>
                        <a:pt x="142" y="536"/>
                      </a:lnTo>
                      <a:lnTo>
                        <a:pt x="137" y="534"/>
                      </a:lnTo>
                      <a:lnTo>
                        <a:pt x="130" y="532"/>
                      </a:lnTo>
                      <a:lnTo>
                        <a:pt x="123" y="529"/>
                      </a:lnTo>
                      <a:lnTo>
                        <a:pt x="113" y="529"/>
                      </a:lnTo>
                      <a:lnTo>
                        <a:pt x="113" y="529"/>
                      </a:lnTo>
                      <a:lnTo>
                        <a:pt x="108" y="529"/>
                      </a:lnTo>
                      <a:lnTo>
                        <a:pt x="102" y="531"/>
                      </a:lnTo>
                      <a:lnTo>
                        <a:pt x="92" y="535"/>
                      </a:lnTo>
                      <a:lnTo>
                        <a:pt x="81" y="539"/>
                      </a:lnTo>
                      <a:lnTo>
                        <a:pt x="76" y="540"/>
                      </a:lnTo>
                      <a:lnTo>
                        <a:pt x="70" y="541"/>
                      </a:lnTo>
                      <a:lnTo>
                        <a:pt x="70" y="541"/>
                      </a:lnTo>
                      <a:lnTo>
                        <a:pt x="66" y="540"/>
                      </a:lnTo>
                      <a:lnTo>
                        <a:pt x="62" y="539"/>
                      </a:lnTo>
                      <a:lnTo>
                        <a:pt x="54" y="534"/>
                      </a:lnTo>
                      <a:lnTo>
                        <a:pt x="46" y="527"/>
                      </a:lnTo>
                      <a:lnTo>
                        <a:pt x="36" y="519"/>
                      </a:lnTo>
                      <a:lnTo>
                        <a:pt x="29" y="510"/>
                      </a:lnTo>
                      <a:lnTo>
                        <a:pt x="24" y="501"/>
                      </a:lnTo>
                      <a:lnTo>
                        <a:pt x="19" y="490"/>
                      </a:lnTo>
                      <a:lnTo>
                        <a:pt x="18" y="482"/>
                      </a:lnTo>
                      <a:lnTo>
                        <a:pt x="18" y="482"/>
                      </a:lnTo>
                      <a:lnTo>
                        <a:pt x="18" y="474"/>
                      </a:lnTo>
                      <a:lnTo>
                        <a:pt x="19" y="467"/>
                      </a:lnTo>
                      <a:lnTo>
                        <a:pt x="24" y="455"/>
                      </a:lnTo>
                      <a:lnTo>
                        <a:pt x="27" y="441"/>
                      </a:lnTo>
                      <a:lnTo>
                        <a:pt x="28" y="434"/>
                      </a:lnTo>
                      <a:lnTo>
                        <a:pt x="29" y="427"/>
                      </a:lnTo>
                      <a:lnTo>
                        <a:pt x="29" y="427"/>
                      </a:lnTo>
                      <a:lnTo>
                        <a:pt x="28" y="422"/>
                      </a:lnTo>
                      <a:lnTo>
                        <a:pt x="28" y="418"/>
                      </a:lnTo>
                      <a:lnTo>
                        <a:pt x="25" y="411"/>
                      </a:lnTo>
                      <a:lnTo>
                        <a:pt x="20" y="405"/>
                      </a:lnTo>
                      <a:lnTo>
                        <a:pt x="15" y="399"/>
                      </a:lnTo>
                      <a:lnTo>
                        <a:pt x="9" y="395"/>
                      </a:lnTo>
                      <a:lnTo>
                        <a:pt x="4" y="390"/>
                      </a:lnTo>
                      <a:lnTo>
                        <a:pt x="1" y="386"/>
                      </a:lnTo>
                      <a:lnTo>
                        <a:pt x="0" y="379"/>
                      </a:lnTo>
                      <a:lnTo>
                        <a:pt x="0" y="379"/>
                      </a:lnTo>
                      <a:lnTo>
                        <a:pt x="0" y="375"/>
                      </a:lnTo>
                      <a:lnTo>
                        <a:pt x="1" y="372"/>
                      </a:lnTo>
                      <a:lnTo>
                        <a:pt x="5" y="365"/>
                      </a:lnTo>
                      <a:lnTo>
                        <a:pt x="11" y="358"/>
                      </a:lnTo>
                      <a:lnTo>
                        <a:pt x="18" y="352"/>
                      </a:lnTo>
                      <a:lnTo>
                        <a:pt x="27" y="346"/>
                      </a:lnTo>
                      <a:lnTo>
                        <a:pt x="35" y="342"/>
                      </a:lnTo>
                      <a:lnTo>
                        <a:pt x="43" y="340"/>
                      </a:lnTo>
                      <a:lnTo>
                        <a:pt x="51" y="338"/>
                      </a:lnTo>
                      <a:lnTo>
                        <a:pt x="51" y="338"/>
                      </a:lnTo>
                      <a:lnTo>
                        <a:pt x="57" y="338"/>
                      </a:lnTo>
                      <a:lnTo>
                        <a:pt x="64" y="340"/>
                      </a:lnTo>
                      <a:lnTo>
                        <a:pt x="76" y="344"/>
                      </a:lnTo>
                      <a:lnTo>
                        <a:pt x="86" y="348"/>
                      </a:lnTo>
                      <a:lnTo>
                        <a:pt x="93" y="349"/>
                      </a:lnTo>
                      <a:lnTo>
                        <a:pt x="100" y="350"/>
                      </a:lnTo>
                      <a:lnTo>
                        <a:pt x="100" y="350"/>
                      </a:lnTo>
                      <a:lnTo>
                        <a:pt x="109" y="349"/>
                      </a:lnTo>
                      <a:lnTo>
                        <a:pt x="112" y="346"/>
                      </a:lnTo>
                      <a:lnTo>
                        <a:pt x="115" y="345"/>
                      </a:lnTo>
                      <a:lnTo>
                        <a:pt x="117" y="343"/>
                      </a:lnTo>
                      <a:lnTo>
                        <a:pt x="119" y="340"/>
                      </a:lnTo>
                      <a:lnTo>
                        <a:pt x="122" y="334"/>
                      </a:lnTo>
                      <a:lnTo>
                        <a:pt x="122" y="326"/>
                      </a:lnTo>
                      <a:lnTo>
                        <a:pt x="122" y="317"/>
                      </a:lnTo>
                      <a:lnTo>
                        <a:pt x="120" y="298"/>
                      </a:lnTo>
                      <a:lnTo>
                        <a:pt x="120" y="298"/>
                      </a:lnTo>
                      <a:lnTo>
                        <a:pt x="120" y="253"/>
                      </a:lnTo>
                      <a:lnTo>
                        <a:pt x="120" y="253"/>
                      </a:lnTo>
                      <a:lnTo>
                        <a:pt x="122" y="246"/>
                      </a:lnTo>
                      <a:lnTo>
                        <a:pt x="123" y="241"/>
                      </a:lnTo>
                      <a:lnTo>
                        <a:pt x="125" y="235"/>
                      </a:lnTo>
                      <a:lnTo>
                        <a:pt x="127" y="230"/>
                      </a:lnTo>
                      <a:lnTo>
                        <a:pt x="135" y="222"/>
                      </a:lnTo>
                      <a:lnTo>
                        <a:pt x="143" y="214"/>
                      </a:lnTo>
                      <a:lnTo>
                        <a:pt x="151" y="206"/>
                      </a:lnTo>
                      <a:lnTo>
                        <a:pt x="158" y="197"/>
                      </a:lnTo>
                      <a:lnTo>
                        <a:pt x="161" y="191"/>
                      </a:lnTo>
                      <a:lnTo>
                        <a:pt x="163" y="185"/>
                      </a:lnTo>
                      <a:lnTo>
                        <a:pt x="164" y="178"/>
                      </a:lnTo>
                      <a:lnTo>
                        <a:pt x="165" y="169"/>
                      </a:lnTo>
                      <a:lnTo>
                        <a:pt x="165" y="169"/>
                      </a:lnTo>
                      <a:lnTo>
                        <a:pt x="164" y="160"/>
                      </a:lnTo>
                      <a:lnTo>
                        <a:pt x="162" y="152"/>
                      </a:lnTo>
                      <a:lnTo>
                        <a:pt x="158" y="144"/>
                      </a:lnTo>
                      <a:lnTo>
                        <a:pt x="154" y="137"/>
                      </a:lnTo>
                      <a:lnTo>
                        <a:pt x="147" y="122"/>
                      </a:lnTo>
                      <a:lnTo>
                        <a:pt x="145" y="115"/>
                      </a:lnTo>
                      <a:lnTo>
                        <a:pt x="143" y="107"/>
                      </a:lnTo>
                      <a:lnTo>
                        <a:pt x="143" y="107"/>
                      </a:lnTo>
                      <a:lnTo>
                        <a:pt x="143" y="100"/>
                      </a:lnTo>
                      <a:lnTo>
                        <a:pt x="146" y="94"/>
                      </a:lnTo>
                      <a:lnTo>
                        <a:pt x="148" y="88"/>
                      </a:lnTo>
                      <a:lnTo>
                        <a:pt x="151" y="82"/>
                      </a:lnTo>
                      <a:lnTo>
                        <a:pt x="160" y="69"/>
                      </a:lnTo>
                      <a:lnTo>
                        <a:pt x="170" y="57"/>
                      </a:lnTo>
                      <a:lnTo>
                        <a:pt x="180" y="43"/>
                      </a:lnTo>
                      <a:lnTo>
                        <a:pt x="189" y="29"/>
                      </a:lnTo>
                      <a:lnTo>
                        <a:pt x="196" y="15"/>
                      </a:lnTo>
                      <a:lnTo>
                        <a:pt x="200" y="8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6" y="2"/>
                      </a:lnTo>
                      <a:lnTo>
                        <a:pt x="293" y="7"/>
                      </a:lnTo>
                      <a:lnTo>
                        <a:pt x="301" y="13"/>
                      </a:lnTo>
                      <a:lnTo>
                        <a:pt x="309" y="21"/>
                      </a:lnTo>
                      <a:lnTo>
                        <a:pt x="317" y="29"/>
                      </a:lnTo>
                      <a:lnTo>
                        <a:pt x="326" y="36"/>
                      </a:lnTo>
                      <a:lnTo>
                        <a:pt x="336" y="42"/>
                      </a:lnTo>
                      <a:lnTo>
                        <a:pt x="340" y="43"/>
                      </a:lnTo>
                      <a:lnTo>
                        <a:pt x="345" y="44"/>
                      </a:lnTo>
                      <a:lnTo>
                        <a:pt x="345" y="44"/>
                      </a:lnTo>
                      <a:lnTo>
                        <a:pt x="346" y="50"/>
                      </a:lnTo>
                      <a:lnTo>
                        <a:pt x="347" y="54"/>
                      </a:lnTo>
                      <a:lnTo>
                        <a:pt x="348" y="58"/>
                      </a:lnTo>
                      <a:lnTo>
                        <a:pt x="348" y="63"/>
                      </a:lnTo>
                      <a:lnTo>
                        <a:pt x="348" y="63"/>
                      </a:lnTo>
                      <a:lnTo>
                        <a:pt x="349" y="71"/>
                      </a:lnTo>
                      <a:lnTo>
                        <a:pt x="351" y="80"/>
                      </a:lnTo>
                      <a:lnTo>
                        <a:pt x="354" y="85"/>
                      </a:lnTo>
                      <a:lnTo>
                        <a:pt x="357" y="90"/>
                      </a:lnTo>
                      <a:lnTo>
                        <a:pt x="362" y="93"/>
                      </a:lnTo>
                      <a:lnTo>
                        <a:pt x="367" y="97"/>
                      </a:lnTo>
                      <a:lnTo>
                        <a:pt x="378" y="100"/>
                      </a:lnTo>
                      <a:lnTo>
                        <a:pt x="390" y="104"/>
                      </a:lnTo>
                      <a:lnTo>
                        <a:pt x="401" y="107"/>
                      </a:lnTo>
                      <a:lnTo>
                        <a:pt x="407" y="109"/>
                      </a:lnTo>
                      <a:lnTo>
                        <a:pt x="412" y="113"/>
                      </a:lnTo>
                      <a:lnTo>
                        <a:pt x="415" y="116"/>
                      </a:lnTo>
                      <a:lnTo>
                        <a:pt x="418" y="121"/>
                      </a:lnTo>
                      <a:lnTo>
                        <a:pt x="418" y="121"/>
                      </a:lnTo>
                      <a:lnTo>
                        <a:pt x="423" y="128"/>
                      </a:lnTo>
                      <a:lnTo>
                        <a:pt x="429" y="134"/>
                      </a:lnTo>
                      <a:lnTo>
                        <a:pt x="435" y="139"/>
                      </a:lnTo>
                      <a:lnTo>
                        <a:pt x="441" y="144"/>
                      </a:lnTo>
                      <a:lnTo>
                        <a:pt x="456" y="152"/>
                      </a:lnTo>
                      <a:lnTo>
                        <a:pt x="471" y="161"/>
                      </a:lnTo>
                      <a:lnTo>
                        <a:pt x="484" y="170"/>
                      </a:lnTo>
                      <a:lnTo>
                        <a:pt x="491" y="176"/>
                      </a:lnTo>
                      <a:lnTo>
                        <a:pt x="496" y="183"/>
                      </a:lnTo>
                      <a:lnTo>
                        <a:pt x="500" y="190"/>
                      </a:lnTo>
                      <a:lnTo>
                        <a:pt x="504" y="198"/>
                      </a:lnTo>
                      <a:lnTo>
                        <a:pt x="506" y="207"/>
                      </a:lnTo>
                      <a:lnTo>
                        <a:pt x="507" y="218"/>
                      </a:lnTo>
                      <a:lnTo>
                        <a:pt x="507" y="218"/>
                      </a:lnTo>
                      <a:lnTo>
                        <a:pt x="505" y="225"/>
                      </a:lnTo>
                      <a:lnTo>
                        <a:pt x="502" y="230"/>
                      </a:lnTo>
                      <a:lnTo>
                        <a:pt x="498" y="236"/>
                      </a:lnTo>
                      <a:lnTo>
                        <a:pt x="492" y="241"/>
                      </a:lnTo>
                      <a:lnTo>
                        <a:pt x="486" y="246"/>
                      </a:lnTo>
                      <a:lnTo>
                        <a:pt x="482" y="251"/>
                      </a:lnTo>
                      <a:lnTo>
                        <a:pt x="478" y="258"/>
                      </a:lnTo>
                      <a:lnTo>
                        <a:pt x="477" y="265"/>
                      </a:lnTo>
                      <a:lnTo>
                        <a:pt x="477" y="265"/>
                      </a:lnTo>
                      <a:lnTo>
                        <a:pt x="478" y="269"/>
                      </a:lnTo>
                      <a:lnTo>
                        <a:pt x="479" y="274"/>
                      </a:lnTo>
                      <a:lnTo>
                        <a:pt x="483" y="279"/>
                      </a:lnTo>
                      <a:lnTo>
                        <a:pt x="486" y="282"/>
                      </a:lnTo>
                      <a:lnTo>
                        <a:pt x="490" y="284"/>
                      </a:lnTo>
                      <a:lnTo>
                        <a:pt x="494" y="286"/>
                      </a:lnTo>
                      <a:lnTo>
                        <a:pt x="499" y="287"/>
                      </a:lnTo>
                      <a:lnTo>
                        <a:pt x="504" y="287"/>
                      </a:lnTo>
                      <a:lnTo>
                        <a:pt x="504" y="287"/>
                      </a:lnTo>
                      <a:lnTo>
                        <a:pt x="529" y="287"/>
                      </a:lnTo>
                      <a:lnTo>
                        <a:pt x="529" y="287"/>
                      </a:lnTo>
                      <a:lnTo>
                        <a:pt x="531" y="288"/>
                      </a:lnTo>
                      <a:lnTo>
                        <a:pt x="534" y="289"/>
                      </a:lnTo>
                      <a:lnTo>
                        <a:pt x="536" y="296"/>
                      </a:lnTo>
                      <a:lnTo>
                        <a:pt x="538" y="314"/>
                      </a:lnTo>
                      <a:lnTo>
                        <a:pt x="540" y="325"/>
                      </a:lnTo>
                      <a:lnTo>
                        <a:pt x="544" y="333"/>
                      </a:lnTo>
                      <a:lnTo>
                        <a:pt x="546" y="337"/>
                      </a:lnTo>
                      <a:lnTo>
                        <a:pt x="550" y="340"/>
                      </a:lnTo>
                      <a:lnTo>
                        <a:pt x="553" y="341"/>
                      </a:lnTo>
                      <a:lnTo>
                        <a:pt x="559" y="342"/>
                      </a:lnTo>
                      <a:lnTo>
                        <a:pt x="559" y="342"/>
                      </a:lnTo>
                      <a:lnTo>
                        <a:pt x="580" y="342"/>
                      </a:lnTo>
                      <a:lnTo>
                        <a:pt x="580" y="342"/>
                      </a:lnTo>
                      <a:lnTo>
                        <a:pt x="603" y="380"/>
                      </a:lnTo>
                      <a:lnTo>
                        <a:pt x="619" y="409"/>
                      </a:lnTo>
                      <a:lnTo>
                        <a:pt x="628" y="427"/>
                      </a:lnTo>
                      <a:lnTo>
                        <a:pt x="628" y="427"/>
                      </a:lnTo>
                      <a:lnTo>
                        <a:pt x="630" y="427"/>
                      </a:lnTo>
                      <a:lnTo>
                        <a:pt x="630" y="428"/>
                      </a:lnTo>
                      <a:lnTo>
                        <a:pt x="632" y="429"/>
                      </a:lnTo>
                      <a:lnTo>
                        <a:pt x="639" y="430"/>
                      </a:lnTo>
                      <a:lnTo>
                        <a:pt x="639" y="430"/>
                      </a:lnTo>
                      <a:lnTo>
                        <a:pt x="639" y="430"/>
                      </a:lnTo>
                      <a:lnTo>
                        <a:pt x="621" y="430"/>
                      </a:lnTo>
                      <a:lnTo>
                        <a:pt x="621" y="43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0" name="Google Shape;360;p5"/>
                <p:cNvSpPr/>
                <p:nvPr/>
              </p:nvSpPr>
              <p:spPr>
                <a:xfrm>
                  <a:off x="1170641" y="4499859"/>
                  <a:ext cx="300962" cy="234065"/>
                </a:xfrm>
                <a:custGeom>
                  <a:rect b="b" l="l" r="r" t="t"/>
                  <a:pathLst>
                    <a:path extrusionOk="0" h="297" w="367">
                      <a:moveTo>
                        <a:pt x="55" y="29"/>
                      </a:move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38"/>
                      </a:lnTo>
                      <a:lnTo>
                        <a:pt x="56" y="40"/>
                      </a:lnTo>
                      <a:lnTo>
                        <a:pt x="58" y="43"/>
                      </a:lnTo>
                      <a:lnTo>
                        <a:pt x="61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70" y="44"/>
                      </a:lnTo>
                      <a:lnTo>
                        <a:pt x="74" y="42"/>
                      </a:lnTo>
                      <a:lnTo>
                        <a:pt x="78" y="35"/>
                      </a:lnTo>
                      <a:lnTo>
                        <a:pt x="84" y="29"/>
                      </a:lnTo>
                      <a:lnTo>
                        <a:pt x="88" y="27"/>
                      </a:lnTo>
                      <a:lnTo>
                        <a:pt x="91" y="26"/>
                      </a:lnTo>
                      <a:lnTo>
                        <a:pt x="91" y="26"/>
                      </a:lnTo>
                      <a:lnTo>
                        <a:pt x="125" y="26"/>
                      </a:lnTo>
                      <a:lnTo>
                        <a:pt x="125" y="26"/>
                      </a:lnTo>
                      <a:lnTo>
                        <a:pt x="130" y="26"/>
                      </a:lnTo>
                      <a:lnTo>
                        <a:pt x="136" y="24"/>
                      </a:lnTo>
                      <a:lnTo>
                        <a:pt x="149" y="21"/>
                      </a:lnTo>
                      <a:lnTo>
                        <a:pt x="161" y="16"/>
                      </a:lnTo>
                      <a:lnTo>
                        <a:pt x="168" y="15"/>
                      </a:lnTo>
                      <a:lnTo>
                        <a:pt x="176" y="15"/>
                      </a:lnTo>
                      <a:lnTo>
                        <a:pt x="176" y="15"/>
                      </a:lnTo>
                      <a:lnTo>
                        <a:pt x="183" y="15"/>
                      </a:lnTo>
                      <a:lnTo>
                        <a:pt x="189" y="16"/>
                      </a:lnTo>
                      <a:lnTo>
                        <a:pt x="199" y="21"/>
                      </a:lnTo>
                      <a:lnTo>
                        <a:pt x="209" y="24"/>
                      </a:lnTo>
                      <a:lnTo>
                        <a:pt x="216" y="26"/>
                      </a:lnTo>
                      <a:lnTo>
                        <a:pt x="223" y="26"/>
                      </a:lnTo>
                      <a:lnTo>
                        <a:pt x="223" y="26"/>
                      </a:lnTo>
                      <a:lnTo>
                        <a:pt x="233" y="26"/>
                      </a:lnTo>
                      <a:lnTo>
                        <a:pt x="242" y="24"/>
                      </a:lnTo>
                      <a:lnTo>
                        <a:pt x="249" y="22"/>
                      </a:lnTo>
                      <a:lnTo>
                        <a:pt x="254" y="19"/>
                      </a:lnTo>
                      <a:lnTo>
                        <a:pt x="260" y="15"/>
                      </a:lnTo>
                      <a:lnTo>
                        <a:pt x="265" y="11"/>
                      </a:lnTo>
                      <a:lnTo>
                        <a:pt x="269" y="6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72" y="37"/>
                      </a:lnTo>
                      <a:lnTo>
                        <a:pt x="272" y="37"/>
                      </a:lnTo>
                      <a:lnTo>
                        <a:pt x="273" y="44"/>
                      </a:lnTo>
                      <a:lnTo>
                        <a:pt x="275" y="50"/>
                      </a:lnTo>
                      <a:lnTo>
                        <a:pt x="279" y="54"/>
                      </a:lnTo>
                      <a:lnTo>
                        <a:pt x="283" y="59"/>
                      </a:lnTo>
                      <a:lnTo>
                        <a:pt x="288" y="64"/>
                      </a:lnTo>
                      <a:lnTo>
                        <a:pt x="292" y="66"/>
                      </a:lnTo>
                      <a:lnTo>
                        <a:pt x="302" y="70"/>
                      </a:lnTo>
                      <a:lnTo>
                        <a:pt x="302" y="70"/>
                      </a:lnTo>
                      <a:lnTo>
                        <a:pt x="305" y="80"/>
                      </a:lnTo>
                      <a:lnTo>
                        <a:pt x="308" y="88"/>
                      </a:lnTo>
                      <a:lnTo>
                        <a:pt x="313" y="96"/>
                      </a:lnTo>
                      <a:lnTo>
                        <a:pt x="319" y="103"/>
                      </a:lnTo>
                      <a:lnTo>
                        <a:pt x="325" y="108"/>
                      </a:lnTo>
                      <a:lnTo>
                        <a:pt x="330" y="114"/>
                      </a:lnTo>
                      <a:lnTo>
                        <a:pt x="336" y="118"/>
                      </a:lnTo>
                      <a:lnTo>
                        <a:pt x="342" y="121"/>
                      </a:lnTo>
                      <a:lnTo>
                        <a:pt x="342" y="121"/>
                      </a:lnTo>
                      <a:lnTo>
                        <a:pt x="338" y="136"/>
                      </a:lnTo>
                      <a:lnTo>
                        <a:pt x="338" y="136"/>
                      </a:lnTo>
                      <a:lnTo>
                        <a:pt x="338" y="136"/>
                      </a:lnTo>
                      <a:lnTo>
                        <a:pt x="338" y="145"/>
                      </a:lnTo>
                      <a:lnTo>
                        <a:pt x="340" y="152"/>
                      </a:lnTo>
                      <a:lnTo>
                        <a:pt x="342" y="157"/>
                      </a:lnTo>
                      <a:lnTo>
                        <a:pt x="345" y="161"/>
                      </a:lnTo>
                      <a:lnTo>
                        <a:pt x="350" y="164"/>
                      </a:lnTo>
                      <a:lnTo>
                        <a:pt x="354" y="166"/>
                      </a:lnTo>
                      <a:lnTo>
                        <a:pt x="367" y="169"/>
                      </a:lnTo>
                      <a:lnTo>
                        <a:pt x="367" y="169"/>
                      </a:lnTo>
                      <a:lnTo>
                        <a:pt x="367" y="184"/>
                      </a:lnTo>
                      <a:lnTo>
                        <a:pt x="367" y="184"/>
                      </a:lnTo>
                      <a:lnTo>
                        <a:pt x="367" y="184"/>
                      </a:lnTo>
                      <a:lnTo>
                        <a:pt x="364" y="189"/>
                      </a:lnTo>
                      <a:lnTo>
                        <a:pt x="360" y="194"/>
                      </a:lnTo>
                      <a:lnTo>
                        <a:pt x="357" y="197"/>
                      </a:lnTo>
                      <a:lnTo>
                        <a:pt x="356" y="203"/>
                      </a:lnTo>
                      <a:lnTo>
                        <a:pt x="356" y="203"/>
                      </a:lnTo>
                      <a:lnTo>
                        <a:pt x="357" y="212"/>
                      </a:lnTo>
                      <a:lnTo>
                        <a:pt x="354" y="220"/>
                      </a:lnTo>
                      <a:lnTo>
                        <a:pt x="351" y="229"/>
                      </a:lnTo>
                      <a:lnTo>
                        <a:pt x="346" y="236"/>
                      </a:lnTo>
                      <a:lnTo>
                        <a:pt x="341" y="243"/>
                      </a:lnTo>
                      <a:lnTo>
                        <a:pt x="333" y="250"/>
                      </a:lnTo>
                      <a:lnTo>
                        <a:pt x="325" y="257"/>
                      </a:lnTo>
                      <a:lnTo>
                        <a:pt x="315" y="263"/>
                      </a:lnTo>
                      <a:lnTo>
                        <a:pt x="297" y="273"/>
                      </a:lnTo>
                      <a:lnTo>
                        <a:pt x="277" y="282"/>
                      </a:lnTo>
                      <a:lnTo>
                        <a:pt x="243" y="297"/>
                      </a:lnTo>
                      <a:lnTo>
                        <a:pt x="243" y="297"/>
                      </a:lnTo>
                      <a:lnTo>
                        <a:pt x="236" y="292"/>
                      </a:lnTo>
                      <a:lnTo>
                        <a:pt x="231" y="288"/>
                      </a:lnTo>
                      <a:lnTo>
                        <a:pt x="221" y="278"/>
                      </a:lnTo>
                      <a:lnTo>
                        <a:pt x="216" y="272"/>
                      </a:lnTo>
                      <a:lnTo>
                        <a:pt x="211" y="268"/>
                      </a:lnTo>
                      <a:lnTo>
                        <a:pt x="203" y="266"/>
                      </a:lnTo>
                      <a:lnTo>
                        <a:pt x="195" y="265"/>
                      </a:lnTo>
                      <a:lnTo>
                        <a:pt x="195" y="265"/>
                      </a:lnTo>
                      <a:lnTo>
                        <a:pt x="186" y="266"/>
                      </a:lnTo>
                      <a:lnTo>
                        <a:pt x="182" y="268"/>
                      </a:lnTo>
                      <a:lnTo>
                        <a:pt x="178" y="272"/>
                      </a:lnTo>
                      <a:lnTo>
                        <a:pt x="176" y="275"/>
                      </a:lnTo>
                      <a:lnTo>
                        <a:pt x="174" y="280"/>
                      </a:lnTo>
                      <a:lnTo>
                        <a:pt x="169" y="283"/>
                      </a:lnTo>
                      <a:lnTo>
                        <a:pt x="163" y="286"/>
                      </a:lnTo>
                      <a:lnTo>
                        <a:pt x="154" y="287"/>
                      </a:lnTo>
                      <a:lnTo>
                        <a:pt x="154" y="287"/>
                      </a:lnTo>
                      <a:lnTo>
                        <a:pt x="150" y="286"/>
                      </a:lnTo>
                      <a:lnTo>
                        <a:pt x="146" y="284"/>
                      </a:lnTo>
                      <a:lnTo>
                        <a:pt x="142" y="282"/>
                      </a:lnTo>
                      <a:lnTo>
                        <a:pt x="138" y="280"/>
                      </a:lnTo>
                      <a:lnTo>
                        <a:pt x="132" y="273"/>
                      </a:lnTo>
                      <a:lnTo>
                        <a:pt x="128" y="265"/>
                      </a:lnTo>
                      <a:lnTo>
                        <a:pt x="123" y="257"/>
                      </a:lnTo>
                      <a:lnTo>
                        <a:pt x="119" y="250"/>
                      </a:lnTo>
                      <a:lnTo>
                        <a:pt x="113" y="245"/>
                      </a:lnTo>
                      <a:lnTo>
                        <a:pt x="109" y="243"/>
                      </a:lnTo>
                      <a:lnTo>
                        <a:pt x="106" y="243"/>
                      </a:lnTo>
                      <a:lnTo>
                        <a:pt x="106" y="243"/>
                      </a:lnTo>
                      <a:lnTo>
                        <a:pt x="102" y="243"/>
                      </a:lnTo>
                      <a:lnTo>
                        <a:pt x="99" y="244"/>
                      </a:lnTo>
                      <a:lnTo>
                        <a:pt x="93" y="249"/>
                      </a:lnTo>
                      <a:lnTo>
                        <a:pt x="88" y="252"/>
                      </a:lnTo>
                      <a:lnTo>
                        <a:pt x="84" y="253"/>
                      </a:lnTo>
                      <a:lnTo>
                        <a:pt x="81" y="253"/>
                      </a:lnTo>
                      <a:lnTo>
                        <a:pt x="81" y="253"/>
                      </a:lnTo>
                      <a:lnTo>
                        <a:pt x="75" y="253"/>
                      </a:lnTo>
                      <a:lnTo>
                        <a:pt x="71" y="251"/>
                      </a:lnTo>
                      <a:lnTo>
                        <a:pt x="68" y="248"/>
                      </a:lnTo>
                      <a:lnTo>
                        <a:pt x="66" y="243"/>
                      </a:lnTo>
                      <a:lnTo>
                        <a:pt x="63" y="238"/>
                      </a:lnTo>
                      <a:lnTo>
                        <a:pt x="62" y="233"/>
                      </a:lnTo>
                      <a:lnTo>
                        <a:pt x="61" y="221"/>
                      </a:lnTo>
                      <a:lnTo>
                        <a:pt x="61" y="208"/>
                      </a:lnTo>
                      <a:lnTo>
                        <a:pt x="59" y="198"/>
                      </a:lnTo>
                      <a:lnTo>
                        <a:pt x="58" y="194"/>
                      </a:lnTo>
                      <a:lnTo>
                        <a:pt x="55" y="190"/>
                      </a:lnTo>
                      <a:lnTo>
                        <a:pt x="52" y="189"/>
                      </a:lnTo>
                      <a:lnTo>
                        <a:pt x="47" y="188"/>
                      </a:lnTo>
                      <a:lnTo>
                        <a:pt x="47" y="188"/>
                      </a:lnTo>
                      <a:lnTo>
                        <a:pt x="22" y="188"/>
                      </a:lnTo>
                      <a:lnTo>
                        <a:pt x="22" y="188"/>
                      </a:lnTo>
                      <a:lnTo>
                        <a:pt x="17" y="188"/>
                      </a:lnTo>
                      <a:lnTo>
                        <a:pt x="13" y="187"/>
                      </a:lnTo>
                      <a:lnTo>
                        <a:pt x="8" y="184"/>
                      </a:lnTo>
                      <a:lnTo>
                        <a:pt x="6" y="182"/>
                      </a:lnTo>
                      <a:lnTo>
                        <a:pt x="4" y="179"/>
                      </a:lnTo>
                      <a:lnTo>
                        <a:pt x="1" y="175"/>
                      </a:lnTo>
                      <a:lnTo>
                        <a:pt x="0" y="171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0" y="154"/>
                      </a:lnTo>
                      <a:lnTo>
                        <a:pt x="2" y="143"/>
                      </a:lnTo>
                      <a:lnTo>
                        <a:pt x="5" y="131"/>
                      </a:lnTo>
                      <a:lnTo>
                        <a:pt x="8" y="120"/>
                      </a:lnTo>
                      <a:lnTo>
                        <a:pt x="17" y="97"/>
                      </a:lnTo>
                      <a:lnTo>
                        <a:pt x="28" y="75"/>
                      </a:lnTo>
                      <a:lnTo>
                        <a:pt x="38" y="57"/>
                      </a:lnTo>
                      <a:lnTo>
                        <a:pt x="46" y="43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1" name="Google Shape;361;p5"/>
                <p:cNvSpPr/>
                <p:nvPr/>
              </p:nvSpPr>
              <p:spPr>
                <a:xfrm>
                  <a:off x="930198" y="4270539"/>
                  <a:ext cx="273155" cy="188201"/>
                </a:xfrm>
                <a:custGeom>
                  <a:rect b="b" l="l" r="r" t="t"/>
                  <a:pathLst>
                    <a:path extrusionOk="0" h="240" w="335">
                      <a:moveTo>
                        <a:pt x="317" y="188"/>
                      </a:moveTo>
                      <a:lnTo>
                        <a:pt x="317" y="188"/>
                      </a:lnTo>
                      <a:lnTo>
                        <a:pt x="311" y="191"/>
                      </a:lnTo>
                      <a:lnTo>
                        <a:pt x="303" y="198"/>
                      </a:lnTo>
                      <a:lnTo>
                        <a:pt x="293" y="203"/>
                      </a:lnTo>
                      <a:lnTo>
                        <a:pt x="288" y="205"/>
                      </a:lnTo>
                      <a:lnTo>
                        <a:pt x="284" y="205"/>
                      </a:lnTo>
                      <a:lnTo>
                        <a:pt x="284" y="205"/>
                      </a:lnTo>
                      <a:lnTo>
                        <a:pt x="280" y="205"/>
                      </a:lnTo>
                      <a:lnTo>
                        <a:pt x="278" y="204"/>
                      </a:lnTo>
                      <a:lnTo>
                        <a:pt x="273" y="200"/>
                      </a:lnTo>
                      <a:lnTo>
                        <a:pt x="269" y="197"/>
                      </a:lnTo>
                      <a:lnTo>
                        <a:pt x="265" y="196"/>
                      </a:lnTo>
                      <a:lnTo>
                        <a:pt x="262" y="195"/>
                      </a:lnTo>
                      <a:lnTo>
                        <a:pt x="262" y="195"/>
                      </a:lnTo>
                      <a:lnTo>
                        <a:pt x="257" y="196"/>
                      </a:lnTo>
                      <a:lnTo>
                        <a:pt x="254" y="199"/>
                      </a:lnTo>
                      <a:lnTo>
                        <a:pt x="251" y="203"/>
                      </a:lnTo>
                      <a:lnTo>
                        <a:pt x="249" y="207"/>
                      </a:lnTo>
                      <a:lnTo>
                        <a:pt x="246" y="212"/>
                      </a:lnTo>
                      <a:lnTo>
                        <a:pt x="242" y="217"/>
                      </a:lnTo>
                      <a:lnTo>
                        <a:pt x="239" y="219"/>
                      </a:lnTo>
                      <a:lnTo>
                        <a:pt x="233" y="220"/>
                      </a:lnTo>
                      <a:lnTo>
                        <a:pt x="233" y="220"/>
                      </a:lnTo>
                      <a:lnTo>
                        <a:pt x="225" y="219"/>
                      </a:lnTo>
                      <a:lnTo>
                        <a:pt x="219" y="215"/>
                      </a:lnTo>
                      <a:lnTo>
                        <a:pt x="213" y="211"/>
                      </a:lnTo>
                      <a:lnTo>
                        <a:pt x="208" y="205"/>
                      </a:lnTo>
                      <a:lnTo>
                        <a:pt x="203" y="200"/>
                      </a:lnTo>
                      <a:lnTo>
                        <a:pt x="197" y="196"/>
                      </a:lnTo>
                      <a:lnTo>
                        <a:pt x="190" y="192"/>
                      </a:lnTo>
                      <a:lnTo>
                        <a:pt x="186" y="191"/>
                      </a:lnTo>
                      <a:lnTo>
                        <a:pt x="181" y="191"/>
                      </a:lnTo>
                      <a:lnTo>
                        <a:pt x="181" y="191"/>
                      </a:lnTo>
                      <a:lnTo>
                        <a:pt x="174" y="191"/>
                      </a:lnTo>
                      <a:lnTo>
                        <a:pt x="167" y="192"/>
                      </a:lnTo>
                      <a:lnTo>
                        <a:pt x="163" y="195"/>
                      </a:lnTo>
                      <a:lnTo>
                        <a:pt x="157" y="198"/>
                      </a:lnTo>
                      <a:lnTo>
                        <a:pt x="148" y="206"/>
                      </a:lnTo>
                      <a:lnTo>
                        <a:pt x="141" y="215"/>
                      </a:lnTo>
                      <a:lnTo>
                        <a:pt x="132" y="223"/>
                      </a:lnTo>
                      <a:lnTo>
                        <a:pt x="122" y="232"/>
                      </a:lnTo>
                      <a:lnTo>
                        <a:pt x="118" y="235"/>
                      </a:lnTo>
                      <a:lnTo>
                        <a:pt x="111" y="237"/>
                      </a:lnTo>
                      <a:lnTo>
                        <a:pt x="104" y="238"/>
                      </a:lnTo>
                      <a:lnTo>
                        <a:pt x="97" y="240"/>
                      </a:lnTo>
                      <a:lnTo>
                        <a:pt x="97" y="240"/>
                      </a:lnTo>
                      <a:lnTo>
                        <a:pt x="78" y="238"/>
                      </a:lnTo>
                      <a:lnTo>
                        <a:pt x="61" y="235"/>
                      </a:lnTo>
                      <a:lnTo>
                        <a:pt x="55" y="233"/>
                      </a:lnTo>
                      <a:lnTo>
                        <a:pt x="47" y="230"/>
                      </a:lnTo>
                      <a:lnTo>
                        <a:pt x="41" y="227"/>
                      </a:lnTo>
                      <a:lnTo>
                        <a:pt x="35" y="223"/>
                      </a:lnTo>
                      <a:lnTo>
                        <a:pt x="29" y="219"/>
                      </a:lnTo>
                      <a:lnTo>
                        <a:pt x="25" y="213"/>
                      </a:lnTo>
                      <a:lnTo>
                        <a:pt x="21" y="207"/>
                      </a:lnTo>
                      <a:lnTo>
                        <a:pt x="18" y="202"/>
                      </a:lnTo>
                      <a:lnTo>
                        <a:pt x="15" y="195"/>
                      </a:lnTo>
                      <a:lnTo>
                        <a:pt x="13" y="187"/>
                      </a:lnTo>
                      <a:lnTo>
                        <a:pt x="12" y="179"/>
                      </a:lnTo>
                      <a:lnTo>
                        <a:pt x="12" y="169"/>
                      </a:lnTo>
                      <a:lnTo>
                        <a:pt x="12" y="169"/>
                      </a:lnTo>
                      <a:lnTo>
                        <a:pt x="13" y="162"/>
                      </a:lnTo>
                      <a:lnTo>
                        <a:pt x="14" y="157"/>
                      </a:lnTo>
                      <a:lnTo>
                        <a:pt x="21" y="145"/>
                      </a:lnTo>
                      <a:lnTo>
                        <a:pt x="27" y="134"/>
                      </a:lnTo>
                      <a:lnTo>
                        <a:pt x="29" y="128"/>
                      </a:lnTo>
                      <a:lnTo>
                        <a:pt x="30" y="121"/>
                      </a:lnTo>
                      <a:lnTo>
                        <a:pt x="30" y="121"/>
                      </a:lnTo>
                      <a:lnTo>
                        <a:pt x="29" y="115"/>
                      </a:lnTo>
                      <a:lnTo>
                        <a:pt x="26" y="110"/>
                      </a:lnTo>
                      <a:lnTo>
                        <a:pt x="21" y="105"/>
                      </a:lnTo>
                      <a:lnTo>
                        <a:pt x="15" y="102"/>
                      </a:lnTo>
                      <a:lnTo>
                        <a:pt x="10" y="97"/>
                      </a:lnTo>
                      <a:lnTo>
                        <a:pt x="5" y="92"/>
                      </a:lnTo>
                      <a:lnTo>
                        <a:pt x="2" y="87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2" y="76"/>
                      </a:lnTo>
                      <a:lnTo>
                        <a:pt x="4" y="73"/>
                      </a:lnTo>
                      <a:lnTo>
                        <a:pt x="7" y="64"/>
                      </a:lnTo>
                      <a:lnTo>
                        <a:pt x="9" y="58"/>
                      </a:lnTo>
                      <a:lnTo>
                        <a:pt x="9" y="52"/>
                      </a:lnTo>
                      <a:lnTo>
                        <a:pt x="6" y="4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41" y="15"/>
                      </a:lnTo>
                      <a:lnTo>
                        <a:pt x="58" y="7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81" y="14"/>
                      </a:lnTo>
                      <a:lnTo>
                        <a:pt x="88" y="27"/>
                      </a:lnTo>
                      <a:lnTo>
                        <a:pt x="95" y="38"/>
                      </a:lnTo>
                      <a:lnTo>
                        <a:pt x="98" y="44"/>
                      </a:lnTo>
                      <a:lnTo>
                        <a:pt x="104" y="47"/>
                      </a:lnTo>
                      <a:lnTo>
                        <a:pt x="104" y="47"/>
                      </a:lnTo>
                      <a:lnTo>
                        <a:pt x="109" y="45"/>
                      </a:lnTo>
                      <a:lnTo>
                        <a:pt x="112" y="43"/>
                      </a:lnTo>
                      <a:lnTo>
                        <a:pt x="118" y="37"/>
                      </a:lnTo>
                      <a:lnTo>
                        <a:pt x="118" y="37"/>
                      </a:lnTo>
                      <a:lnTo>
                        <a:pt x="124" y="39"/>
                      </a:lnTo>
                      <a:lnTo>
                        <a:pt x="128" y="44"/>
                      </a:lnTo>
                      <a:lnTo>
                        <a:pt x="135" y="51"/>
                      </a:lnTo>
                      <a:lnTo>
                        <a:pt x="141" y="57"/>
                      </a:lnTo>
                      <a:lnTo>
                        <a:pt x="144" y="59"/>
                      </a:lnTo>
                      <a:lnTo>
                        <a:pt x="148" y="59"/>
                      </a:lnTo>
                      <a:lnTo>
                        <a:pt x="148" y="59"/>
                      </a:lnTo>
                      <a:lnTo>
                        <a:pt x="154" y="59"/>
                      </a:lnTo>
                      <a:lnTo>
                        <a:pt x="158" y="57"/>
                      </a:lnTo>
                      <a:lnTo>
                        <a:pt x="160" y="54"/>
                      </a:lnTo>
                      <a:lnTo>
                        <a:pt x="163" y="51"/>
                      </a:lnTo>
                      <a:lnTo>
                        <a:pt x="166" y="45"/>
                      </a:lnTo>
                      <a:lnTo>
                        <a:pt x="170" y="43"/>
                      </a:lnTo>
                      <a:lnTo>
                        <a:pt x="173" y="41"/>
                      </a:lnTo>
                      <a:lnTo>
                        <a:pt x="173" y="41"/>
                      </a:lnTo>
                      <a:lnTo>
                        <a:pt x="188" y="37"/>
                      </a:lnTo>
                      <a:lnTo>
                        <a:pt x="200" y="35"/>
                      </a:lnTo>
                      <a:lnTo>
                        <a:pt x="211" y="30"/>
                      </a:lnTo>
                      <a:lnTo>
                        <a:pt x="221" y="26"/>
                      </a:lnTo>
                      <a:lnTo>
                        <a:pt x="221" y="26"/>
                      </a:lnTo>
                      <a:lnTo>
                        <a:pt x="235" y="29"/>
                      </a:lnTo>
                      <a:lnTo>
                        <a:pt x="246" y="32"/>
                      </a:lnTo>
                      <a:lnTo>
                        <a:pt x="254" y="37"/>
                      </a:lnTo>
                      <a:lnTo>
                        <a:pt x="261" y="43"/>
                      </a:lnTo>
                      <a:lnTo>
                        <a:pt x="265" y="50"/>
                      </a:lnTo>
                      <a:lnTo>
                        <a:pt x="271" y="57"/>
                      </a:lnTo>
                      <a:lnTo>
                        <a:pt x="280" y="74"/>
                      </a:lnTo>
                      <a:lnTo>
                        <a:pt x="280" y="74"/>
                      </a:lnTo>
                      <a:lnTo>
                        <a:pt x="282" y="77"/>
                      </a:lnTo>
                      <a:lnTo>
                        <a:pt x="286" y="81"/>
                      </a:lnTo>
                      <a:lnTo>
                        <a:pt x="294" y="87"/>
                      </a:lnTo>
                      <a:lnTo>
                        <a:pt x="302" y="91"/>
                      </a:lnTo>
                      <a:lnTo>
                        <a:pt x="312" y="96"/>
                      </a:lnTo>
                      <a:lnTo>
                        <a:pt x="320" y="103"/>
                      </a:lnTo>
                      <a:lnTo>
                        <a:pt x="325" y="107"/>
                      </a:lnTo>
                      <a:lnTo>
                        <a:pt x="328" y="112"/>
                      </a:lnTo>
                      <a:lnTo>
                        <a:pt x="331" y="119"/>
                      </a:lnTo>
                      <a:lnTo>
                        <a:pt x="333" y="126"/>
                      </a:lnTo>
                      <a:lnTo>
                        <a:pt x="335" y="134"/>
                      </a:lnTo>
                      <a:lnTo>
                        <a:pt x="335" y="143"/>
                      </a:lnTo>
                      <a:lnTo>
                        <a:pt x="335" y="143"/>
                      </a:lnTo>
                      <a:lnTo>
                        <a:pt x="334" y="149"/>
                      </a:lnTo>
                      <a:lnTo>
                        <a:pt x="333" y="153"/>
                      </a:lnTo>
                      <a:lnTo>
                        <a:pt x="328" y="164"/>
                      </a:lnTo>
                      <a:lnTo>
                        <a:pt x="323" y="175"/>
                      </a:lnTo>
                      <a:lnTo>
                        <a:pt x="322" y="181"/>
                      </a:lnTo>
                      <a:lnTo>
                        <a:pt x="320" y="188"/>
                      </a:lnTo>
                      <a:lnTo>
                        <a:pt x="320" y="188"/>
                      </a:lnTo>
                      <a:lnTo>
                        <a:pt x="317" y="188"/>
                      </a:lnTo>
                      <a:lnTo>
                        <a:pt x="317" y="188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2" name="Google Shape;362;p5"/>
                <p:cNvSpPr/>
                <p:nvPr/>
              </p:nvSpPr>
              <p:spPr>
                <a:xfrm>
                  <a:off x="1134656" y="4688060"/>
                  <a:ext cx="237171" cy="267276"/>
                </a:xfrm>
                <a:custGeom>
                  <a:rect b="b" l="l" r="r" t="t"/>
                  <a:pathLst>
                    <a:path extrusionOk="0" h="339" w="291">
                      <a:moveTo>
                        <a:pt x="291" y="59"/>
                      </a:moveTo>
                      <a:lnTo>
                        <a:pt x="291" y="59"/>
                      </a:lnTo>
                      <a:lnTo>
                        <a:pt x="284" y="63"/>
                      </a:lnTo>
                      <a:lnTo>
                        <a:pt x="279" y="67"/>
                      </a:lnTo>
                      <a:lnTo>
                        <a:pt x="274" y="71"/>
                      </a:lnTo>
                      <a:lnTo>
                        <a:pt x="269" y="76"/>
                      </a:lnTo>
                      <a:lnTo>
                        <a:pt x="266" y="81"/>
                      </a:lnTo>
                      <a:lnTo>
                        <a:pt x="264" y="88"/>
                      </a:lnTo>
                      <a:lnTo>
                        <a:pt x="263" y="94"/>
                      </a:lnTo>
                      <a:lnTo>
                        <a:pt x="261" y="101"/>
                      </a:lnTo>
                      <a:lnTo>
                        <a:pt x="261" y="101"/>
                      </a:lnTo>
                      <a:lnTo>
                        <a:pt x="261" y="218"/>
                      </a:lnTo>
                      <a:lnTo>
                        <a:pt x="261" y="218"/>
                      </a:lnTo>
                      <a:lnTo>
                        <a:pt x="261" y="225"/>
                      </a:lnTo>
                      <a:lnTo>
                        <a:pt x="260" y="231"/>
                      </a:lnTo>
                      <a:lnTo>
                        <a:pt x="258" y="235"/>
                      </a:lnTo>
                      <a:lnTo>
                        <a:pt x="256" y="241"/>
                      </a:lnTo>
                      <a:lnTo>
                        <a:pt x="249" y="249"/>
                      </a:lnTo>
                      <a:lnTo>
                        <a:pt x="240" y="256"/>
                      </a:lnTo>
                      <a:lnTo>
                        <a:pt x="222" y="267"/>
                      </a:lnTo>
                      <a:lnTo>
                        <a:pt x="215" y="274"/>
                      </a:lnTo>
                      <a:lnTo>
                        <a:pt x="210" y="280"/>
                      </a:lnTo>
                      <a:lnTo>
                        <a:pt x="210" y="280"/>
                      </a:lnTo>
                      <a:lnTo>
                        <a:pt x="205" y="280"/>
                      </a:lnTo>
                      <a:lnTo>
                        <a:pt x="200" y="281"/>
                      </a:lnTo>
                      <a:lnTo>
                        <a:pt x="191" y="285"/>
                      </a:lnTo>
                      <a:lnTo>
                        <a:pt x="183" y="288"/>
                      </a:lnTo>
                      <a:lnTo>
                        <a:pt x="174" y="292"/>
                      </a:lnTo>
                      <a:lnTo>
                        <a:pt x="174" y="292"/>
                      </a:lnTo>
                      <a:lnTo>
                        <a:pt x="104" y="339"/>
                      </a:lnTo>
                      <a:lnTo>
                        <a:pt x="104" y="339"/>
                      </a:lnTo>
                      <a:lnTo>
                        <a:pt x="104" y="339"/>
                      </a:lnTo>
                      <a:lnTo>
                        <a:pt x="105" y="332"/>
                      </a:lnTo>
                      <a:lnTo>
                        <a:pt x="105" y="326"/>
                      </a:lnTo>
                      <a:lnTo>
                        <a:pt x="104" y="321"/>
                      </a:lnTo>
                      <a:lnTo>
                        <a:pt x="103" y="318"/>
                      </a:lnTo>
                      <a:lnTo>
                        <a:pt x="100" y="316"/>
                      </a:lnTo>
                      <a:lnTo>
                        <a:pt x="97" y="315"/>
                      </a:lnTo>
                      <a:lnTo>
                        <a:pt x="90" y="313"/>
                      </a:lnTo>
                      <a:lnTo>
                        <a:pt x="83" y="313"/>
                      </a:lnTo>
                      <a:lnTo>
                        <a:pt x="75" y="312"/>
                      </a:lnTo>
                      <a:lnTo>
                        <a:pt x="72" y="311"/>
                      </a:lnTo>
                      <a:lnTo>
                        <a:pt x="68" y="310"/>
                      </a:lnTo>
                      <a:lnTo>
                        <a:pt x="66" y="307"/>
                      </a:lnTo>
                      <a:lnTo>
                        <a:pt x="63" y="303"/>
                      </a:lnTo>
                      <a:lnTo>
                        <a:pt x="63" y="303"/>
                      </a:lnTo>
                      <a:lnTo>
                        <a:pt x="57" y="283"/>
                      </a:lnTo>
                      <a:lnTo>
                        <a:pt x="51" y="266"/>
                      </a:lnTo>
                      <a:lnTo>
                        <a:pt x="44" y="250"/>
                      </a:lnTo>
                      <a:lnTo>
                        <a:pt x="36" y="235"/>
                      </a:lnTo>
                      <a:lnTo>
                        <a:pt x="20" y="206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12" y="173"/>
                      </a:lnTo>
                      <a:lnTo>
                        <a:pt x="20" y="171"/>
                      </a:lnTo>
                      <a:lnTo>
                        <a:pt x="26" y="166"/>
                      </a:lnTo>
                      <a:lnTo>
                        <a:pt x="29" y="162"/>
                      </a:lnTo>
                      <a:lnTo>
                        <a:pt x="31" y="155"/>
                      </a:lnTo>
                      <a:lnTo>
                        <a:pt x="34" y="147"/>
                      </a:lnTo>
                      <a:lnTo>
                        <a:pt x="34" y="126"/>
                      </a:lnTo>
                      <a:lnTo>
                        <a:pt x="34" y="126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4" y="69"/>
                      </a:lnTo>
                      <a:lnTo>
                        <a:pt x="36" y="65"/>
                      </a:lnTo>
                      <a:lnTo>
                        <a:pt x="38" y="59"/>
                      </a:lnTo>
                      <a:lnTo>
                        <a:pt x="42" y="54"/>
                      </a:lnTo>
                      <a:lnTo>
                        <a:pt x="50" y="44"/>
                      </a:lnTo>
                      <a:lnTo>
                        <a:pt x="61" y="34"/>
                      </a:lnTo>
                      <a:lnTo>
                        <a:pt x="73" y="23"/>
                      </a:lnTo>
                      <a:lnTo>
                        <a:pt x="85" y="15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11" y="6"/>
                      </a:lnTo>
                      <a:lnTo>
                        <a:pt x="114" y="11"/>
                      </a:lnTo>
                      <a:lnTo>
                        <a:pt x="119" y="14"/>
                      </a:lnTo>
                      <a:lnTo>
                        <a:pt x="122" y="15"/>
                      </a:lnTo>
                      <a:lnTo>
                        <a:pt x="126" y="15"/>
                      </a:lnTo>
                      <a:lnTo>
                        <a:pt x="126" y="15"/>
                      </a:lnTo>
                      <a:lnTo>
                        <a:pt x="129" y="15"/>
                      </a:lnTo>
                      <a:lnTo>
                        <a:pt x="133" y="14"/>
                      </a:lnTo>
                      <a:lnTo>
                        <a:pt x="138" y="11"/>
                      </a:lnTo>
                      <a:lnTo>
                        <a:pt x="144" y="6"/>
                      </a:lnTo>
                      <a:lnTo>
                        <a:pt x="147" y="5"/>
                      </a:lnTo>
                      <a:lnTo>
                        <a:pt x="151" y="5"/>
                      </a:lnTo>
                      <a:lnTo>
                        <a:pt x="151" y="5"/>
                      </a:lnTo>
                      <a:lnTo>
                        <a:pt x="154" y="5"/>
                      </a:lnTo>
                      <a:lnTo>
                        <a:pt x="158" y="7"/>
                      </a:lnTo>
                      <a:lnTo>
                        <a:pt x="164" y="12"/>
                      </a:lnTo>
                      <a:lnTo>
                        <a:pt x="168" y="19"/>
                      </a:lnTo>
                      <a:lnTo>
                        <a:pt x="173" y="27"/>
                      </a:lnTo>
                      <a:lnTo>
                        <a:pt x="177" y="35"/>
                      </a:lnTo>
                      <a:lnTo>
                        <a:pt x="183" y="42"/>
                      </a:lnTo>
                      <a:lnTo>
                        <a:pt x="187" y="44"/>
                      </a:lnTo>
                      <a:lnTo>
                        <a:pt x="191" y="46"/>
                      </a:lnTo>
                      <a:lnTo>
                        <a:pt x="195" y="48"/>
                      </a:lnTo>
                      <a:lnTo>
                        <a:pt x="199" y="49"/>
                      </a:lnTo>
                      <a:lnTo>
                        <a:pt x="199" y="49"/>
                      </a:lnTo>
                      <a:lnTo>
                        <a:pt x="208" y="48"/>
                      </a:lnTo>
                      <a:lnTo>
                        <a:pt x="214" y="45"/>
                      </a:lnTo>
                      <a:lnTo>
                        <a:pt x="219" y="42"/>
                      </a:lnTo>
                      <a:lnTo>
                        <a:pt x="221" y="37"/>
                      </a:lnTo>
                      <a:lnTo>
                        <a:pt x="223" y="34"/>
                      </a:lnTo>
                      <a:lnTo>
                        <a:pt x="227" y="30"/>
                      </a:lnTo>
                      <a:lnTo>
                        <a:pt x="231" y="28"/>
                      </a:lnTo>
                      <a:lnTo>
                        <a:pt x="240" y="27"/>
                      </a:lnTo>
                      <a:lnTo>
                        <a:pt x="240" y="27"/>
                      </a:lnTo>
                      <a:lnTo>
                        <a:pt x="248" y="28"/>
                      </a:lnTo>
                      <a:lnTo>
                        <a:pt x="256" y="30"/>
                      </a:lnTo>
                      <a:lnTo>
                        <a:pt x="261" y="34"/>
                      </a:lnTo>
                      <a:lnTo>
                        <a:pt x="266" y="40"/>
                      </a:lnTo>
                      <a:lnTo>
                        <a:pt x="276" y="50"/>
                      </a:lnTo>
                      <a:lnTo>
                        <a:pt x="281" y="54"/>
                      </a:lnTo>
                      <a:lnTo>
                        <a:pt x="288" y="59"/>
                      </a:lnTo>
                      <a:lnTo>
                        <a:pt x="288" y="59"/>
                      </a:lnTo>
                      <a:lnTo>
                        <a:pt x="291" y="59"/>
                      </a:lnTo>
                      <a:lnTo>
                        <a:pt x="291" y="5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3" name="Google Shape;363;p5"/>
                <p:cNvSpPr/>
                <p:nvPr/>
              </p:nvSpPr>
              <p:spPr>
                <a:xfrm>
                  <a:off x="887671" y="4719690"/>
                  <a:ext cx="332039" cy="336863"/>
                </a:xfrm>
                <a:custGeom>
                  <a:rect b="b" l="l" r="r" t="t"/>
                  <a:pathLst>
                    <a:path extrusionOk="0" h="426" w="405">
                      <a:moveTo>
                        <a:pt x="404" y="327"/>
                      </a:moveTo>
                      <a:lnTo>
                        <a:pt x="404" y="327"/>
                      </a:lnTo>
                      <a:lnTo>
                        <a:pt x="404" y="297"/>
                      </a:lnTo>
                      <a:lnTo>
                        <a:pt x="404" y="297"/>
                      </a:lnTo>
                      <a:lnTo>
                        <a:pt x="405" y="290"/>
                      </a:lnTo>
                      <a:lnTo>
                        <a:pt x="405" y="284"/>
                      </a:lnTo>
                      <a:lnTo>
                        <a:pt x="404" y="279"/>
                      </a:lnTo>
                      <a:lnTo>
                        <a:pt x="403" y="276"/>
                      </a:lnTo>
                      <a:lnTo>
                        <a:pt x="400" y="274"/>
                      </a:lnTo>
                      <a:lnTo>
                        <a:pt x="397" y="273"/>
                      </a:lnTo>
                      <a:lnTo>
                        <a:pt x="390" y="271"/>
                      </a:lnTo>
                      <a:lnTo>
                        <a:pt x="383" y="271"/>
                      </a:lnTo>
                      <a:lnTo>
                        <a:pt x="375" y="270"/>
                      </a:lnTo>
                      <a:lnTo>
                        <a:pt x="372" y="269"/>
                      </a:lnTo>
                      <a:lnTo>
                        <a:pt x="368" y="268"/>
                      </a:lnTo>
                      <a:lnTo>
                        <a:pt x="366" y="265"/>
                      </a:lnTo>
                      <a:lnTo>
                        <a:pt x="363" y="261"/>
                      </a:lnTo>
                      <a:lnTo>
                        <a:pt x="363" y="261"/>
                      </a:lnTo>
                      <a:lnTo>
                        <a:pt x="357" y="241"/>
                      </a:lnTo>
                      <a:lnTo>
                        <a:pt x="351" y="224"/>
                      </a:lnTo>
                      <a:lnTo>
                        <a:pt x="344" y="208"/>
                      </a:lnTo>
                      <a:lnTo>
                        <a:pt x="336" y="193"/>
                      </a:lnTo>
                      <a:lnTo>
                        <a:pt x="320" y="164"/>
                      </a:lnTo>
                      <a:lnTo>
                        <a:pt x="300" y="132"/>
                      </a:lnTo>
                      <a:lnTo>
                        <a:pt x="300" y="132"/>
                      </a:lnTo>
                      <a:lnTo>
                        <a:pt x="291" y="131"/>
                      </a:lnTo>
                      <a:lnTo>
                        <a:pt x="279" y="128"/>
                      </a:lnTo>
                      <a:lnTo>
                        <a:pt x="269" y="123"/>
                      </a:lnTo>
                      <a:lnTo>
                        <a:pt x="259" y="116"/>
                      </a:lnTo>
                      <a:lnTo>
                        <a:pt x="250" y="109"/>
                      </a:lnTo>
                      <a:lnTo>
                        <a:pt x="242" y="101"/>
                      </a:lnTo>
                      <a:lnTo>
                        <a:pt x="236" y="92"/>
                      </a:lnTo>
                      <a:lnTo>
                        <a:pt x="231" y="84"/>
                      </a:lnTo>
                      <a:lnTo>
                        <a:pt x="231" y="84"/>
                      </a:lnTo>
                      <a:lnTo>
                        <a:pt x="230" y="76"/>
                      </a:lnTo>
                      <a:lnTo>
                        <a:pt x="229" y="69"/>
                      </a:lnTo>
                      <a:lnTo>
                        <a:pt x="230" y="57"/>
                      </a:lnTo>
                      <a:lnTo>
                        <a:pt x="230" y="53"/>
                      </a:lnTo>
                      <a:lnTo>
                        <a:pt x="229" y="48"/>
                      </a:lnTo>
                      <a:lnTo>
                        <a:pt x="224" y="44"/>
                      </a:lnTo>
                      <a:lnTo>
                        <a:pt x="216" y="40"/>
                      </a:lnTo>
                      <a:lnTo>
                        <a:pt x="216" y="40"/>
                      </a:lnTo>
                      <a:lnTo>
                        <a:pt x="210" y="37"/>
                      </a:lnTo>
                      <a:lnTo>
                        <a:pt x="205" y="32"/>
                      </a:lnTo>
                      <a:lnTo>
                        <a:pt x="194" y="19"/>
                      </a:lnTo>
                      <a:lnTo>
                        <a:pt x="190" y="14"/>
                      </a:lnTo>
                      <a:lnTo>
                        <a:pt x="184" y="9"/>
                      </a:lnTo>
                      <a:lnTo>
                        <a:pt x="179" y="6"/>
                      </a:lnTo>
                      <a:lnTo>
                        <a:pt x="172" y="3"/>
                      </a:lnTo>
                      <a:lnTo>
                        <a:pt x="172" y="3"/>
                      </a:lnTo>
                      <a:lnTo>
                        <a:pt x="159" y="2"/>
                      </a:lnTo>
                      <a:lnTo>
                        <a:pt x="149" y="2"/>
                      </a:lnTo>
                      <a:lnTo>
                        <a:pt x="140" y="2"/>
                      </a:lnTo>
                      <a:lnTo>
                        <a:pt x="134" y="1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25" y="10"/>
                      </a:lnTo>
                      <a:lnTo>
                        <a:pt x="120" y="22"/>
                      </a:lnTo>
                      <a:lnTo>
                        <a:pt x="111" y="34"/>
                      </a:lnTo>
                      <a:lnTo>
                        <a:pt x="102" y="47"/>
                      </a:lnTo>
                      <a:lnTo>
                        <a:pt x="87" y="68"/>
                      </a:lnTo>
                      <a:lnTo>
                        <a:pt x="82" y="76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0" y="85"/>
                      </a:lnTo>
                      <a:lnTo>
                        <a:pt x="83" y="90"/>
                      </a:lnTo>
                      <a:lnTo>
                        <a:pt x="84" y="94"/>
                      </a:lnTo>
                      <a:lnTo>
                        <a:pt x="84" y="99"/>
                      </a:lnTo>
                      <a:lnTo>
                        <a:pt x="84" y="99"/>
                      </a:lnTo>
                      <a:lnTo>
                        <a:pt x="79" y="103"/>
                      </a:lnTo>
                      <a:lnTo>
                        <a:pt x="75" y="107"/>
                      </a:lnTo>
                      <a:lnTo>
                        <a:pt x="71" y="110"/>
                      </a:lnTo>
                      <a:lnTo>
                        <a:pt x="70" y="114"/>
                      </a:lnTo>
                      <a:lnTo>
                        <a:pt x="70" y="117"/>
                      </a:lnTo>
                      <a:lnTo>
                        <a:pt x="70" y="117"/>
                      </a:lnTo>
                      <a:lnTo>
                        <a:pt x="80" y="128"/>
                      </a:lnTo>
                      <a:lnTo>
                        <a:pt x="90" y="136"/>
                      </a:lnTo>
                      <a:lnTo>
                        <a:pt x="93" y="138"/>
                      </a:lnTo>
                      <a:lnTo>
                        <a:pt x="95" y="139"/>
                      </a:lnTo>
                      <a:lnTo>
                        <a:pt x="95" y="139"/>
                      </a:lnTo>
                      <a:lnTo>
                        <a:pt x="93" y="144"/>
                      </a:lnTo>
                      <a:lnTo>
                        <a:pt x="90" y="148"/>
                      </a:lnTo>
                      <a:lnTo>
                        <a:pt x="80" y="156"/>
                      </a:lnTo>
                      <a:lnTo>
                        <a:pt x="73" y="163"/>
                      </a:lnTo>
                      <a:lnTo>
                        <a:pt x="70" y="166"/>
                      </a:lnTo>
                      <a:lnTo>
                        <a:pt x="70" y="168"/>
                      </a:lnTo>
                      <a:lnTo>
                        <a:pt x="70" y="168"/>
                      </a:lnTo>
                      <a:lnTo>
                        <a:pt x="71" y="174"/>
                      </a:lnTo>
                      <a:lnTo>
                        <a:pt x="73" y="178"/>
                      </a:lnTo>
                      <a:lnTo>
                        <a:pt x="76" y="184"/>
                      </a:lnTo>
                      <a:lnTo>
                        <a:pt x="77" y="191"/>
                      </a:lnTo>
                      <a:lnTo>
                        <a:pt x="77" y="191"/>
                      </a:lnTo>
                      <a:lnTo>
                        <a:pt x="76" y="200"/>
                      </a:lnTo>
                      <a:lnTo>
                        <a:pt x="73" y="209"/>
                      </a:lnTo>
                      <a:lnTo>
                        <a:pt x="70" y="217"/>
                      </a:lnTo>
                      <a:lnTo>
                        <a:pt x="64" y="225"/>
                      </a:lnTo>
                      <a:lnTo>
                        <a:pt x="59" y="232"/>
                      </a:lnTo>
                      <a:lnTo>
                        <a:pt x="53" y="239"/>
                      </a:lnTo>
                      <a:lnTo>
                        <a:pt x="38" y="252"/>
                      </a:lnTo>
                      <a:lnTo>
                        <a:pt x="24" y="266"/>
                      </a:lnTo>
                      <a:lnTo>
                        <a:pt x="17" y="273"/>
                      </a:lnTo>
                      <a:lnTo>
                        <a:pt x="11" y="281"/>
                      </a:lnTo>
                      <a:lnTo>
                        <a:pt x="7" y="289"/>
                      </a:lnTo>
                      <a:lnTo>
                        <a:pt x="3" y="298"/>
                      </a:lnTo>
                      <a:lnTo>
                        <a:pt x="1" y="308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1" y="325"/>
                      </a:lnTo>
                      <a:lnTo>
                        <a:pt x="2" y="335"/>
                      </a:lnTo>
                      <a:lnTo>
                        <a:pt x="10" y="359"/>
                      </a:lnTo>
                      <a:lnTo>
                        <a:pt x="18" y="384"/>
                      </a:lnTo>
                      <a:lnTo>
                        <a:pt x="22" y="393"/>
                      </a:lnTo>
                      <a:lnTo>
                        <a:pt x="25" y="400"/>
                      </a:lnTo>
                      <a:lnTo>
                        <a:pt x="25" y="400"/>
                      </a:lnTo>
                      <a:lnTo>
                        <a:pt x="25" y="396"/>
                      </a:lnTo>
                      <a:lnTo>
                        <a:pt x="26" y="391"/>
                      </a:lnTo>
                      <a:lnTo>
                        <a:pt x="30" y="390"/>
                      </a:lnTo>
                      <a:lnTo>
                        <a:pt x="36" y="389"/>
                      </a:lnTo>
                      <a:lnTo>
                        <a:pt x="36" y="389"/>
                      </a:lnTo>
                      <a:lnTo>
                        <a:pt x="42" y="389"/>
                      </a:lnTo>
                      <a:lnTo>
                        <a:pt x="48" y="390"/>
                      </a:lnTo>
                      <a:lnTo>
                        <a:pt x="54" y="392"/>
                      </a:lnTo>
                      <a:lnTo>
                        <a:pt x="59" y="395"/>
                      </a:lnTo>
                      <a:lnTo>
                        <a:pt x="68" y="400"/>
                      </a:lnTo>
                      <a:lnTo>
                        <a:pt x="76" y="407"/>
                      </a:lnTo>
                      <a:lnTo>
                        <a:pt x="84" y="414"/>
                      </a:lnTo>
                      <a:lnTo>
                        <a:pt x="93" y="420"/>
                      </a:lnTo>
                      <a:lnTo>
                        <a:pt x="98" y="422"/>
                      </a:lnTo>
                      <a:lnTo>
                        <a:pt x="103" y="424"/>
                      </a:lnTo>
                      <a:lnTo>
                        <a:pt x="110" y="426"/>
                      </a:lnTo>
                      <a:lnTo>
                        <a:pt x="117" y="426"/>
                      </a:lnTo>
                      <a:lnTo>
                        <a:pt x="117" y="426"/>
                      </a:lnTo>
                      <a:lnTo>
                        <a:pt x="125" y="426"/>
                      </a:lnTo>
                      <a:lnTo>
                        <a:pt x="132" y="424"/>
                      </a:lnTo>
                      <a:lnTo>
                        <a:pt x="144" y="420"/>
                      </a:lnTo>
                      <a:lnTo>
                        <a:pt x="155" y="416"/>
                      </a:lnTo>
                      <a:lnTo>
                        <a:pt x="162" y="415"/>
                      </a:lnTo>
                      <a:lnTo>
                        <a:pt x="168" y="414"/>
                      </a:lnTo>
                      <a:lnTo>
                        <a:pt x="168" y="414"/>
                      </a:lnTo>
                      <a:lnTo>
                        <a:pt x="175" y="415"/>
                      </a:lnTo>
                      <a:lnTo>
                        <a:pt x="181" y="418"/>
                      </a:lnTo>
                      <a:lnTo>
                        <a:pt x="187" y="422"/>
                      </a:lnTo>
                      <a:lnTo>
                        <a:pt x="187" y="422"/>
                      </a:lnTo>
                      <a:lnTo>
                        <a:pt x="187" y="415"/>
                      </a:lnTo>
                      <a:lnTo>
                        <a:pt x="190" y="409"/>
                      </a:lnTo>
                      <a:lnTo>
                        <a:pt x="192" y="403"/>
                      </a:lnTo>
                      <a:lnTo>
                        <a:pt x="195" y="397"/>
                      </a:lnTo>
                      <a:lnTo>
                        <a:pt x="204" y="384"/>
                      </a:lnTo>
                      <a:lnTo>
                        <a:pt x="214" y="372"/>
                      </a:lnTo>
                      <a:lnTo>
                        <a:pt x="224" y="358"/>
                      </a:lnTo>
                      <a:lnTo>
                        <a:pt x="233" y="344"/>
                      </a:lnTo>
                      <a:lnTo>
                        <a:pt x="240" y="330"/>
                      </a:lnTo>
                      <a:lnTo>
                        <a:pt x="244" y="323"/>
                      </a:lnTo>
                      <a:lnTo>
                        <a:pt x="245" y="315"/>
                      </a:lnTo>
                      <a:lnTo>
                        <a:pt x="245" y="315"/>
                      </a:lnTo>
                      <a:lnTo>
                        <a:pt x="323" y="315"/>
                      </a:lnTo>
                      <a:lnTo>
                        <a:pt x="323" y="315"/>
                      </a:lnTo>
                      <a:lnTo>
                        <a:pt x="327" y="315"/>
                      </a:lnTo>
                      <a:lnTo>
                        <a:pt x="330" y="317"/>
                      </a:lnTo>
                      <a:lnTo>
                        <a:pt x="337" y="322"/>
                      </a:lnTo>
                      <a:lnTo>
                        <a:pt x="345" y="330"/>
                      </a:lnTo>
                      <a:lnTo>
                        <a:pt x="353" y="338"/>
                      </a:lnTo>
                      <a:lnTo>
                        <a:pt x="362" y="347"/>
                      </a:lnTo>
                      <a:lnTo>
                        <a:pt x="372" y="355"/>
                      </a:lnTo>
                      <a:lnTo>
                        <a:pt x="382" y="362"/>
                      </a:lnTo>
                      <a:lnTo>
                        <a:pt x="386" y="365"/>
                      </a:lnTo>
                      <a:lnTo>
                        <a:pt x="392" y="367"/>
                      </a:lnTo>
                      <a:lnTo>
                        <a:pt x="392" y="367"/>
                      </a:lnTo>
                      <a:lnTo>
                        <a:pt x="398" y="352"/>
                      </a:lnTo>
                      <a:lnTo>
                        <a:pt x="401" y="339"/>
                      </a:lnTo>
                      <a:lnTo>
                        <a:pt x="403" y="332"/>
                      </a:lnTo>
                      <a:lnTo>
                        <a:pt x="404" y="327"/>
                      </a:lnTo>
                      <a:lnTo>
                        <a:pt x="404" y="327"/>
                      </a:lnTo>
                      <a:lnTo>
                        <a:pt x="404" y="32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4" name="Google Shape;364;p5"/>
                <p:cNvSpPr/>
                <p:nvPr/>
              </p:nvSpPr>
              <p:spPr>
                <a:xfrm>
                  <a:off x="854958" y="4444506"/>
                  <a:ext cx="219179" cy="249880"/>
                </a:xfrm>
                <a:custGeom>
                  <a:rect b="b" l="l" r="r" t="t"/>
                  <a:pathLst>
                    <a:path extrusionOk="0" h="316" w="268">
                      <a:moveTo>
                        <a:pt x="204" y="20"/>
                      </a:moveTo>
                      <a:lnTo>
                        <a:pt x="204" y="20"/>
                      </a:lnTo>
                      <a:lnTo>
                        <a:pt x="208" y="29"/>
                      </a:lnTo>
                      <a:lnTo>
                        <a:pt x="210" y="39"/>
                      </a:lnTo>
                      <a:lnTo>
                        <a:pt x="212" y="59"/>
                      </a:lnTo>
                      <a:lnTo>
                        <a:pt x="214" y="79"/>
                      </a:lnTo>
                      <a:lnTo>
                        <a:pt x="216" y="90"/>
                      </a:lnTo>
                      <a:lnTo>
                        <a:pt x="219" y="99"/>
                      </a:lnTo>
                      <a:lnTo>
                        <a:pt x="219" y="99"/>
                      </a:lnTo>
                      <a:lnTo>
                        <a:pt x="225" y="107"/>
                      </a:lnTo>
                      <a:lnTo>
                        <a:pt x="231" y="114"/>
                      </a:lnTo>
                      <a:lnTo>
                        <a:pt x="246" y="127"/>
                      </a:lnTo>
                      <a:lnTo>
                        <a:pt x="253" y="134"/>
                      </a:lnTo>
                      <a:lnTo>
                        <a:pt x="258" y="142"/>
                      </a:lnTo>
                      <a:lnTo>
                        <a:pt x="262" y="151"/>
                      </a:lnTo>
                      <a:lnTo>
                        <a:pt x="263" y="157"/>
                      </a:lnTo>
                      <a:lnTo>
                        <a:pt x="263" y="162"/>
                      </a:lnTo>
                      <a:lnTo>
                        <a:pt x="263" y="162"/>
                      </a:lnTo>
                      <a:lnTo>
                        <a:pt x="263" y="176"/>
                      </a:lnTo>
                      <a:lnTo>
                        <a:pt x="263" y="176"/>
                      </a:lnTo>
                      <a:lnTo>
                        <a:pt x="264" y="188"/>
                      </a:lnTo>
                      <a:lnTo>
                        <a:pt x="265" y="193"/>
                      </a:lnTo>
                      <a:lnTo>
                        <a:pt x="268" y="199"/>
                      </a:lnTo>
                      <a:lnTo>
                        <a:pt x="268" y="199"/>
                      </a:lnTo>
                      <a:lnTo>
                        <a:pt x="258" y="206"/>
                      </a:lnTo>
                      <a:lnTo>
                        <a:pt x="250" y="213"/>
                      </a:lnTo>
                      <a:lnTo>
                        <a:pt x="244" y="221"/>
                      </a:lnTo>
                      <a:lnTo>
                        <a:pt x="237" y="229"/>
                      </a:lnTo>
                      <a:lnTo>
                        <a:pt x="231" y="238"/>
                      </a:lnTo>
                      <a:lnTo>
                        <a:pt x="226" y="247"/>
                      </a:lnTo>
                      <a:lnTo>
                        <a:pt x="223" y="259"/>
                      </a:lnTo>
                      <a:lnTo>
                        <a:pt x="219" y="273"/>
                      </a:lnTo>
                      <a:lnTo>
                        <a:pt x="219" y="273"/>
                      </a:lnTo>
                      <a:lnTo>
                        <a:pt x="218" y="280"/>
                      </a:lnTo>
                      <a:lnTo>
                        <a:pt x="216" y="284"/>
                      </a:lnTo>
                      <a:lnTo>
                        <a:pt x="212" y="289"/>
                      </a:lnTo>
                      <a:lnTo>
                        <a:pt x="208" y="291"/>
                      </a:lnTo>
                      <a:lnTo>
                        <a:pt x="203" y="293"/>
                      </a:lnTo>
                      <a:lnTo>
                        <a:pt x="199" y="295"/>
                      </a:lnTo>
                      <a:lnTo>
                        <a:pt x="187" y="296"/>
                      </a:lnTo>
                      <a:lnTo>
                        <a:pt x="176" y="297"/>
                      </a:lnTo>
                      <a:lnTo>
                        <a:pt x="171" y="298"/>
                      </a:lnTo>
                      <a:lnTo>
                        <a:pt x="166" y="299"/>
                      </a:lnTo>
                      <a:lnTo>
                        <a:pt x="163" y="303"/>
                      </a:lnTo>
                      <a:lnTo>
                        <a:pt x="160" y="306"/>
                      </a:lnTo>
                      <a:lnTo>
                        <a:pt x="158" y="311"/>
                      </a:lnTo>
                      <a:lnTo>
                        <a:pt x="157" y="316"/>
                      </a:lnTo>
                      <a:lnTo>
                        <a:pt x="157" y="316"/>
                      </a:lnTo>
                      <a:lnTo>
                        <a:pt x="149" y="313"/>
                      </a:lnTo>
                      <a:lnTo>
                        <a:pt x="149" y="313"/>
                      </a:lnTo>
                      <a:lnTo>
                        <a:pt x="149" y="313"/>
                      </a:lnTo>
                      <a:lnTo>
                        <a:pt x="142" y="306"/>
                      </a:lnTo>
                      <a:lnTo>
                        <a:pt x="135" y="299"/>
                      </a:lnTo>
                      <a:lnTo>
                        <a:pt x="131" y="291"/>
                      </a:lnTo>
                      <a:lnTo>
                        <a:pt x="126" y="283"/>
                      </a:lnTo>
                      <a:lnTo>
                        <a:pt x="124" y="275"/>
                      </a:lnTo>
                      <a:lnTo>
                        <a:pt x="122" y="267"/>
                      </a:lnTo>
                      <a:lnTo>
                        <a:pt x="118" y="251"/>
                      </a:lnTo>
                      <a:lnTo>
                        <a:pt x="112" y="216"/>
                      </a:lnTo>
                      <a:lnTo>
                        <a:pt x="109" y="199"/>
                      </a:lnTo>
                      <a:lnTo>
                        <a:pt x="105" y="190"/>
                      </a:lnTo>
                      <a:lnTo>
                        <a:pt x="102" y="181"/>
                      </a:lnTo>
                      <a:lnTo>
                        <a:pt x="102" y="181"/>
                      </a:lnTo>
                      <a:lnTo>
                        <a:pt x="101" y="178"/>
                      </a:lnTo>
                      <a:lnTo>
                        <a:pt x="99" y="176"/>
                      </a:lnTo>
                      <a:lnTo>
                        <a:pt x="92" y="173"/>
                      </a:lnTo>
                      <a:lnTo>
                        <a:pt x="85" y="169"/>
                      </a:lnTo>
                      <a:lnTo>
                        <a:pt x="78" y="167"/>
                      </a:lnTo>
                      <a:lnTo>
                        <a:pt x="64" y="163"/>
                      </a:lnTo>
                      <a:lnTo>
                        <a:pt x="59" y="161"/>
                      </a:lnTo>
                      <a:lnTo>
                        <a:pt x="58" y="160"/>
                      </a:lnTo>
                      <a:lnTo>
                        <a:pt x="58" y="159"/>
                      </a:lnTo>
                      <a:lnTo>
                        <a:pt x="58" y="159"/>
                      </a:lnTo>
                      <a:lnTo>
                        <a:pt x="55" y="145"/>
                      </a:lnTo>
                      <a:lnTo>
                        <a:pt x="51" y="132"/>
                      </a:lnTo>
                      <a:lnTo>
                        <a:pt x="48" y="120"/>
                      </a:lnTo>
                      <a:lnTo>
                        <a:pt x="42" y="109"/>
                      </a:lnTo>
                      <a:lnTo>
                        <a:pt x="39" y="105"/>
                      </a:lnTo>
                      <a:lnTo>
                        <a:pt x="35" y="101"/>
                      </a:lnTo>
                      <a:lnTo>
                        <a:pt x="31" y="98"/>
                      </a:lnTo>
                      <a:lnTo>
                        <a:pt x="26" y="94"/>
                      </a:lnTo>
                      <a:lnTo>
                        <a:pt x="20" y="92"/>
                      </a:lnTo>
                      <a:lnTo>
                        <a:pt x="13" y="90"/>
                      </a:lnTo>
                      <a:lnTo>
                        <a:pt x="6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20" y="78"/>
                      </a:lnTo>
                      <a:lnTo>
                        <a:pt x="29" y="73"/>
                      </a:lnTo>
                      <a:lnTo>
                        <a:pt x="39" y="67"/>
                      </a:lnTo>
                      <a:lnTo>
                        <a:pt x="46" y="60"/>
                      </a:lnTo>
                      <a:lnTo>
                        <a:pt x="51" y="51"/>
                      </a:lnTo>
                      <a:lnTo>
                        <a:pt x="56" y="40"/>
                      </a:lnTo>
                      <a:lnTo>
                        <a:pt x="58" y="26"/>
                      </a:lnTo>
                      <a:lnTo>
                        <a:pt x="58" y="26"/>
                      </a:lnTo>
                      <a:lnTo>
                        <a:pt x="65" y="28"/>
                      </a:lnTo>
                      <a:lnTo>
                        <a:pt x="73" y="30"/>
                      </a:lnTo>
                      <a:lnTo>
                        <a:pt x="81" y="32"/>
                      </a:lnTo>
                      <a:lnTo>
                        <a:pt x="90" y="33"/>
                      </a:lnTo>
                      <a:lnTo>
                        <a:pt x="90" y="33"/>
                      </a:lnTo>
                      <a:lnTo>
                        <a:pt x="95" y="32"/>
                      </a:lnTo>
                      <a:lnTo>
                        <a:pt x="100" y="30"/>
                      </a:lnTo>
                      <a:lnTo>
                        <a:pt x="103" y="25"/>
                      </a:lnTo>
                      <a:lnTo>
                        <a:pt x="105" y="20"/>
                      </a:lnTo>
                      <a:lnTo>
                        <a:pt x="111" y="8"/>
                      </a:lnTo>
                      <a:lnTo>
                        <a:pt x="116" y="3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26" y="5"/>
                      </a:lnTo>
                      <a:lnTo>
                        <a:pt x="133" y="9"/>
                      </a:lnTo>
                      <a:lnTo>
                        <a:pt x="140" y="13"/>
                      </a:lnTo>
                      <a:lnTo>
                        <a:pt x="148" y="15"/>
                      </a:lnTo>
                      <a:lnTo>
                        <a:pt x="156" y="17"/>
                      </a:lnTo>
                      <a:lnTo>
                        <a:pt x="166" y="18"/>
                      </a:lnTo>
                      <a:lnTo>
                        <a:pt x="187" y="20"/>
                      </a:lnTo>
                      <a:lnTo>
                        <a:pt x="187" y="20"/>
                      </a:lnTo>
                      <a:lnTo>
                        <a:pt x="195" y="18"/>
                      </a:lnTo>
                      <a:lnTo>
                        <a:pt x="200" y="17"/>
                      </a:lnTo>
                      <a:lnTo>
                        <a:pt x="204" y="15"/>
                      </a:lnTo>
                      <a:lnTo>
                        <a:pt x="204" y="15"/>
                      </a:lnTo>
                      <a:lnTo>
                        <a:pt x="204" y="20"/>
                      </a:lnTo>
                      <a:lnTo>
                        <a:pt x="204" y="20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5" name="Google Shape;365;p5"/>
                <p:cNvSpPr/>
                <p:nvPr/>
              </p:nvSpPr>
              <p:spPr>
                <a:xfrm>
                  <a:off x="668493" y="4270539"/>
                  <a:ext cx="286241" cy="262532"/>
                </a:xfrm>
                <a:custGeom>
                  <a:rect b="b" l="l" r="r" t="t"/>
                  <a:pathLst>
                    <a:path extrusionOk="0" h="334" w="348">
                      <a:moveTo>
                        <a:pt x="198" y="47"/>
                      </a:moveTo>
                      <a:lnTo>
                        <a:pt x="198" y="47"/>
                      </a:lnTo>
                      <a:lnTo>
                        <a:pt x="194" y="50"/>
                      </a:lnTo>
                      <a:lnTo>
                        <a:pt x="192" y="52"/>
                      </a:lnTo>
                      <a:lnTo>
                        <a:pt x="188" y="59"/>
                      </a:lnTo>
                      <a:lnTo>
                        <a:pt x="187" y="61"/>
                      </a:lnTo>
                      <a:lnTo>
                        <a:pt x="185" y="64"/>
                      </a:lnTo>
                      <a:lnTo>
                        <a:pt x="183" y="66"/>
                      </a:lnTo>
                      <a:lnTo>
                        <a:pt x="179" y="66"/>
                      </a:lnTo>
                      <a:lnTo>
                        <a:pt x="179" y="66"/>
                      </a:lnTo>
                      <a:lnTo>
                        <a:pt x="171" y="66"/>
                      </a:lnTo>
                      <a:lnTo>
                        <a:pt x="163" y="64"/>
                      </a:lnTo>
                      <a:lnTo>
                        <a:pt x="156" y="60"/>
                      </a:lnTo>
                      <a:lnTo>
                        <a:pt x="149" y="55"/>
                      </a:lnTo>
                      <a:lnTo>
                        <a:pt x="144" y="51"/>
                      </a:lnTo>
                      <a:lnTo>
                        <a:pt x="138" y="45"/>
                      </a:lnTo>
                      <a:lnTo>
                        <a:pt x="127" y="34"/>
                      </a:lnTo>
                      <a:lnTo>
                        <a:pt x="117" y="21"/>
                      </a:lnTo>
                      <a:lnTo>
                        <a:pt x="108" y="11"/>
                      </a:lnTo>
                      <a:lnTo>
                        <a:pt x="102" y="6"/>
                      </a:lnTo>
                      <a:lnTo>
                        <a:pt x="96" y="4"/>
                      </a:lnTo>
                      <a:lnTo>
                        <a:pt x="91" y="1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8" y="1"/>
                      </a:lnTo>
                      <a:lnTo>
                        <a:pt x="75" y="5"/>
                      </a:lnTo>
                      <a:lnTo>
                        <a:pt x="72" y="9"/>
                      </a:lnTo>
                      <a:lnTo>
                        <a:pt x="71" y="16"/>
                      </a:lnTo>
                      <a:lnTo>
                        <a:pt x="72" y="28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2" y="43"/>
                      </a:lnTo>
                      <a:lnTo>
                        <a:pt x="70" y="50"/>
                      </a:lnTo>
                      <a:lnTo>
                        <a:pt x="66" y="54"/>
                      </a:lnTo>
                      <a:lnTo>
                        <a:pt x="62" y="60"/>
                      </a:lnTo>
                      <a:lnTo>
                        <a:pt x="49" y="68"/>
                      </a:lnTo>
                      <a:lnTo>
                        <a:pt x="37" y="77"/>
                      </a:lnTo>
                      <a:lnTo>
                        <a:pt x="23" y="87"/>
                      </a:lnTo>
                      <a:lnTo>
                        <a:pt x="17" y="92"/>
                      </a:lnTo>
                      <a:lnTo>
                        <a:pt x="11" y="98"/>
                      </a:lnTo>
                      <a:lnTo>
                        <a:pt x="7" y="104"/>
                      </a:lnTo>
                      <a:lnTo>
                        <a:pt x="3" y="112"/>
                      </a:lnTo>
                      <a:lnTo>
                        <a:pt x="1" y="120"/>
                      </a:ln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0" y="137"/>
                      </a:lnTo>
                      <a:lnTo>
                        <a:pt x="2" y="144"/>
                      </a:lnTo>
                      <a:lnTo>
                        <a:pt x="4" y="150"/>
                      </a:lnTo>
                      <a:lnTo>
                        <a:pt x="8" y="154"/>
                      </a:lnTo>
                      <a:lnTo>
                        <a:pt x="11" y="158"/>
                      </a:lnTo>
                      <a:lnTo>
                        <a:pt x="17" y="160"/>
                      </a:lnTo>
                      <a:lnTo>
                        <a:pt x="23" y="161"/>
                      </a:lnTo>
                      <a:lnTo>
                        <a:pt x="29" y="161"/>
                      </a:lnTo>
                      <a:lnTo>
                        <a:pt x="29" y="161"/>
                      </a:lnTo>
                      <a:lnTo>
                        <a:pt x="39" y="160"/>
                      </a:lnTo>
                      <a:lnTo>
                        <a:pt x="46" y="157"/>
                      </a:lnTo>
                      <a:lnTo>
                        <a:pt x="52" y="152"/>
                      </a:lnTo>
                      <a:lnTo>
                        <a:pt x="55" y="146"/>
                      </a:lnTo>
                      <a:lnTo>
                        <a:pt x="55" y="146"/>
                      </a:lnTo>
                      <a:lnTo>
                        <a:pt x="65" y="161"/>
                      </a:lnTo>
                      <a:lnTo>
                        <a:pt x="75" y="177"/>
                      </a:lnTo>
                      <a:lnTo>
                        <a:pt x="83" y="192"/>
                      </a:lnTo>
                      <a:lnTo>
                        <a:pt x="92" y="205"/>
                      </a:lnTo>
                      <a:lnTo>
                        <a:pt x="92" y="205"/>
                      </a:lnTo>
                      <a:lnTo>
                        <a:pt x="95" y="209"/>
                      </a:lnTo>
                      <a:lnTo>
                        <a:pt x="101" y="211"/>
                      </a:lnTo>
                      <a:lnTo>
                        <a:pt x="111" y="215"/>
                      </a:lnTo>
                      <a:lnTo>
                        <a:pt x="134" y="221"/>
                      </a:lnTo>
                      <a:lnTo>
                        <a:pt x="145" y="226"/>
                      </a:lnTo>
                      <a:lnTo>
                        <a:pt x="149" y="228"/>
                      </a:lnTo>
                      <a:lnTo>
                        <a:pt x="153" y="232"/>
                      </a:lnTo>
                      <a:lnTo>
                        <a:pt x="156" y="236"/>
                      </a:lnTo>
                      <a:lnTo>
                        <a:pt x="160" y="241"/>
                      </a:lnTo>
                      <a:lnTo>
                        <a:pt x="161" y="246"/>
                      </a:lnTo>
                      <a:lnTo>
                        <a:pt x="161" y="253"/>
                      </a:lnTo>
                      <a:lnTo>
                        <a:pt x="161" y="253"/>
                      </a:lnTo>
                      <a:lnTo>
                        <a:pt x="161" y="260"/>
                      </a:lnTo>
                      <a:lnTo>
                        <a:pt x="159" y="267"/>
                      </a:lnTo>
                      <a:lnTo>
                        <a:pt x="154" y="280"/>
                      </a:lnTo>
                      <a:lnTo>
                        <a:pt x="147" y="291"/>
                      </a:lnTo>
                      <a:lnTo>
                        <a:pt x="142" y="302"/>
                      </a:lnTo>
                      <a:lnTo>
                        <a:pt x="142" y="302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lnTo>
                        <a:pt x="149" y="329"/>
                      </a:lnTo>
                      <a:lnTo>
                        <a:pt x="154" y="324"/>
                      </a:lnTo>
                      <a:lnTo>
                        <a:pt x="161" y="318"/>
                      </a:lnTo>
                      <a:lnTo>
                        <a:pt x="168" y="312"/>
                      </a:lnTo>
                      <a:lnTo>
                        <a:pt x="168" y="312"/>
                      </a:lnTo>
                      <a:lnTo>
                        <a:pt x="169" y="316"/>
                      </a:lnTo>
                      <a:lnTo>
                        <a:pt x="171" y="318"/>
                      </a:lnTo>
                      <a:lnTo>
                        <a:pt x="176" y="319"/>
                      </a:lnTo>
                      <a:lnTo>
                        <a:pt x="183" y="319"/>
                      </a:lnTo>
                      <a:lnTo>
                        <a:pt x="183" y="319"/>
                      </a:lnTo>
                      <a:lnTo>
                        <a:pt x="194" y="319"/>
                      </a:lnTo>
                      <a:lnTo>
                        <a:pt x="206" y="316"/>
                      </a:lnTo>
                      <a:lnTo>
                        <a:pt x="217" y="313"/>
                      </a:lnTo>
                      <a:lnTo>
                        <a:pt x="231" y="312"/>
                      </a:lnTo>
                      <a:lnTo>
                        <a:pt x="231" y="312"/>
                      </a:lnTo>
                      <a:lnTo>
                        <a:pt x="239" y="306"/>
                      </a:lnTo>
                      <a:lnTo>
                        <a:pt x="248" y="299"/>
                      </a:lnTo>
                      <a:lnTo>
                        <a:pt x="257" y="294"/>
                      </a:lnTo>
                      <a:lnTo>
                        <a:pt x="266" y="288"/>
                      </a:lnTo>
                      <a:lnTo>
                        <a:pt x="272" y="280"/>
                      </a:lnTo>
                      <a:lnTo>
                        <a:pt x="279" y="271"/>
                      </a:lnTo>
                      <a:lnTo>
                        <a:pt x="283" y="260"/>
                      </a:lnTo>
                      <a:lnTo>
                        <a:pt x="285" y="253"/>
                      </a:lnTo>
                      <a:lnTo>
                        <a:pt x="286" y="246"/>
                      </a:lnTo>
                      <a:lnTo>
                        <a:pt x="286" y="246"/>
                      </a:lnTo>
                      <a:lnTo>
                        <a:pt x="293" y="248"/>
                      </a:lnTo>
                      <a:lnTo>
                        <a:pt x="301" y="250"/>
                      </a:lnTo>
                      <a:lnTo>
                        <a:pt x="309" y="252"/>
                      </a:lnTo>
                      <a:lnTo>
                        <a:pt x="318" y="253"/>
                      </a:lnTo>
                      <a:lnTo>
                        <a:pt x="318" y="253"/>
                      </a:lnTo>
                      <a:lnTo>
                        <a:pt x="323" y="252"/>
                      </a:lnTo>
                      <a:lnTo>
                        <a:pt x="328" y="250"/>
                      </a:lnTo>
                      <a:lnTo>
                        <a:pt x="331" y="245"/>
                      </a:lnTo>
                      <a:lnTo>
                        <a:pt x="333" y="240"/>
                      </a:lnTo>
                      <a:lnTo>
                        <a:pt x="339" y="228"/>
                      </a:lnTo>
                      <a:lnTo>
                        <a:pt x="344" y="223"/>
                      </a:lnTo>
                      <a:lnTo>
                        <a:pt x="348" y="220"/>
                      </a:lnTo>
                      <a:lnTo>
                        <a:pt x="348" y="220"/>
                      </a:lnTo>
                      <a:lnTo>
                        <a:pt x="344" y="215"/>
                      </a:lnTo>
                      <a:lnTo>
                        <a:pt x="340" y="211"/>
                      </a:lnTo>
                      <a:lnTo>
                        <a:pt x="335" y="199"/>
                      </a:lnTo>
                      <a:lnTo>
                        <a:pt x="331" y="184"/>
                      </a:lnTo>
                      <a:lnTo>
                        <a:pt x="330" y="177"/>
                      </a:lnTo>
                      <a:lnTo>
                        <a:pt x="330" y="169"/>
                      </a:lnTo>
                      <a:lnTo>
                        <a:pt x="330" y="169"/>
                      </a:lnTo>
                      <a:lnTo>
                        <a:pt x="331" y="162"/>
                      </a:lnTo>
                      <a:lnTo>
                        <a:pt x="332" y="157"/>
                      </a:lnTo>
                      <a:lnTo>
                        <a:pt x="339" y="145"/>
                      </a:lnTo>
                      <a:lnTo>
                        <a:pt x="345" y="134"/>
                      </a:lnTo>
                      <a:lnTo>
                        <a:pt x="347" y="128"/>
                      </a:lnTo>
                      <a:lnTo>
                        <a:pt x="348" y="121"/>
                      </a:lnTo>
                      <a:lnTo>
                        <a:pt x="348" y="121"/>
                      </a:lnTo>
                      <a:lnTo>
                        <a:pt x="347" y="115"/>
                      </a:lnTo>
                      <a:lnTo>
                        <a:pt x="344" y="110"/>
                      </a:lnTo>
                      <a:lnTo>
                        <a:pt x="339" y="105"/>
                      </a:lnTo>
                      <a:lnTo>
                        <a:pt x="333" y="102"/>
                      </a:lnTo>
                      <a:lnTo>
                        <a:pt x="328" y="97"/>
                      </a:lnTo>
                      <a:lnTo>
                        <a:pt x="323" y="92"/>
                      </a:lnTo>
                      <a:lnTo>
                        <a:pt x="320" y="87"/>
                      </a:lnTo>
                      <a:lnTo>
                        <a:pt x="318" y="81"/>
                      </a:lnTo>
                      <a:lnTo>
                        <a:pt x="318" y="81"/>
                      </a:lnTo>
                      <a:lnTo>
                        <a:pt x="320" y="76"/>
                      </a:lnTo>
                      <a:lnTo>
                        <a:pt x="322" y="72"/>
                      </a:lnTo>
                      <a:lnTo>
                        <a:pt x="328" y="61"/>
                      </a:lnTo>
                      <a:lnTo>
                        <a:pt x="330" y="54"/>
                      </a:lnTo>
                      <a:lnTo>
                        <a:pt x="330" y="49"/>
                      </a:lnTo>
                      <a:lnTo>
                        <a:pt x="328" y="41"/>
                      </a:lnTo>
                      <a:lnTo>
                        <a:pt x="323" y="34"/>
                      </a:lnTo>
                      <a:lnTo>
                        <a:pt x="323" y="34"/>
                      </a:lnTo>
                      <a:lnTo>
                        <a:pt x="304" y="42"/>
                      </a:lnTo>
                      <a:lnTo>
                        <a:pt x="283" y="49"/>
                      </a:lnTo>
                      <a:lnTo>
                        <a:pt x="272" y="51"/>
                      </a:lnTo>
                      <a:lnTo>
                        <a:pt x="262" y="53"/>
                      </a:lnTo>
                      <a:lnTo>
                        <a:pt x="251" y="54"/>
                      </a:lnTo>
                      <a:lnTo>
                        <a:pt x="238" y="55"/>
                      </a:lnTo>
                      <a:lnTo>
                        <a:pt x="238" y="55"/>
                      </a:lnTo>
                      <a:lnTo>
                        <a:pt x="225" y="55"/>
                      </a:lnTo>
                      <a:lnTo>
                        <a:pt x="218" y="55"/>
                      </a:lnTo>
                      <a:lnTo>
                        <a:pt x="213" y="54"/>
                      </a:lnTo>
                      <a:lnTo>
                        <a:pt x="208" y="52"/>
                      </a:lnTo>
                      <a:lnTo>
                        <a:pt x="205" y="49"/>
                      </a:lnTo>
                      <a:lnTo>
                        <a:pt x="202" y="44"/>
                      </a:lnTo>
                      <a:lnTo>
                        <a:pt x="201" y="37"/>
                      </a:lnTo>
                      <a:lnTo>
                        <a:pt x="201" y="37"/>
                      </a:lnTo>
                      <a:lnTo>
                        <a:pt x="201" y="37"/>
                      </a:lnTo>
                      <a:lnTo>
                        <a:pt x="198" y="47"/>
                      </a:lnTo>
                      <a:lnTo>
                        <a:pt x="198" y="4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6" name="Google Shape;366;p5"/>
                <p:cNvSpPr/>
                <p:nvPr/>
              </p:nvSpPr>
              <p:spPr>
                <a:xfrm>
                  <a:off x="984175" y="4601076"/>
                  <a:ext cx="237171" cy="224575"/>
                </a:xfrm>
                <a:custGeom>
                  <a:rect b="b" l="l" r="r" t="t"/>
                  <a:pathLst>
                    <a:path extrusionOk="0" h="283" w="290">
                      <a:moveTo>
                        <a:pt x="114" y="4"/>
                      </a:moveTo>
                      <a:lnTo>
                        <a:pt x="114" y="4"/>
                      </a:lnTo>
                      <a:lnTo>
                        <a:pt x="116" y="9"/>
                      </a:lnTo>
                      <a:lnTo>
                        <a:pt x="119" y="15"/>
                      </a:lnTo>
                      <a:lnTo>
                        <a:pt x="127" y="28"/>
                      </a:lnTo>
                      <a:lnTo>
                        <a:pt x="131" y="33"/>
                      </a:lnTo>
                      <a:lnTo>
                        <a:pt x="136" y="38"/>
                      </a:lnTo>
                      <a:lnTo>
                        <a:pt x="142" y="42"/>
                      </a:lnTo>
                      <a:lnTo>
                        <a:pt x="148" y="44"/>
                      </a:lnTo>
                      <a:lnTo>
                        <a:pt x="148" y="44"/>
                      </a:lnTo>
                      <a:lnTo>
                        <a:pt x="173" y="44"/>
                      </a:lnTo>
                      <a:lnTo>
                        <a:pt x="173" y="44"/>
                      </a:lnTo>
                      <a:lnTo>
                        <a:pt x="173" y="44"/>
                      </a:lnTo>
                      <a:lnTo>
                        <a:pt x="173" y="37"/>
                      </a:lnTo>
                      <a:lnTo>
                        <a:pt x="174" y="31"/>
                      </a:lnTo>
                      <a:lnTo>
                        <a:pt x="176" y="25"/>
                      </a:lnTo>
                      <a:lnTo>
                        <a:pt x="179" y="21"/>
                      </a:lnTo>
                      <a:lnTo>
                        <a:pt x="181" y="17"/>
                      </a:lnTo>
                      <a:lnTo>
                        <a:pt x="184" y="14"/>
                      </a:lnTo>
                      <a:lnTo>
                        <a:pt x="189" y="12"/>
                      </a:lnTo>
                      <a:lnTo>
                        <a:pt x="192" y="10"/>
                      </a:lnTo>
                      <a:lnTo>
                        <a:pt x="203" y="8"/>
                      </a:lnTo>
                      <a:lnTo>
                        <a:pt x="213" y="7"/>
                      </a:lnTo>
                      <a:lnTo>
                        <a:pt x="235" y="7"/>
                      </a:lnTo>
                      <a:lnTo>
                        <a:pt x="235" y="7"/>
                      </a:lnTo>
                      <a:lnTo>
                        <a:pt x="230" y="22"/>
                      </a:lnTo>
                      <a:lnTo>
                        <a:pt x="228" y="29"/>
                      </a:lnTo>
                      <a:lnTo>
                        <a:pt x="228" y="37"/>
                      </a:lnTo>
                      <a:lnTo>
                        <a:pt x="228" y="37"/>
                      </a:lnTo>
                      <a:lnTo>
                        <a:pt x="228" y="42"/>
                      </a:lnTo>
                      <a:lnTo>
                        <a:pt x="229" y="46"/>
                      </a:lnTo>
                      <a:lnTo>
                        <a:pt x="232" y="50"/>
                      </a:lnTo>
                      <a:lnTo>
                        <a:pt x="234" y="53"/>
                      </a:lnTo>
                      <a:lnTo>
                        <a:pt x="236" y="55"/>
                      </a:lnTo>
                      <a:lnTo>
                        <a:pt x="241" y="58"/>
                      </a:lnTo>
                      <a:lnTo>
                        <a:pt x="245" y="59"/>
                      </a:lnTo>
                      <a:lnTo>
                        <a:pt x="250" y="59"/>
                      </a:lnTo>
                      <a:lnTo>
                        <a:pt x="250" y="59"/>
                      </a:lnTo>
                      <a:lnTo>
                        <a:pt x="275" y="59"/>
                      </a:lnTo>
                      <a:lnTo>
                        <a:pt x="275" y="59"/>
                      </a:lnTo>
                      <a:lnTo>
                        <a:pt x="279" y="59"/>
                      </a:lnTo>
                      <a:lnTo>
                        <a:pt x="281" y="60"/>
                      </a:lnTo>
                      <a:lnTo>
                        <a:pt x="283" y="61"/>
                      </a:lnTo>
                      <a:lnTo>
                        <a:pt x="286" y="63"/>
                      </a:lnTo>
                      <a:lnTo>
                        <a:pt x="288" y="69"/>
                      </a:lnTo>
                      <a:lnTo>
                        <a:pt x="289" y="76"/>
                      </a:lnTo>
                      <a:lnTo>
                        <a:pt x="289" y="92"/>
                      </a:lnTo>
                      <a:lnTo>
                        <a:pt x="289" y="101"/>
                      </a:lnTo>
                      <a:lnTo>
                        <a:pt x="290" y="109"/>
                      </a:lnTo>
                      <a:lnTo>
                        <a:pt x="290" y="109"/>
                      </a:lnTo>
                      <a:lnTo>
                        <a:pt x="268" y="124"/>
                      </a:lnTo>
                      <a:lnTo>
                        <a:pt x="256" y="132"/>
                      </a:lnTo>
                      <a:lnTo>
                        <a:pt x="244" y="143"/>
                      </a:lnTo>
                      <a:lnTo>
                        <a:pt x="233" y="153"/>
                      </a:lnTo>
                      <a:lnTo>
                        <a:pt x="225" y="163"/>
                      </a:lnTo>
                      <a:lnTo>
                        <a:pt x="221" y="168"/>
                      </a:lnTo>
                      <a:lnTo>
                        <a:pt x="219" y="174"/>
                      </a:lnTo>
                      <a:lnTo>
                        <a:pt x="217" y="178"/>
                      </a:lnTo>
                      <a:lnTo>
                        <a:pt x="217" y="183"/>
                      </a:lnTo>
                      <a:lnTo>
                        <a:pt x="217" y="183"/>
                      </a:lnTo>
                      <a:lnTo>
                        <a:pt x="217" y="235"/>
                      </a:lnTo>
                      <a:lnTo>
                        <a:pt x="217" y="235"/>
                      </a:lnTo>
                      <a:lnTo>
                        <a:pt x="217" y="256"/>
                      </a:lnTo>
                      <a:lnTo>
                        <a:pt x="214" y="264"/>
                      </a:lnTo>
                      <a:lnTo>
                        <a:pt x="212" y="271"/>
                      </a:lnTo>
                      <a:lnTo>
                        <a:pt x="209" y="275"/>
                      </a:lnTo>
                      <a:lnTo>
                        <a:pt x="203" y="280"/>
                      </a:lnTo>
                      <a:lnTo>
                        <a:pt x="195" y="282"/>
                      </a:lnTo>
                      <a:lnTo>
                        <a:pt x="183" y="283"/>
                      </a:lnTo>
                      <a:lnTo>
                        <a:pt x="183" y="283"/>
                      </a:lnTo>
                      <a:lnTo>
                        <a:pt x="174" y="282"/>
                      </a:lnTo>
                      <a:lnTo>
                        <a:pt x="162" y="279"/>
                      </a:lnTo>
                      <a:lnTo>
                        <a:pt x="152" y="274"/>
                      </a:lnTo>
                      <a:lnTo>
                        <a:pt x="142" y="267"/>
                      </a:lnTo>
                      <a:lnTo>
                        <a:pt x="133" y="260"/>
                      </a:lnTo>
                      <a:lnTo>
                        <a:pt x="125" y="252"/>
                      </a:lnTo>
                      <a:lnTo>
                        <a:pt x="119" y="243"/>
                      </a:lnTo>
                      <a:lnTo>
                        <a:pt x="114" y="235"/>
                      </a:lnTo>
                      <a:lnTo>
                        <a:pt x="114" y="235"/>
                      </a:lnTo>
                      <a:lnTo>
                        <a:pt x="113" y="227"/>
                      </a:lnTo>
                      <a:lnTo>
                        <a:pt x="112" y="220"/>
                      </a:lnTo>
                      <a:lnTo>
                        <a:pt x="113" y="208"/>
                      </a:lnTo>
                      <a:lnTo>
                        <a:pt x="113" y="204"/>
                      </a:lnTo>
                      <a:lnTo>
                        <a:pt x="112" y="199"/>
                      </a:lnTo>
                      <a:lnTo>
                        <a:pt x="107" y="195"/>
                      </a:lnTo>
                      <a:lnTo>
                        <a:pt x="99" y="191"/>
                      </a:lnTo>
                      <a:lnTo>
                        <a:pt x="99" y="191"/>
                      </a:lnTo>
                      <a:lnTo>
                        <a:pt x="93" y="188"/>
                      </a:lnTo>
                      <a:lnTo>
                        <a:pt x="88" y="183"/>
                      </a:lnTo>
                      <a:lnTo>
                        <a:pt x="77" y="170"/>
                      </a:lnTo>
                      <a:lnTo>
                        <a:pt x="73" y="165"/>
                      </a:lnTo>
                      <a:lnTo>
                        <a:pt x="67" y="160"/>
                      </a:lnTo>
                      <a:lnTo>
                        <a:pt x="62" y="157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40" y="153"/>
                      </a:lnTo>
                      <a:lnTo>
                        <a:pt x="27" y="152"/>
                      </a:lnTo>
                      <a:lnTo>
                        <a:pt x="22" y="152"/>
                      </a:lnTo>
                      <a:lnTo>
                        <a:pt x="16" y="150"/>
                      </a:lnTo>
                      <a:lnTo>
                        <a:pt x="12" y="147"/>
                      </a:lnTo>
                      <a:lnTo>
                        <a:pt x="7" y="143"/>
                      </a:lnTo>
                      <a:lnTo>
                        <a:pt x="7" y="143"/>
                      </a:lnTo>
                      <a:lnTo>
                        <a:pt x="4" y="137"/>
                      </a:lnTo>
                      <a:lnTo>
                        <a:pt x="1" y="131"/>
                      </a:lnTo>
                      <a:lnTo>
                        <a:pt x="0" y="12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1" y="112"/>
                      </a:lnTo>
                      <a:lnTo>
                        <a:pt x="3" y="107"/>
                      </a:lnTo>
                      <a:lnTo>
                        <a:pt x="6" y="104"/>
                      </a:lnTo>
                      <a:lnTo>
                        <a:pt x="9" y="100"/>
                      </a:lnTo>
                      <a:lnTo>
                        <a:pt x="14" y="99"/>
                      </a:lnTo>
                      <a:lnTo>
                        <a:pt x="19" y="98"/>
                      </a:lnTo>
                      <a:lnTo>
                        <a:pt x="30" y="97"/>
                      </a:lnTo>
                      <a:lnTo>
                        <a:pt x="42" y="96"/>
                      </a:lnTo>
                      <a:lnTo>
                        <a:pt x="46" y="94"/>
                      </a:lnTo>
                      <a:lnTo>
                        <a:pt x="51" y="92"/>
                      </a:lnTo>
                      <a:lnTo>
                        <a:pt x="55" y="90"/>
                      </a:lnTo>
                      <a:lnTo>
                        <a:pt x="59" y="85"/>
                      </a:lnTo>
                      <a:lnTo>
                        <a:pt x="61" y="81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6" y="60"/>
                      </a:lnTo>
                      <a:lnTo>
                        <a:pt x="69" y="48"/>
                      </a:lnTo>
                      <a:lnTo>
                        <a:pt x="74" y="39"/>
                      </a:lnTo>
                      <a:lnTo>
                        <a:pt x="80" y="30"/>
                      </a:lnTo>
                      <a:lnTo>
                        <a:pt x="85" y="22"/>
                      </a:lnTo>
                      <a:lnTo>
                        <a:pt x="91" y="14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14" y="4"/>
                      </a:lnTo>
                      <a:lnTo>
                        <a:pt x="114" y="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7" name="Google Shape;367;p5"/>
                <p:cNvSpPr/>
                <p:nvPr/>
              </p:nvSpPr>
              <p:spPr>
                <a:xfrm>
                  <a:off x="1651525" y="5004363"/>
                  <a:ext cx="348396" cy="294162"/>
                </a:xfrm>
                <a:custGeom>
                  <a:rect b="b" l="l" r="r" t="t"/>
                  <a:pathLst>
                    <a:path extrusionOk="0" h="372" w="426">
                      <a:moveTo>
                        <a:pt x="114" y="372"/>
                      </a:moveTo>
                      <a:lnTo>
                        <a:pt x="114" y="372"/>
                      </a:lnTo>
                      <a:lnTo>
                        <a:pt x="123" y="367"/>
                      </a:lnTo>
                      <a:lnTo>
                        <a:pt x="134" y="363"/>
                      </a:lnTo>
                      <a:lnTo>
                        <a:pt x="144" y="361"/>
                      </a:lnTo>
                      <a:lnTo>
                        <a:pt x="155" y="359"/>
                      </a:lnTo>
                      <a:lnTo>
                        <a:pt x="167" y="357"/>
                      </a:lnTo>
                      <a:lnTo>
                        <a:pt x="178" y="354"/>
                      </a:lnTo>
                      <a:lnTo>
                        <a:pt x="189" y="351"/>
                      </a:lnTo>
                      <a:lnTo>
                        <a:pt x="198" y="346"/>
                      </a:lnTo>
                      <a:lnTo>
                        <a:pt x="198" y="346"/>
                      </a:lnTo>
                      <a:lnTo>
                        <a:pt x="205" y="339"/>
                      </a:lnTo>
                      <a:lnTo>
                        <a:pt x="213" y="329"/>
                      </a:lnTo>
                      <a:lnTo>
                        <a:pt x="231" y="307"/>
                      </a:lnTo>
                      <a:lnTo>
                        <a:pt x="242" y="297"/>
                      </a:lnTo>
                      <a:lnTo>
                        <a:pt x="253" y="288"/>
                      </a:lnTo>
                      <a:lnTo>
                        <a:pt x="259" y="284"/>
                      </a:lnTo>
                      <a:lnTo>
                        <a:pt x="266" y="282"/>
                      </a:lnTo>
                      <a:lnTo>
                        <a:pt x="273" y="281"/>
                      </a:lnTo>
                      <a:lnTo>
                        <a:pt x="279" y="279"/>
                      </a:lnTo>
                      <a:lnTo>
                        <a:pt x="279" y="279"/>
                      </a:lnTo>
                      <a:lnTo>
                        <a:pt x="287" y="279"/>
                      </a:lnTo>
                      <a:lnTo>
                        <a:pt x="293" y="277"/>
                      </a:lnTo>
                      <a:lnTo>
                        <a:pt x="300" y="275"/>
                      </a:lnTo>
                      <a:lnTo>
                        <a:pt x="306" y="271"/>
                      </a:lnTo>
                      <a:lnTo>
                        <a:pt x="311" y="268"/>
                      </a:lnTo>
                      <a:lnTo>
                        <a:pt x="315" y="263"/>
                      </a:lnTo>
                      <a:lnTo>
                        <a:pt x="323" y="253"/>
                      </a:lnTo>
                      <a:lnTo>
                        <a:pt x="331" y="242"/>
                      </a:lnTo>
                      <a:lnTo>
                        <a:pt x="338" y="230"/>
                      </a:lnTo>
                      <a:lnTo>
                        <a:pt x="345" y="218"/>
                      </a:lnTo>
                      <a:lnTo>
                        <a:pt x="352" y="209"/>
                      </a:lnTo>
                      <a:lnTo>
                        <a:pt x="352" y="209"/>
                      </a:lnTo>
                      <a:lnTo>
                        <a:pt x="357" y="204"/>
                      </a:lnTo>
                      <a:lnTo>
                        <a:pt x="363" y="199"/>
                      </a:lnTo>
                      <a:lnTo>
                        <a:pt x="368" y="195"/>
                      </a:lnTo>
                      <a:lnTo>
                        <a:pt x="375" y="193"/>
                      </a:lnTo>
                      <a:lnTo>
                        <a:pt x="381" y="190"/>
                      </a:lnTo>
                      <a:lnTo>
                        <a:pt x="388" y="185"/>
                      </a:lnTo>
                      <a:lnTo>
                        <a:pt x="395" y="181"/>
                      </a:lnTo>
                      <a:lnTo>
                        <a:pt x="401" y="174"/>
                      </a:lnTo>
                      <a:lnTo>
                        <a:pt x="401" y="174"/>
                      </a:lnTo>
                      <a:lnTo>
                        <a:pt x="402" y="170"/>
                      </a:lnTo>
                      <a:lnTo>
                        <a:pt x="403" y="167"/>
                      </a:lnTo>
                      <a:lnTo>
                        <a:pt x="405" y="159"/>
                      </a:lnTo>
                      <a:lnTo>
                        <a:pt x="406" y="140"/>
                      </a:lnTo>
                      <a:lnTo>
                        <a:pt x="407" y="131"/>
                      </a:lnTo>
                      <a:lnTo>
                        <a:pt x="410" y="128"/>
                      </a:lnTo>
                      <a:lnTo>
                        <a:pt x="411" y="124"/>
                      </a:lnTo>
                      <a:lnTo>
                        <a:pt x="413" y="122"/>
                      </a:lnTo>
                      <a:lnTo>
                        <a:pt x="417" y="120"/>
                      </a:lnTo>
                      <a:lnTo>
                        <a:pt x="421" y="118"/>
                      </a:lnTo>
                      <a:lnTo>
                        <a:pt x="426" y="118"/>
                      </a:lnTo>
                      <a:lnTo>
                        <a:pt x="426" y="118"/>
                      </a:lnTo>
                      <a:lnTo>
                        <a:pt x="419" y="108"/>
                      </a:lnTo>
                      <a:lnTo>
                        <a:pt x="412" y="97"/>
                      </a:lnTo>
                      <a:lnTo>
                        <a:pt x="398" y="71"/>
                      </a:lnTo>
                      <a:lnTo>
                        <a:pt x="371" y="15"/>
                      </a:lnTo>
                      <a:lnTo>
                        <a:pt x="371" y="15"/>
                      </a:lnTo>
                      <a:lnTo>
                        <a:pt x="361" y="18"/>
                      </a:lnTo>
                      <a:lnTo>
                        <a:pt x="359" y="21"/>
                      </a:lnTo>
                      <a:lnTo>
                        <a:pt x="356" y="24"/>
                      </a:lnTo>
                      <a:lnTo>
                        <a:pt x="354" y="27"/>
                      </a:lnTo>
                      <a:lnTo>
                        <a:pt x="353" y="31"/>
                      </a:lnTo>
                      <a:lnTo>
                        <a:pt x="352" y="41"/>
                      </a:lnTo>
                      <a:lnTo>
                        <a:pt x="352" y="41"/>
                      </a:lnTo>
                      <a:lnTo>
                        <a:pt x="327" y="41"/>
                      </a:lnTo>
                      <a:lnTo>
                        <a:pt x="327" y="41"/>
                      </a:lnTo>
                      <a:lnTo>
                        <a:pt x="320" y="40"/>
                      </a:lnTo>
                      <a:lnTo>
                        <a:pt x="312" y="38"/>
                      </a:lnTo>
                      <a:lnTo>
                        <a:pt x="305" y="34"/>
                      </a:lnTo>
                      <a:lnTo>
                        <a:pt x="298" y="30"/>
                      </a:lnTo>
                      <a:lnTo>
                        <a:pt x="290" y="24"/>
                      </a:lnTo>
                      <a:lnTo>
                        <a:pt x="283" y="17"/>
                      </a:lnTo>
                      <a:lnTo>
                        <a:pt x="277" y="9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69" y="13"/>
                      </a:lnTo>
                      <a:lnTo>
                        <a:pt x="266" y="24"/>
                      </a:lnTo>
                      <a:lnTo>
                        <a:pt x="260" y="34"/>
                      </a:lnTo>
                      <a:lnTo>
                        <a:pt x="253" y="44"/>
                      </a:lnTo>
                      <a:lnTo>
                        <a:pt x="245" y="52"/>
                      </a:lnTo>
                      <a:lnTo>
                        <a:pt x="235" y="57"/>
                      </a:lnTo>
                      <a:lnTo>
                        <a:pt x="224" y="61"/>
                      </a:lnTo>
                      <a:lnTo>
                        <a:pt x="213" y="63"/>
                      </a:lnTo>
                      <a:lnTo>
                        <a:pt x="213" y="63"/>
                      </a:lnTo>
                      <a:lnTo>
                        <a:pt x="207" y="62"/>
                      </a:lnTo>
                      <a:lnTo>
                        <a:pt x="201" y="60"/>
                      </a:lnTo>
                      <a:lnTo>
                        <a:pt x="188" y="54"/>
                      </a:lnTo>
                      <a:lnTo>
                        <a:pt x="172" y="45"/>
                      </a:lnTo>
                      <a:lnTo>
                        <a:pt x="154" y="36"/>
                      </a:lnTo>
                      <a:lnTo>
                        <a:pt x="136" y="25"/>
                      </a:lnTo>
                      <a:lnTo>
                        <a:pt x="117" y="16"/>
                      </a:lnTo>
                      <a:lnTo>
                        <a:pt x="109" y="13"/>
                      </a:lnTo>
                      <a:lnTo>
                        <a:pt x="100" y="10"/>
                      </a:lnTo>
                      <a:lnTo>
                        <a:pt x="92" y="9"/>
                      </a:lnTo>
                      <a:lnTo>
                        <a:pt x="84" y="8"/>
                      </a:lnTo>
                      <a:lnTo>
                        <a:pt x="84" y="8"/>
                      </a:lnTo>
                      <a:lnTo>
                        <a:pt x="81" y="9"/>
                      </a:lnTo>
                      <a:lnTo>
                        <a:pt x="77" y="10"/>
                      </a:lnTo>
                      <a:lnTo>
                        <a:pt x="74" y="14"/>
                      </a:lnTo>
                      <a:lnTo>
                        <a:pt x="70" y="17"/>
                      </a:lnTo>
                      <a:lnTo>
                        <a:pt x="67" y="25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55" y="33"/>
                      </a:lnTo>
                      <a:lnTo>
                        <a:pt x="46" y="31"/>
                      </a:lnTo>
                      <a:lnTo>
                        <a:pt x="39" y="29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3" y="40"/>
                      </a:lnTo>
                      <a:lnTo>
                        <a:pt x="20" y="50"/>
                      </a:lnTo>
                      <a:lnTo>
                        <a:pt x="18" y="56"/>
                      </a:lnTo>
                      <a:lnTo>
                        <a:pt x="18" y="63"/>
                      </a:lnTo>
                      <a:lnTo>
                        <a:pt x="18" y="63"/>
                      </a:lnTo>
                      <a:lnTo>
                        <a:pt x="18" y="69"/>
                      </a:lnTo>
                      <a:lnTo>
                        <a:pt x="20" y="75"/>
                      </a:lnTo>
                      <a:lnTo>
                        <a:pt x="22" y="85"/>
                      </a:lnTo>
                      <a:lnTo>
                        <a:pt x="24" y="93"/>
                      </a:lnTo>
                      <a:lnTo>
                        <a:pt x="25" y="103"/>
                      </a:lnTo>
                      <a:lnTo>
                        <a:pt x="25" y="103"/>
                      </a:lnTo>
                      <a:lnTo>
                        <a:pt x="24" y="113"/>
                      </a:lnTo>
                      <a:lnTo>
                        <a:pt x="22" y="120"/>
                      </a:lnTo>
                      <a:lnTo>
                        <a:pt x="17" y="124"/>
                      </a:lnTo>
                      <a:lnTo>
                        <a:pt x="13" y="128"/>
                      </a:lnTo>
                      <a:lnTo>
                        <a:pt x="8" y="131"/>
                      </a:lnTo>
                      <a:lnTo>
                        <a:pt x="4" y="136"/>
                      </a:lnTo>
                      <a:lnTo>
                        <a:pt x="1" y="140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4"/>
                      </a:lnTo>
                      <a:lnTo>
                        <a:pt x="1" y="161"/>
                      </a:lnTo>
                      <a:lnTo>
                        <a:pt x="4" y="167"/>
                      </a:lnTo>
                      <a:lnTo>
                        <a:pt x="7" y="172"/>
                      </a:lnTo>
                      <a:lnTo>
                        <a:pt x="15" y="183"/>
                      </a:lnTo>
                      <a:lnTo>
                        <a:pt x="23" y="193"/>
                      </a:lnTo>
                      <a:lnTo>
                        <a:pt x="43" y="209"/>
                      </a:lnTo>
                      <a:lnTo>
                        <a:pt x="52" y="217"/>
                      </a:lnTo>
                      <a:lnTo>
                        <a:pt x="59" y="224"/>
                      </a:lnTo>
                      <a:lnTo>
                        <a:pt x="59" y="224"/>
                      </a:lnTo>
                      <a:lnTo>
                        <a:pt x="68" y="239"/>
                      </a:lnTo>
                      <a:lnTo>
                        <a:pt x="75" y="256"/>
                      </a:lnTo>
                      <a:lnTo>
                        <a:pt x="82" y="275"/>
                      </a:lnTo>
                      <a:lnTo>
                        <a:pt x="88" y="294"/>
                      </a:lnTo>
                      <a:lnTo>
                        <a:pt x="94" y="314"/>
                      </a:lnTo>
                      <a:lnTo>
                        <a:pt x="101" y="332"/>
                      </a:lnTo>
                      <a:lnTo>
                        <a:pt x="108" y="350"/>
                      </a:lnTo>
                      <a:lnTo>
                        <a:pt x="117" y="365"/>
                      </a:lnTo>
                      <a:lnTo>
                        <a:pt x="117" y="365"/>
                      </a:lnTo>
                      <a:lnTo>
                        <a:pt x="114" y="372"/>
                      </a:lnTo>
                      <a:lnTo>
                        <a:pt x="114" y="37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8" name="Google Shape;368;p5"/>
                <p:cNvSpPr/>
                <p:nvPr/>
              </p:nvSpPr>
              <p:spPr>
                <a:xfrm>
                  <a:off x="1551749" y="4833559"/>
                  <a:ext cx="322225" cy="264113"/>
                </a:xfrm>
                <a:custGeom>
                  <a:rect b="b" l="l" r="r" t="t"/>
                  <a:pathLst>
                    <a:path extrusionOk="0" h="334" w="394">
                      <a:moveTo>
                        <a:pt x="147" y="334"/>
                      </a:moveTo>
                      <a:lnTo>
                        <a:pt x="147" y="334"/>
                      </a:lnTo>
                      <a:lnTo>
                        <a:pt x="132" y="333"/>
                      </a:lnTo>
                      <a:lnTo>
                        <a:pt x="113" y="330"/>
                      </a:lnTo>
                      <a:lnTo>
                        <a:pt x="89" y="324"/>
                      </a:lnTo>
                      <a:lnTo>
                        <a:pt x="63" y="318"/>
                      </a:lnTo>
                      <a:lnTo>
                        <a:pt x="39" y="310"/>
                      </a:lnTo>
                      <a:lnTo>
                        <a:pt x="20" y="301"/>
                      </a:lnTo>
                      <a:lnTo>
                        <a:pt x="12" y="296"/>
                      </a:lnTo>
                      <a:lnTo>
                        <a:pt x="6" y="292"/>
                      </a:lnTo>
                      <a:lnTo>
                        <a:pt x="2" y="287"/>
                      </a:lnTo>
                      <a:lnTo>
                        <a:pt x="0" y="283"/>
                      </a:lnTo>
                      <a:lnTo>
                        <a:pt x="0" y="283"/>
                      </a:lnTo>
                      <a:lnTo>
                        <a:pt x="1" y="277"/>
                      </a:lnTo>
                      <a:lnTo>
                        <a:pt x="4" y="271"/>
                      </a:lnTo>
                      <a:lnTo>
                        <a:pt x="7" y="265"/>
                      </a:lnTo>
                      <a:lnTo>
                        <a:pt x="10" y="261"/>
                      </a:lnTo>
                      <a:lnTo>
                        <a:pt x="22" y="252"/>
                      </a:lnTo>
                      <a:lnTo>
                        <a:pt x="33" y="241"/>
                      </a:lnTo>
                      <a:lnTo>
                        <a:pt x="46" y="232"/>
                      </a:lnTo>
                      <a:lnTo>
                        <a:pt x="56" y="220"/>
                      </a:lnTo>
                      <a:lnTo>
                        <a:pt x="60" y="215"/>
                      </a:lnTo>
                      <a:lnTo>
                        <a:pt x="63" y="209"/>
                      </a:lnTo>
                      <a:lnTo>
                        <a:pt x="66" y="202"/>
                      </a:lnTo>
                      <a:lnTo>
                        <a:pt x="67" y="195"/>
                      </a:lnTo>
                      <a:lnTo>
                        <a:pt x="67" y="195"/>
                      </a:lnTo>
                      <a:lnTo>
                        <a:pt x="66" y="188"/>
                      </a:lnTo>
                      <a:lnTo>
                        <a:pt x="63" y="185"/>
                      </a:lnTo>
                      <a:lnTo>
                        <a:pt x="61" y="181"/>
                      </a:lnTo>
                      <a:lnTo>
                        <a:pt x="58" y="178"/>
                      </a:lnTo>
                      <a:lnTo>
                        <a:pt x="54" y="176"/>
                      </a:lnTo>
                      <a:lnTo>
                        <a:pt x="51" y="172"/>
                      </a:lnTo>
                      <a:lnTo>
                        <a:pt x="50" y="168"/>
                      </a:lnTo>
                      <a:lnTo>
                        <a:pt x="48" y="162"/>
                      </a:lnTo>
                      <a:lnTo>
                        <a:pt x="48" y="162"/>
                      </a:lnTo>
                      <a:lnTo>
                        <a:pt x="50" y="154"/>
                      </a:lnTo>
                      <a:lnTo>
                        <a:pt x="51" y="148"/>
                      </a:lnTo>
                      <a:lnTo>
                        <a:pt x="58" y="136"/>
                      </a:lnTo>
                      <a:lnTo>
                        <a:pt x="61" y="131"/>
                      </a:lnTo>
                      <a:lnTo>
                        <a:pt x="63" y="124"/>
                      </a:lnTo>
                      <a:lnTo>
                        <a:pt x="66" y="116"/>
                      </a:lnTo>
                      <a:lnTo>
                        <a:pt x="67" y="107"/>
                      </a:lnTo>
                      <a:lnTo>
                        <a:pt x="67" y="107"/>
                      </a:lnTo>
                      <a:lnTo>
                        <a:pt x="66" y="92"/>
                      </a:lnTo>
                      <a:lnTo>
                        <a:pt x="65" y="85"/>
                      </a:lnTo>
                      <a:lnTo>
                        <a:pt x="63" y="79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3" y="67"/>
                      </a:lnTo>
                      <a:lnTo>
                        <a:pt x="48" y="66"/>
                      </a:lnTo>
                      <a:lnTo>
                        <a:pt x="48" y="66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74" y="44"/>
                      </a:lnTo>
                      <a:lnTo>
                        <a:pt x="81" y="47"/>
                      </a:lnTo>
                      <a:lnTo>
                        <a:pt x="93" y="54"/>
                      </a:lnTo>
                      <a:lnTo>
                        <a:pt x="99" y="57"/>
                      </a:lnTo>
                      <a:lnTo>
                        <a:pt x="105" y="59"/>
                      </a:lnTo>
                      <a:lnTo>
                        <a:pt x="113" y="62"/>
                      </a:lnTo>
                      <a:lnTo>
                        <a:pt x="122" y="63"/>
                      </a:lnTo>
                      <a:lnTo>
                        <a:pt x="122" y="63"/>
                      </a:lnTo>
                      <a:lnTo>
                        <a:pt x="127" y="62"/>
                      </a:lnTo>
                      <a:lnTo>
                        <a:pt x="130" y="61"/>
                      </a:lnTo>
                      <a:lnTo>
                        <a:pt x="134" y="58"/>
                      </a:lnTo>
                      <a:lnTo>
                        <a:pt x="137" y="56"/>
                      </a:lnTo>
                      <a:lnTo>
                        <a:pt x="142" y="49"/>
                      </a:lnTo>
                      <a:lnTo>
                        <a:pt x="144" y="41"/>
                      </a:lnTo>
                      <a:lnTo>
                        <a:pt x="146" y="31"/>
                      </a:lnTo>
                      <a:lnTo>
                        <a:pt x="147" y="20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49" y="3"/>
                      </a:lnTo>
                      <a:lnTo>
                        <a:pt x="151" y="9"/>
                      </a:lnTo>
                      <a:lnTo>
                        <a:pt x="161" y="21"/>
                      </a:lnTo>
                      <a:lnTo>
                        <a:pt x="174" y="36"/>
                      </a:lnTo>
                      <a:lnTo>
                        <a:pt x="188" y="51"/>
                      </a:lnTo>
                      <a:lnTo>
                        <a:pt x="188" y="51"/>
                      </a:lnTo>
                      <a:lnTo>
                        <a:pt x="201" y="64"/>
                      </a:lnTo>
                      <a:lnTo>
                        <a:pt x="206" y="69"/>
                      </a:lnTo>
                      <a:lnTo>
                        <a:pt x="210" y="70"/>
                      </a:lnTo>
                      <a:lnTo>
                        <a:pt x="210" y="70"/>
                      </a:lnTo>
                      <a:lnTo>
                        <a:pt x="220" y="72"/>
                      </a:lnTo>
                      <a:lnTo>
                        <a:pt x="228" y="74"/>
                      </a:lnTo>
                      <a:lnTo>
                        <a:pt x="236" y="74"/>
                      </a:lnTo>
                      <a:lnTo>
                        <a:pt x="244" y="74"/>
                      </a:lnTo>
                      <a:lnTo>
                        <a:pt x="259" y="74"/>
                      </a:lnTo>
                      <a:lnTo>
                        <a:pt x="266" y="74"/>
                      </a:lnTo>
                      <a:lnTo>
                        <a:pt x="273" y="77"/>
                      </a:lnTo>
                      <a:lnTo>
                        <a:pt x="273" y="77"/>
                      </a:lnTo>
                      <a:lnTo>
                        <a:pt x="277" y="82"/>
                      </a:lnTo>
                      <a:lnTo>
                        <a:pt x="280" y="88"/>
                      </a:lnTo>
                      <a:lnTo>
                        <a:pt x="285" y="103"/>
                      </a:lnTo>
                      <a:lnTo>
                        <a:pt x="289" y="111"/>
                      </a:lnTo>
                      <a:lnTo>
                        <a:pt x="292" y="117"/>
                      </a:lnTo>
                      <a:lnTo>
                        <a:pt x="296" y="120"/>
                      </a:lnTo>
                      <a:lnTo>
                        <a:pt x="299" y="122"/>
                      </a:lnTo>
                      <a:lnTo>
                        <a:pt x="304" y="124"/>
                      </a:lnTo>
                      <a:lnTo>
                        <a:pt x="308" y="125"/>
                      </a:lnTo>
                      <a:lnTo>
                        <a:pt x="308" y="125"/>
                      </a:lnTo>
                      <a:lnTo>
                        <a:pt x="321" y="124"/>
                      </a:lnTo>
                      <a:lnTo>
                        <a:pt x="334" y="123"/>
                      </a:lnTo>
                      <a:lnTo>
                        <a:pt x="352" y="122"/>
                      </a:lnTo>
                      <a:lnTo>
                        <a:pt x="352" y="122"/>
                      </a:lnTo>
                      <a:lnTo>
                        <a:pt x="360" y="122"/>
                      </a:lnTo>
                      <a:lnTo>
                        <a:pt x="364" y="124"/>
                      </a:lnTo>
                      <a:lnTo>
                        <a:pt x="366" y="127"/>
                      </a:lnTo>
                      <a:lnTo>
                        <a:pt x="367" y="133"/>
                      </a:lnTo>
                      <a:lnTo>
                        <a:pt x="367" y="145"/>
                      </a:lnTo>
                      <a:lnTo>
                        <a:pt x="367" y="150"/>
                      </a:lnTo>
                      <a:lnTo>
                        <a:pt x="367" y="157"/>
                      </a:lnTo>
                      <a:lnTo>
                        <a:pt x="367" y="157"/>
                      </a:lnTo>
                      <a:lnTo>
                        <a:pt x="368" y="163"/>
                      </a:lnTo>
                      <a:lnTo>
                        <a:pt x="369" y="170"/>
                      </a:lnTo>
                      <a:lnTo>
                        <a:pt x="375" y="186"/>
                      </a:lnTo>
                      <a:lnTo>
                        <a:pt x="383" y="202"/>
                      </a:lnTo>
                      <a:lnTo>
                        <a:pt x="394" y="216"/>
                      </a:lnTo>
                      <a:lnTo>
                        <a:pt x="394" y="216"/>
                      </a:lnTo>
                      <a:lnTo>
                        <a:pt x="391" y="229"/>
                      </a:lnTo>
                      <a:lnTo>
                        <a:pt x="388" y="240"/>
                      </a:lnTo>
                      <a:lnTo>
                        <a:pt x="382" y="250"/>
                      </a:lnTo>
                      <a:lnTo>
                        <a:pt x="375" y="260"/>
                      </a:lnTo>
                      <a:lnTo>
                        <a:pt x="367" y="268"/>
                      </a:lnTo>
                      <a:lnTo>
                        <a:pt x="357" y="273"/>
                      </a:lnTo>
                      <a:lnTo>
                        <a:pt x="346" y="277"/>
                      </a:lnTo>
                      <a:lnTo>
                        <a:pt x="335" y="279"/>
                      </a:lnTo>
                      <a:lnTo>
                        <a:pt x="335" y="279"/>
                      </a:lnTo>
                      <a:lnTo>
                        <a:pt x="329" y="278"/>
                      </a:lnTo>
                      <a:lnTo>
                        <a:pt x="323" y="276"/>
                      </a:lnTo>
                      <a:lnTo>
                        <a:pt x="310" y="270"/>
                      </a:lnTo>
                      <a:lnTo>
                        <a:pt x="294" y="261"/>
                      </a:lnTo>
                      <a:lnTo>
                        <a:pt x="276" y="252"/>
                      </a:lnTo>
                      <a:lnTo>
                        <a:pt x="258" y="241"/>
                      </a:lnTo>
                      <a:lnTo>
                        <a:pt x="239" y="232"/>
                      </a:lnTo>
                      <a:lnTo>
                        <a:pt x="231" y="229"/>
                      </a:lnTo>
                      <a:lnTo>
                        <a:pt x="222" y="226"/>
                      </a:lnTo>
                      <a:lnTo>
                        <a:pt x="214" y="225"/>
                      </a:lnTo>
                      <a:lnTo>
                        <a:pt x="206" y="224"/>
                      </a:lnTo>
                      <a:lnTo>
                        <a:pt x="206" y="224"/>
                      </a:lnTo>
                      <a:lnTo>
                        <a:pt x="203" y="225"/>
                      </a:lnTo>
                      <a:lnTo>
                        <a:pt x="199" y="226"/>
                      </a:lnTo>
                      <a:lnTo>
                        <a:pt x="196" y="230"/>
                      </a:lnTo>
                      <a:lnTo>
                        <a:pt x="192" y="233"/>
                      </a:lnTo>
                      <a:lnTo>
                        <a:pt x="189" y="241"/>
                      </a:lnTo>
                      <a:lnTo>
                        <a:pt x="188" y="250"/>
                      </a:lnTo>
                      <a:lnTo>
                        <a:pt x="188" y="250"/>
                      </a:lnTo>
                      <a:lnTo>
                        <a:pt x="177" y="249"/>
                      </a:lnTo>
                      <a:lnTo>
                        <a:pt x="168" y="247"/>
                      </a:lnTo>
                      <a:lnTo>
                        <a:pt x="161" y="245"/>
                      </a:lnTo>
                      <a:lnTo>
                        <a:pt x="154" y="242"/>
                      </a:lnTo>
                      <a:lnTo>
                        <a:pt x="154" y="242"/>
                      </a:lnTo>
                      <a:lnTo>
                        <a:pt x="150" y="248"/>
                      </a:lnTo>
                      <a:lnTo>
                        <a:pt x="145" y="256"/>
                      </a:lnTo>
                      <a:lnTo>
                        <a:pt x="142" y="266"/>
                      </a:lnTo>
                      <a:lnTo>
                        <a:pt x="140" y="272"/>
                      </a:lnTo>
                      <a:lnTo>
                        <a:pt x="140" y="279"/>
                      </a:lnTo>
                      <a:lnTo>
                        <a:pt x="140" y="279"/>
                      </a:lnTo>
                      <a:lnTo>
                        <a:pt x="140" y="285"/>
                      </a:lnTo>
                      <a:lnTo>
                        <a:pt x="142" y="291"/>
                      </a:lnTo>
                      <a:lnTo>
                        <a:pt x="144" y="301"/>
                      </a:lnTo>
                      <a:lnTo>
                        <a:pt x="146" y="309"/>
                      </a:lnTo>
                      <a:lnTo>
                        <a:pt x="147" y="319"/>
                      </a:lnTo>
                      <a:lnTo>
                        <a:pt x="147" y="319"/>
                      </a:lnTo>
                      <a:lnTo>
                        <a:pt x="149" y="325"/>
                      </a:lnTo>
                      <a:lnTo>
                        <a:pt x="151" y="330"/>
                      </a:lnTo>
                      <a:lnTo>
                        <a:pt x="151" y="332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lnTo>
                        <a:pt x="147" y="33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9" name="Google Shape;369;p5"/>
                <p:cNvSpPr/>
                <p:nvPr/>
              </p:nvSpPr>
              <p:spPr>
                <a:xfrm>
                  <a:off x="1023430" y="4417620"/>
                  <a:ext cx="207729" cy="218249"/>
                </a:xfrm>
                <a:custGeom>
                  <a:rect b="b" l="l" r="r" t="t"/>
                  <a:pathLst>
                    <a:path extrusionOk="0" h="275" w="255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4" y="61"/>
                      </a:lnTo>
                      <a:lnTo>
                        <a:pt x="6" y="71"/>
                      </a:lnTo>
                      <a:lnTo>
                        <a:pt x="8" y="91"/>
                      </a:lnTo>
                      <a:lnTo>
                        <a:pt x="10" y="111"/>
                      </a:lnTo>
                      <a:lnTo>
                        <a:pt x="12" y="122"/>
                      </a:lnTo>
                      <a:lnTo>
                        <a:pt x="15" y="131"/>
                      </a:lnTo>
                      <a:lnTo>
                        <a:pt x="15" y="131"/>
                      </a:lnTo>
                      <a:lnTo>
                        <a:pt x="21" y="139"/>
                      </a:lnTo>
                      <a:lnTo>
                        <a:pt x="27" y="146"/>
                      </a:lnTo>
                      <a:lnTo>
                        <a:pt x="42" y="159"/>
                      </a:lnTo>
                      <a:lnTo>
                        <a:pt x="49" y="166"/>
                      </a:lnTo>
                      <a:lnTo>
                        <a:pt x="54" y="174"/>
                      </a:lnTo>
                      <a:lnTo>
                        <a:pt x="58" y="183"/>
                      </a:lnTo>
                      <a:lnTo>
                        <a:pt x="59" y="189"/>
                      </a:lnTo>
                      <a:lnTo>
                        <a:pt x="59" y="194"/>
                      </a:lnTo>
                      <a:lnTo>
                        <a:pt x="59" y="194"/>
                      </a:lnTo>
                      <a:lnTo>
                        <a:pt x="59" y="208"/>
                      </a:lnTo>
                      <a:lnTo>
                        <a:pt x="59" y="208"/>
                      </a:lnTo>
                      <a:lnTo>
                        <a:pt x="60" y="217"/>
                      </a:lnTo>
                      <a:lnTo>
                        <a:pt x="63" y="226"/>
                      </a:lnTo>
                      <a:lnTo>
                        <a:pt x="67" y="237"/>
                      </a:lnTo>
                      <a:lnTo>
                        <a:pt x="72" y="246"/>
                      </a:lnTo>
                      <a:lnTo>
                        <a:pt x="78" y="255"/>
                      </a:lnTo>
                      <a:lnTo>
                        <a:pt x="84" y="263"/>
                      </a:lnTo>
                      <a:lnTo>
                        <a:pt x="92" y="270"/>
                      </a:lnTo>
                      <a:lnTo>
                        <a:pt x="101" y="275"/>
                      </a:lnTo>
                      <a:lnTo>
                        <a:pt x="101" y="275"/>
                      </a:lnTo>
                      <a:lnTo>
                        <a:pt x="126" y="275"/>
                      </a:lnTo>
                      <a:lnTo>
                        <a:pt x="126" y="275"/>
                      </a:lnTo>
                      <a:lnTo>
                        <a:pt x="126" y="275"/>
                      </a:lnTo>
                      <a:lnTo>
                        <a:pt x="126" y="268"/>
                      </a:lnTo>
                      <a:lnTo>
                        <a:pt x="127" y="262"/>
                      </a:lnTo>
                      <a:lnTo>
                        <a:pt x="129" y="256"/>
                      </a:lnTo>
                      <a:lnTo>
                        <a:pt x="132" y="252"/>
                      </a:lnTo>
                      <a:lnTo>
                        <a:pt x="134" y="248"/>
                      </a:lnTo>
                      <a:lnTo>
                        <a:pt x="137" y="245"/>
                      </a:lnTo>
                      <a:lnTo>
                        <a:pt x="142" y="243"/>
                      </a:lnTo>
                      <a:lnTo>
                        <a:pt x="145" y="241"/>
                      </a:lnTo>
                      <a:lnTo>
                        <a:pt x="156" y="239"/>
                      </a:lnTo>
                      <a:lnTo>
                        <a:pt x="166" y="238"/>
                      </a:lnTo>
                      <a:lnTo>
                        <a:pt x="188" y="238"/>
                      </a:lnTo>
                      <a:lnTo>
                        <a:pt x="188" y="238"/>
                      </a:lnTo>
                      <a:lnTo>
                        <a:pt x="193" y="221"/>
                      </a:lnTo>
                      <a:lnTo>
                        <a:pt x="197" y="207"/>
                      </a:lnTo>
                      <a:lnTo>
                        <a:pt x="205" y="185"/>
                      </a:lnTo>
                      <a:lnTo>
                        <a:pt x="211" y="172"/>
                      </a:lnTo>
                      <a:lnTo>
                        <a:pt x="213" y="169"/>
                      </a:lnTo>
                      <a:lnTo>
                        <a:pt x="213" y="169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6" y="142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6" y="126"/>
                      </a:lnTo>
                      <a:lnTo>
                        <a:pt x="239" y="122"/>
                      </a:lnTo>
                      <a:lnTo>
                        <a:pt x="246" y="114"/>
                      </a:lnTo>
                      <a:lnTo>
                        <a:pt x="251" y="105"/>
                      </a:lnTo>
                      <a:lnTo>
                        <a:pt x="254" y="100"/>
                      </a:lnTo>
                      <a:lnTo>
                        <a:pt x="255" y="95"/>
                      </a:lnTo>
                      <a:lnTo>
                        <a:pt x="255" y="95"/>
                      </a:lnTo>
                      <a:lnTo>
                        <a:pt x="254" y="86"/>
                      </a:lnTo>
                      <a:lnTo>
                        <a:pt x="252" y="78"/>
                      </a:lnTo>
                      <a:lnTo>
                        <a:pt x="250" y="71"/>
                      </a:lnTo>
                      <a:lnTo>
                        <a:pt x="247" y="65"/>
                      </a:lnTo>
                      <a:lnTo>
                        <a:pt x="243" y="61"/>
                      </a:lnTo>
                      <a:lnTo>
                        <a:pt x="240" y="56"/>
                      </a:lnTo>
                      <a:lnTo>
                        <a:pt x="231" y="47"/>
                      </a:lnTo>
                      <a:lnTo>
                        <a:pt x="221" y="39"/>
                      </a:lnTo>
                      <a:lnTo>
                        <a:pt x="218" y="34"/>
                      </a:lnTo>
                      <a:lnTo>
                        <a:pt x="214" y="29"/>
                      </a:lnTo>
                      <a:lnTo>
                        <a:pt x="211" y="23"/>
                      </a:lnTo>
                      <a:lnTo>
                        <a:pt x="209" y="16"/>
                      </a:lnTo>
                      <a:lnTo>
                        <a:pt x="208" y="8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197" y="3"/>
                      </a:lnTo>
                      <a:lnTo>
                        <a:pt x="189" y="10"/>
                      </a:lnTo>
                      <a:lnTo>
                        <a:pt x="179" y="15"/>
                      </a:lnTo>
                      <a:lnTo>
                        <a:pt x="174" y="17"/>
                      </a:lnTo>
                      <a:lnTo>
                        <a:pt x="170" y="17"/>
                      </a:lnTo>
                      <a:lnTo>
                        <a:pt x="170" y="17"/>
                      </a:lnTo>
                      <a:lnTo>
                        <a:pt x="166" y="17"/>
                      </a:lnTo>
                      <a:lnTo>
                        <a:pt x="164" y="16"/>
                      </a:lnTo>
                      <a:lnTo>
                        <a:pt x="159" y="12"/>
                      </a:lnTo>
                      <a:lnTo>
                        <a:pt x="155" y="9"/>
                      </a:lnTo>
                      <a:lnTo>
                        <a:pt x="151" y="8"/>
                      </a:lnTo>
                      <a:lnTo>
                        <a:pt x="148" y="7"/>
                      </a:lnTo>
                      <a:lnTo>
                        <a:pt x="148" y="7"/>
                      </a:lnTo>
                      <a:lnTo>
                        <a:pt x="143" y="8"/>
                      </a:lnTo>
                      <a:lnTo>
                        <a:pt x="140" y="11"/>
                      </a:lnTo>
                      <a:lnTo>
                        <a:pt x="137" y="15"/>
                      </a:lnTo>
                      <a:lnTo>
                        <a:pt x="135" y="19"/>
                      </a:lnTo>
                      <a:lnTo>
                        <a:pt x="132" y="24"/>
                      </a:lnTo>
                      <a:lnTo>
                        <a:pt x="128" y="29"/>
                      </a:lnTo>
                      <a:lnTo>
                        <a:pt x="125" y="31"/>
                      </a:lnTo>
                      <a:lnTo>
                        <a:pt x="119" y="32"/>
                      </a:lnTo>
                      <a:lnTo>
                        <a:pt x="119" y="32"/>
                      </a:lnTo>
                      <a:lnTo>
                        <a:pt x="111" y="31"/>
                      </a:lnTo>
                      <a:lnTo>
                        <a:pt x="105" y="27"/>
                      </a:lnTo>
                      <a:lnTo>
                        <a:pt x="99" y="23"/>
                      </a:lnTo>
                      <a:lnTo>
                        <a:pt x="94" y="17"/>
                      </a:lnTo>
                      <a:lnTo>
                        <a:pt x="89" y="12"/>
                      </a:lnTo>
                      <a:lnTo>
                        <a:pt x="83" y="8"/>
                      </a:lnTo>
                      <a:lnTo>
                        <a:pt x="76" y="4"/>
                      </a:lnTo>
                      <a:lnTo>
                        <a:pt x="72" y="3"/>
                      </a:lnTo>
                      <a:lnTo>
                        <a:pt x="67" y="3"/>
                      </a:lnTo>
                      <a:lnTo>
                        <a:pt x="67" y="3"/>
                      </a:lnTo>
                      <a:lnTo>
                        <a:pt x="61" y="3"/>
                      </a:lnTo>
                      <a:lnTo>
                        <a:pt x="56" y="4"/>
                      </a:lnTo>
                      <a:lnTo>
                        <a:pt x="51" y="6"/>
                      </a:lnTo>
                      <a:lnTo>
                        <a:pt x="46" y="8"/>
                      </a:lnTo>
                      <a:lnTo>
                        <a:pt x="38" y="14"/>
                      </a:lnTo>
                      <a:lnTo>
                        <a:pt x="31" y="21"/>
                      </a:lnTo>
                      <a:lnTo>
                        <a:pt x="18" y="35"/>
                      </a:lnTo>
                      <a:lnTo>
                        <a:pt x="10" y="42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0" name="Google Shape;370;p5"/>
                <p:cNvSpPr/>
                <p:nvPr/>
              </p:nvSpPr>
              <p:spPr>
                <a:xfrm>
                  <a:off x="1070865" y="5385508"/>
                  <a:ext cx="228992" cy="400124"/>
                </a:xfrm>
                <a:custGeom>
                  <a:rect b="b" l="l" r="r" t="t"/>
                  <a:pathLst>
                    <a:path extrusionOk="0" h="506" w="281">
                      <a:moveTo>
                        <a:pt x="224" y="136"/>
                      </a:moveTo>
                      <a:lnTo>
                        <a:pt x="224" y="136"/>
                      </a:lnTo>
                      <a:lnTo>
                        <a:pt x="218" y="130"/>
                      </a:lnTo>
                      <a:lnTo>
                        <a:pt x="210" y="123"/>
                      </a:lnTo>
                      <a:lnTo>
                        <a:pt x="205" y="119"/>
                      </a:lnTo>
                      <a:lnTo>
                        <a:pt x="201" y="113"/>
                      </a:lnTo>
                      <a:lnTo>
                        <a:pt x="199" y="106"/>
                      </a:lnTo>
                      <a:lnTo>
                        <a:pt x="199" y="99"/>
                      </a:lnTo>
                      <a:lnTo>
                        <a:pt x="199" y="99"/>
                      </a:lnTo>
                      <a:lnTo>
                        <a:pt x="199" y="91"/>
                      </a:lnTo>
                      <a:lnTo>
                        <a:pt x="201" y="84"/>
                      </a:lnTo>
                      <a:lnTo>
                        <a:pt x="204" y="78"/>
                      </a:lnTo>
                      <a:lnTo>
                        <a:pt x="208" y="72"/>
                      </a:lnTo>
                      <a:lnTo>
                        <a:pt x="212" y="68"/>
                      </a:lnTo>
                      <a:lnTo>
                        <a:pt x="218" y="63"/>
                      </a:lnTo>
                      <a:lnTo>
                        <a:pt x="228" y="54"/>
                      </a:lnTo>
                      <a:lnTo>
                        <a:pt x="228" y="54"/>
                      </a:lnTo>
                      <a:lnTo>
                        <a:pt x="224" y="48"/>
                      </a:lnTo>
                      <a:lnTo>
                        <a:pt x="222" y="40"/>
                      </a:lnTo>
                      <a:lnTo>
                        <a:pt x="221" y="31"/>
                      </a:lnTo>
                      <a:lnTo>
                        <a:pt x="218" y="22"/>
                      </a:lnTo>
                      <a:lnTo>
                        <a:pt x="214" y="14"/>
                      </a:lnTo>
                      <a:lnTo>
                        <a:pt x="212" y="9"/>
                      </a:lnTo>
                      <a:lnTo>
                        <a:pt x="208" y="7"/>
                      </a:lnTo>
                      <a:lnTo>
                        <a:pt x="205" y="3"/>
                      </a:lnTo>
                      <a:lnTo>
                        <a:pt x="200" y="1"/>
                      </a:lnTo>
                      <a:lnTo>
                        <a:pt x="195" y="0"/>
                      </a:lnTo>
                      <a:lnTo>
                        <a:pt x="189" y="0"/>
                      </a:lnTo>
                      <a:lnTo>
                        <a:pt x="189" y="0"/>
                      </a:lnTo>
                      <a:lnTo>
                        <a:pt x="178" y="1"/>
                      </a:lnTo>
                      <a:lnTo>
                        <a:pt x="172" y="3"/>
                      </a:lnTo>
                      <a:lnTo>
                        <a:pt x="162" y="6"/>
                      </a:lnTo>
                      <a:lnTo>
                        <a:pt x="151" y="7"/>
                      </a:lnTo>
                      <a:lnTo>
                        <a:pt x="151" y="7"/>
                      </a:lnTo>
                      <a:lnTo>
                        <a:pt x="135" y="6"/>
                      </a:lnTo>
                      <a:lnTo>
                        <a:pt x="122" y="3"/>
                      </a:lnTo>
                      <a:lnTo>
                        <a:pt x="108" y="1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3" y="0"/>
                      </a:lnTo>
                      <a:lnTo>
                        <a:pt x="77" y="2"/>
                      </a:lnTo>
                      <a:lnTo>
                        <a:pt x="71" y="6"/>
                      </a:lnTo>
                      <a:lnTo>
                        <a:pt x="67" y="12"/>
                      </a:lnTo>
                      <a:lnTo>
                        <a:pt x="67" y="12"/>
                      </a:lnTo>
                      <a:lnTo>
                        <a:pt x="70" y="29"/>
                      </a:lnTo>
                      <a:lnTo>
                        <a:pt x="74" y="44"/>
                      </a:lnTo>
                      <a:lnTo>
                        <a:pt x="84" y="71"/>
                      </a:lnTo>
                      <a:lnTo>
                        <a:pt x="89" y="85"/>
                      </a:lnTo>
                      <a:lnTo>
                        <a:pt x="92" y="101"/>
                      </a:lnTo>
                      <a:lnTo>
                        <a:pt x="94" y="120"/>
                      </a:lnTo>
                      <a:lnTo>
                        <a:pt x="96" y="143"/>
                      </a:lnTo>
                      <a:lnTo>
                        <a:pt x="96" y="143"/>
                      </a:lnTo>
                      <a:lnTo>
                        <a:pt x="96" y="155"/>
                      </a:lnTo>
                      <a:lnTo>
                        <a:pt x="97" y="167"/>
                      </a:lnTo>
                      <a:lnTo>
                        <a:pt x="99" y="176"/>
                      </a:lnTo>
                      <a:lnTo>
                        <a:pt x="103" y="183"/>
                      </a:lnTo>
                      <a:lnTo>
                        <a:pt x="107" y="189"/>
                      </a:lnTo>
                      <a:lnTo>
                        <a:pt x="113" y="193"/>
                      </a:lnTo>
                      <a:lnTo>
                        <a:pt x="122" y="196"/>
                      </a:lnTo>
                      <a:lnTo>
                        <a:pt x="132" y="198"/>
                      </a:lnTo>
                      <a:lnTo>
                        <a:pt x="132" y="198"/>
                      </a:lnTo>
                      <a:lnTo>
                        <a:pt x="132" y="221"/>
                      </a:lnTo>
                      <a:lnTo>
                        <a:pt x="132" y="221"/>
                      </a:lnTo>
                      <a:lnTo>
                        <a:pt x="132" y="221"/>
                      </a:lnTo>
                      <a:lnTo>
                        <a:pt x="124" y="230"/>
                      </a:lnTo>
                      <a:lnTo>
                        <a:pt x="117" y="238"/>
                      </a:lnTo>
                      <a:lnTo>
                        <a:pt x="113" y="245"/>
                      </a:lnTo>
                      <a:lnTo>
                        <a:pt x="111" y="250"/>
                      </a:lnTo>
                      <a:lnTo>
                        <a:pt x="111" y="253"/>
                      </a:lnTo>
                      <a:lnTo>
                        <a:pt x="111" y="253"/>
                      </a:lnTo>
                      <a:lnTo>
                        <a:pt x="111" y="262"/>
                      </a:lnTo>
                      <a:lnTo>
                        <a:pt x="113" y="270"/>
                      </a:lnTo>
                      <a:lnTo>
                        <a:pt x="116" y="287"/>
                      </a:lnTo>
                      <a:lnTo>
                        <a:pt x="120" y="301"/>
                      </a:lnTo>
                      <a:lnTo>
                        <a:pt x="121" y="310"/>
                      </a:lnTo>
                      <a:lnTo>
                        <a:pt x="122" y="319"/>
                      </a:lnTo>
                      <a:lnTo>
                        <a:pt x="122" y="319"/>
                      </a:lnTo>
                      <a:lnTo>
                        <a:pt x="121" y="321"/>
                      </a:lnTo>
                      <a:lnTo>
                        <a:pt x="120" y="323"/>
                      </a:lnTo>
                      <a:lnTo>
                        <a:pt x="115" y="328"/>
                      </a:lnTo>
                      <a:lnTo>
                        <a:pt x="108" y="334"/>
                      </a:lnTo>
                      <a:lnTo>
                        <a:pt x="100" y="338"/>
                      </a:lnTo>
                      <a:lnTo>
                        <a:pt x="84" y="345"/>
                      </a:lnTo>
                      <a:lnTo>
                        <a:pt x="78" y="348"/>
                      </a:lnTo>
                      <a:lnTo>
                        <a:pt x="74" y="349"/>
                      </a:lnTo>
                      <a:lnTo>
                        <a:pt x="74" y="349"/>
                      </a:lnTo>
                      <a:lnTo>
                        <a:pt x="70" y="348"/>
                      </a:lnTo>
                      <a:lnTo>
                        <a:pt x="68" y="346"/>
                      </a:lnTo>
                      <a:lnTo>
                        <a:pt x="63" y="343"/>
                      </a:lnTo>
                      <a:lnTo>
                        <a:pt x="59" y="339"/>
                      </a:lnTo>
                      <a:lnTo>
                        <a:pt x="55" y="338"/>
                      </a:lnTo>
                      <a:lnTo>
                        <a:pt x="52" y="338"/>
                      </a:lnTo>
                      <a:lnTo>
                        <a:pt x="52" y="338"/>
                      </a:lnTo>
                      <a:lnTo>
                        <a:pt x="48" y="338"/>
                      </a:lnTo>
                      <a:lnTo>
                        <a:pt x="45" y="339"/>
                      </a:lnTo>
                      <a:lnTo>
                        <a:pt x="43" y="342"/>
                      </a:lnTo>
                      <a:lnTo>
                        <a:pt x="40" y="345"/>
                      </a:lnTo>
                      <a:lnTo>
                        <a:pt x="38" y="352"/>
                      </a:lnTo>
                      <a:lnTo>
                        <a:pt x="37" y="360"/>
                      </a:lnTo>
                      <a:lnTo>
                        <a:pt x="37" y="360"/>
                      </a:lnTo>
                      <a:lnTo>
                        <a:pt x="38" y="365"/>
                      </a:lnTo>
                      <a:lnTo>
                        <a:pt x="39" y="371"/>
                      </a:lnTo>
                      <a:lnTo>
                        <a:pt x="45" y="380"/>
                      </a:lnTo>
                      <a:lnTo>
                        <a:pt x="50" y="390"/>
                      </a:lnTo>
                      <a:lnTo>
                        <a:pt x="51" y="395"/>
                      </a:lnTo>
                      <a:lnTo>
                        <a:pt x="52" y="400"/>
                      </a:lnTo>
                      <a:lnTo>
                        <a:pt x="52" y="400"/>
                      </a:lnTo>
                      <a:lnTo>
                        <a:pt x="51" y="406"/>
                      </a:lnTo>
                      <a:lnTo>
                        <a:pt x="50" y="411"/>
                      </a:lnTo>
                      <a:lnTo>
                        <a:pt x="47" y="415"/>
                      </a:lnTo>
                      <a:lnTo>
                        <a:pt x="44" y="419"/>
                      </a:lnTo>
                      <a:lnTo>
                        <a:pt x="36" y="425"/>
                      </a:lnTo>
                      <a:lnTo>
                        <a:pt x="27" y="429"/>
                      </a:lnTo>
                      <a:lnTo>
                        <a:pt x="17" y="435"/>
                      </a:lnTo>
                      <a:lnTo>
                        <a:pt x="8" y="441"/>
                      </a:lnTo>
                      <a:lnTo>
                        <a:pt x="6" y="444"/>
                      </a:lnTo>
                      <a:lnTo>
                        <a:pt x="2" y="449"/>
                      </a:lnTo>
                      <a:lnTo>
                        <a:pt x="1" y="45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1" y="463"/>
                      </a:lnTo>
                      <a:lnTo>
                        <a:pt x="2" y="465"/>
                      </a:lnTo>
                      <a:lnTo>
                        <a:pt x="6" y="471"/>
                      </a:lnTo>
                      <a:lnTo>
                        <a:pt x="12" y="474"/>
                      </a:lnTo>
                      <a:lnTo>
                        <a:pt x="17" y="478"/>
                      </a:lnTo>
                      <a:lnTo>
                        <a:pt x="30" y="483"/>
                      </a:lnTo>
                      <a:lnTo>
                        <a:pt x="35" y="486"/>
                      </a:lnTo>
                      <a:lnTo>
                        <a:pt x="37" y="489"/>
                      </a:lnTo>
                      <a:lnTo>
                        <a:pt x="37" y="489"/>
                      </a:lnTo>
                      <a:lnTo>
                        <a:pt x="52" y="493"/>
                      </a:lnTo>
                      <a:lnTo>
                        <a:pt x="52" y="493"/>
                      </a:lnTo>
                      <a:lnTo>
                        <a:pt x="52" y="493"/>
                      </a:lnTo>
                      <a:lnTo>
                        <a:pt x="61" y="493"/>
                      </a:lnTo>
                      <a:lnTo>
                        <a:pt x="70" y="494"/>
                      </a:lnTo>
                      <a:lnTo>
                        <a:pt x="89" y="499"/>
                      </a:lnTo>
                      <a:lnTo>
                        <a:pt x="107" y="504"/>
                      </a:lnTo>
                      <a:lnTo>
                        <a:pt x="116" y="505"/>
                      </a:lnTo>
                      <a:lnTo>
                        <a:pt x="126" y="506"/>
                      </a:lnTo>
                      <a:lnTo>
                        <a:pt x="126" y="506"/>
                      </a:lnTo>
                      <a:lnTo>
                        <a:pt x="155" y="502"/>
                      </a:lnTo>
                      <a:lnTo>
                        <a:pt x="185" y="499"/>
                      </a:lnTo>
                      <a:lnTo>
                        <a:pt x="215" y="501"/>
                      </a:lnTo>
                      <a:lnTo>
                        <a:pt x="243" y="503"/>
                      </a:lnTo>
                      <a:lnTo>
                        <a:pt x="243" y="503"/>
                      </a:lnTo>
                      <a:lnTo>
                        <a:pt x="237" y="496"/>
                      </a:lnTo>
                      <a:lnTo>
                        <a:pt x="234" y="491"/>
                      </a:lnTo>
                      <a:lnTo>
                        <a:pt x="230" y="488"/>
                      </a:lnTo>
                      <a:lnTo>
                        <a:pt x="224" y="481"/>
                      </a:lnTo>
                      <a:lnTo>
                        <a:pt x="224" y="481"/>
                      </a:lnTo>
                      <a:lnTo>
                        <a:pt x="224" y="412"/>
                      </a:lnTo>
                      <a:lnTo>
                        <a:pt x="224" y="412"/>
                      </a:lnTo>
                      <a:lnTo>
                        <a:pt x="224" y="412"/>
                      </a:lnTo>
                      <a:lnTo>
                        <a:pt x="234" y="414"/>
                      </a:lnTo>
                      <a:lnTo>
                        <a:pt x="239" y="418"/>
                      </a:lnTo>
                      <a:lnTo>
                        <a:pt x="245" y="422"/>
                      </a:lnTo>
                      <a:lnTo>
                        <a:pt x="250" y="426"/>
                      </a:lnTo>
                      <a:lnTo>
                        <a:pt x="259" y="434"/>
                      </a:lnTo>
                      <a:lnTo>
                        <a:pt x="265" y="437"/>
                      </a:lnTo>
                      <a:lnTo>
                        <a:pt x="273" y="441"/>
                      </a:lnTo>
                      <a:lnTo>
                        <a:pt x="273" y="441"/>
                      </a:lnTo>
                      <a:lnTo>
                        <a:pt x="276" y="429"/>
                      </a:lnTo>
                      <a:lnTo>
                        <a:pt x="279" y="419"/>
                      </a:lnTo>
                      <a:lnTo>
                        <a:pt x="280" y="409"/>
                      </a:lnTo>
                      <a:lnTo>
                        <a:pt x="281" y="399"/>
                      </a:lnTo>
                      <a:lnTo>
                        <a:pt x="281" y="379"/>
                      </a:lnTo>
                      <a:lnTo>
                        <a:pt x="280" y="353"/>
                      </a:lnTo>
                      <a:lnTo>
                        <a:pt x="280" y="353"/>
                      </a:lnTo>
                      <a:lnTo>
                        <a:pt x="281" y="322"/>
                      </a:lnTo>
                      <a:lnTo>
                        <a:pt x="281" y="307"/>
                      </a:lnTo>
                      <a:lnTo>
                        <a:pt x="280" y="293"/>
                      </a:lnTo>
                      <a:lnTo>
                        <a:pt x="277" y="280"/>
                      </a:lnTo>
                      <a:lnTo>
                        <a:pt x="274" y="268"/>
                      </a:lnTo>
                      <a:lnTo>
                        <a:pt x="271" y="261"/>
                      </a:lnTo>
                      <a:lnTo>
                        <a:pt x="267" y="255"/>
                      </a:lnTo>
                      <a:lnTo>
                        <a:pt x="262" y="251"/>
                      </a:lnTo>
                      <a:lnTo>
                        <a:pt x="258" y="245"/>
                      </a:lnTo>
                      <a:lnTo>
                        <a:pt x="258" y="245"/>
                      </a:lnTo>
                      <a:lnTo>
                        <a:pt x="254" y="243"/>
                      </a:lnTo>
                      <a:lnTo>
                        <a:pt x="250" y="242"/>
                      </a:lnTo>
                      <a:lnTo>
                        <a:pt x="241" y="238"/>
                      </a:lnTo>
                      <a:lnTo>
                        <a:pt x="221" y="234"/>
                      </a:lnTo>
                      <a:lnTo>
                        <a:pt x="213" y="230"/>
                      </a:lnTo>
                      <a:lnTo>
                        <a:pt x="208" y="228"/>
                      </a:lnTo>
                      <a:lnTo>
                        <a:pt x="205" y="226"/>
                      </a:lnTo>
                      <a:lnTo>
                        <a:pt x="203" y="222"/>
                      </a:lnTo>
                      <a:lnTo>
                        <a:pt x="200" y="217"/>
                      </a:lnTo>
                      <a:lnTo>
                        <a:pt x="199" y="212"/>
                      </a:lnTo>
                      <a:lnTo>
                        <a:pt x="199" y="206"/>
                      </a:lnTo>
                      <a:lnTo>
                        <a:pt x="199" y="206"/>
                      </a:lnTo>
                      <a:lnTo>
                        <a:pt x="200" y="196"/>
                      </a:lnTo>
                      <a:lnTo>
                        <a:pt x="203" y="188"/>
                      </a:lnTo>
                      <a:lnTo>
                        <a:pt x="207" y="181"/>
                      </a:lnTo>
                      <a:lnTo>
                        <a:pt x="213" y="175"/>
                      </a:lnTo>
                      <a:lnTo>
                        <a:pt x="226" y="162"/>
                      </a:lnTo>
                      <a:lnTo>
                        <a:pt x="231" y="155"/>
                      </a:lnTo>
                      <a:lnTo>
                        <a:pt x="236" y="147"/>
                      </a:lnTo>
                      <a:lnTo>
                        <a:pt x="236" y="147"/>
                      </a:lnTo>
                      <a:lnTo>
                        <a:pt x="224" y="136"/>
                      </a:lnTo>
                      <a:lnTo>
                        <a:pt x="224" y="1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603066" y="5028086"/>
                  <a:ext cx="456349" cy="499759"/>
                </a:xfrm>
                <a:custGeom>
                  <a:rect b="b" l="l" r="r" t="t"/>
                  <a:pathLst>
                    <a:path extrusionOk="0" h="632" w="559">
                      <a:moveTo>
                        <a:pt x="518" y="25"/>
                      </a:moveTo>
                      <a:lnTo>
                        <a:pt x="518" y="25"/>
                      </a:lnTo>
                      <a:lnTo>
                        <a:pt x="512" y="26"/>
                      </a:lnTo>
                      <a:lnTo>
                        <a:pt x="505" y="27"/>
                      </a:lnTo>
                      <a:lnTo>
                        <a:pt x="494" y="31"/>
                      </a:lnTo>
                      <a:lnTo>
                        <a:pt x="482" y="35"/>
                      </a:lnTo>
                      <a:lnTo>
                        <a:pt x="475" y="37"/>
                      </a:lnTo>
                      <a:lnTo>
                        <a:pt x="467" y="37"/>
                      </a:lnTo>
                      <a:lnTo>
                        <a:pt x="467" y="37"/>
                      </a:lnTo>
                      <a:lnTo>
                        <a:pt x="460" y="37"/>
                      </a:lnTo>
                      <a:lnTo>
                        <a:pt x="453" y="35"/>
                      </a:lnTo>
                      <a:lnTo>
                        <a:pt x="448" y="33"/>
                      </a:lnTo>
                      <a:lnTo>
                        <a:pt x="443" y="31"/>
                      </a:lnTo>
                      <a:lnTo>
                        <a:pt x="434" y="25"/>
                      </a:lnTo>
                      <a:lnTo>
                        <a:pt x="426" y="18"/>
                      </a:lnTo>
                      <a:lnTo>
                        <a:pt x="418" y="11"/>
                      </a:lnTo>
                      <a:lnTo>
                        <a:pt x="409" y="6"/>
                      </a:lnTo>
                      <a:lnTo>
                        <a:pt x="404" y="3"/>
                      </a:lnTo>
                      <a:lnTo>
                        <a:pt x="398" y="1"/>
                      </a:lnTo>
                      <a:lnTo>
                        <a:pt x="392" y="0"/>
                      </a:lnTo>
                      <a:lnTo>
                        <a:pt x="386" y="0"/>
                      </a:lnTo>
                      <a:lnTo>
                        <a:pt x="386" y="0"/>
                      </a:lnTo>
                      <a:lnTo>
                        <a:pt x="380" y="0"/>
                      </a:lnTo>
                      <a:lnTo>
                        <a:pt x="375" y="2"/>
                      </a:lnTo>
                      <a:lnTo>
                        <a:pt x="374" y="6"/>
                      </a:lnTo>
                      <a:lnTo>
                        <a:pt x="374" y="9"/>
                      </a:lnTo>
                      <a:lnTo>
                        <a:pt x="375" y="19"/>
                      </a:lnTo>
                      <a:lnTo>
                        <a:pt x="376" y="26"/>
                      </a:lnTo>
                      <a:lnTo>
                        <a:pt x="375" y="33"/>
                      </a:lnTo>
                      <a:lnTo>
                        <a:pt x="375" y="33"/>
                      </a:lnTo>
                      <a:lnTo>
                        <a:pt x="369" y="40"/>
                      </a:lnTo>
                      <a:lnTo>
                        <a:pt x="363" y="45"/>
                      </a:lnTo>
                      <a:lnTo>
                        <a:pt x="353" y="48"/>
                      </a:lnTo>
                      <a:lnTo>
                        <a:pt x="344" y="50"/>
                      </a:lnTo>
                      <a:lnTo>
                        <a:pt x="335" y="52"/>
                      </a:lnTo>
                      <a:lnTo>
                        <a:pt x="323" y="52"/>
                      </a:lnTo>
                      <a:lnTo>
                        <a:pt x="302" y="52"/>
                      </a:lnTo>
                      <a:lnTo>
                        <a:pt x="302" y="52"/>
                      </a:lnTo>
                      <a:lnTo>
                        <a:pt x="303" y="57"/>
                      </a:lnTo>
                      <a:lnTo>
                        <a:pt x="304" y="63"/>
                      </a:lnTo>
                      <a:lnTo>
                        <a:pt x="307" y="71"/>
                      </a:lnTo>
                      <a:lnTo>
                        <a:pt x="311" y="78"/>
                      </a:lnTo>
                      <a:lnTo>
                        <a:pt x="312" y="83"/>
                      </a:lnTo>
                      <a:lnTo>
                        <a:pt x="313" y="88"/>
                      </a:lnTo>
                      <a:lnTo>
                        <a:pt x="313" y="88"/>
                      </a:lnTo>
                      <a:lnTo>
                        <a:pt x="303" y="88"/>
                      </a:lnTo>
                      <a:lnTo>
                        <a:pt x="295" y="87"/>
                      </a:lnTo>
                      <a:lnTo>
                        <a:pt x="283" y="85"/>
                      </a:lnTo>
                      <a:lnTo>
                        <a:pt x="277" y="84"/>
                      </a:lnTo>
                      <a:lnTo>
                        <a:pt x="273" y="84"/>
                      </a:lnTo>
                      <a:lnTo>
                        <a:pt x="268" y="85"/>
                      </a:lnTo>
                      <a:lnTo>
                        <a:pt x="261" y="88"/>
                      </a:lnTo>
                      <a:lnTo>
                        <a:pt x="261" y="88"/>
                      </a:lnTo>
                      <a:lnTo>
                        <a:pt x="261" y="110"/>
                      </a:lnTo>
                      <a:lnTo>
                        <a:pt x="261" y="110"/>
                      </a:lnTo>
                      <a:lnTo>
                        <a:pt x="260" y="121"/>
                      </a:lnTo>
                      <a:lnTo>
                        <a:pt x="257" y="132"/>
                      </a:lnTo>
                      <a:lnTo>
                        <a:pt x="251" y="144"/>
                      </a:lnTo>
                      <a:lnTo>
                        <a:pt x="244" y="154"/>
                      </a:lnTo>
                      <a:lnTo>
                        <a:pt x="235" y="164"/>
                      </a:lnTo>
                      <a:lnTo>
                        <a:pt x="230" y="169"/>
                      </a:lnTo>
                      <a:lnTo>
                        <a:pt x="224" y="172"/>
                      </a:lnTo>
                      <a:lnTo>
                        <a:pt x="219" y="176"/>
                      </a:lnTo>
                      <a:lnTo>
                        <a:pt x="212" y="178"/>
                      </a:lnTo>
                      <a:lnTo>
                        <a:pt x="206" y="179"/>
                      </a:lnTo>
                      <a:lnTo>
                        <a:pt x="199" y="179"/>
                      </a:lnTo>
                      <a:lnTo>
                        <a:pt x="199" y="179"/>
                      </a:lnTo>
                      <a:lnTo>
                        <a:pt x="193" y="179"/>
                      </a:lnTo>
                      <a:lnTo>
                        <a:pt x="189" y="177"/>
                      </a:lnTo>
                      <a:lnTo>
                        <a:pt x="184" y="175"/>
                      </a:lnTo>
                      <a:lnTo>
                        <a:pt x="180" y="170"/>
                      </a:lnTo>
                      <a:lnTo>
                        <a:pt x="170" y="161"/>
                      </a:lnTo>
                      <a:lnTo>
                        <a:pt x="161" y="151"/>
                      </a:lnTo>
                      <a:lnTo>
                        <a:pt x="152" y="139"/>
                      </a:lnTo>
                      <a:lnTo>
                        <a:pt x="142" y="130"/>
                      </a:lnTo>
                      <a:lnTo>
                        <a:pt x="137" y="126"/>
                      </a:lnTo>
                      <a:lnTo>
                        <a:pt x="131" y="123"/>
                      </a:lnTo>
                      <a:lnTo>
                        <a:pt x="124" y="122"/>
                      </a:lnTo>
                      <a:lnTo>
                        <a:pt x="117" y="121"/>
                      </a:lnTo>
                      <a:lnTo>
                        <a:pt x="117" y="121"/>
                      </a:lnTo>
                      <a:lnTo>
                        <a:pt x="116" y="122"/>
                      </a:lnTo>
                      <a:lnTo>
                        <a:pt x="115" y="123"/>
                      </a:lnTo>
                      <a:lnTo>
                        <a:pt x="112" y="126"/>
                      </a:lnTo>
                      <a:lnTo>
                        <a:pt x="108" y="130"/>
                      </a:lnTo>
                      <a:lnTo>
                        <a:pt x="106" y="131"/>
                      </a:lnTo>
                      <a:lnTo>
                        <a:pt x="104" y="132"/>
                      </a:lnTo>
                      <a:lnTo>
                        <a:pt x="104" y="132"/>
                      </a:lnTo>
                      <a:lnTo>
                        <a:pt x="97" y="131"/>
                      </a:lnTo>
                      <a:lnTo>
                        <a:pt x="91" y="129"/>
                      </a:lnTo>
                      <a:lnTo>
                        <a:pt x="86" y="125"/>
                      </a:lnTo>
                      <a:lnTo>
                        <a:pt x="82" y="121"/>
                      </a:lnTo>
                      <a:lnTo>
                        <a:pt x="77" y="117"/>
                      </a:lnTo>
                      <a:lnTo>
                        <a:pt x="71" y="114"/>
                      </a:lnTo>
                      <a:lnTo>
                        <a:pt x="66" y="111"/>
                      </a:lnTo>
                      <a:lnTo>
                        <a:pt x="59" y="110"/>
                      </a:lnTo>
                      <a:lnTo>
                        <a:pt x="59" y="110"/>
                      </a:lnTo>
                      <a:lnTo>
                        <a:pt x="51" y="111"/>
                      </a:lnTo>
                      <a:lnTo>
                        <a:pt x="43" y="115"/>
                      </a:lnTo>
                      <a:lnTo>
                        <a:pt x="33" y="121"/>
                      </a:lnTo>
                      <a:lnTo>
                        <a:pt x="25" y="126"/>
                      </a:lnTo>
                      <a:lnTo>
                        <a:pt x="18" y="134"/>
                      </a:lnTo>
                      <a:lnTo>
                        <a:pt x="12" y="141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12" y="163"/>
                      </a:lnTo>
                      <a:lnTo>
                        <a:pt x="23" y="169"/>
                      </a:lnTo>
                      <a:lnTo>
                        <a:pt x="33" y="174"/>
                      </a:lnTo>
                      <a:lnTo>
                        <a:pt x="44" y="177"/>
                      </a:lnTo>
                      <a:lnTo>
                        <a:pt x="62" y="183"/>
                      </a:lnTo>
                      <a:lnTo>
                        <a:pt x="69" y="185"/>
                      </a:lnTo>
                      <a:lnTo>
                        <a:pt x="74" y="187"/>
                      </a:lnTo>
                      <a:lnTo>
                        <a:pt x="74" y="187"/>
                      </a:lnTo>
                      <a:lnTo>
                        <a:pt x="85" y="198"/>
                      </a:lnTo>
                      <a:lnTo>
                        <a:pt x="89" y="202"/>
                      </a:lnTo>
                      <a:lnTo>
                        <a:pt x="91" y="207"/>
                      </a:lnTo>
                      <a:lnTo>
                        <a:pt x="92" y="210"/>
                      </a:lnTo>
                      <a:lnTo>
                        <a:pt x="92" y="214"/>
                      </a:lnTo>
                      <a:lnTo>
                        <a:pt x="91" y="216"/>
                      </a:lnTo>
                      <a:lnTo>
                        <a:pt x="89" y="218"/>
                      </a:lnTo>
                      <a:lnTo>
                        <a:pt x="85" y="221"/>
                      </a:lnTo>
                      <a:lnTo>
                        <a:pt x="81" y="223"/>
                      </a:lnTo>
                      <a:lnTo>
                        <a:pt x="67" y="224"/>
                      </a:lnTo>
                      <a:lnTo>
                        <a:pt x="48" y="223"/>
                      </a:lnTo>
                      <a:lnTo>
                        <a:pt x="27" y="221"/>
                      </a:lnTo>
                      <a:lnTo>
                        <a:pt x="27" y="221"/>
                      </a:lnTo>
                      <a:lnTo>
                        <a:pt x="25" y="244"/>
                      </a:lnTo>
                      <a:lnTo>
                        <a:pt x="24" y="258"/>
                      </a:lnTo>
                      <a:lnTo>
                        <a:pt x="27" y="272"/>
                      </a:lnTo>
                      <a:lnTo>
                        <a:pt x="27" y="272"/>
                      </a:lnTo>
                      <a:lnTo>
                        <a:pt x="40" y="271"/>
                      </a:lnTo>
                      <a:lnTo>
                        <a:pt x="55" y="274"/>
                      </a:lnTo>
                      <a:lnTo>
                        <a:pt x="71" y="277"/>
                      </a:lnTo>
                      <a:lnTo>
                        <a:pt x="86" y="283"/>
                      </a:lnTo>
                      <a:lnTo>
                        <a:pt x="100" y="291"/>
                      </a:lnTo>
                      <a:lnTo>
                        <a:pt x="107" y="294"/>
                      </a:lnTo>
                      <a:lnTo>
                        <a:pt x="112" y="299"/>
                      </a:lnTo>
                      <a:lnTo>
                        <a:pt x="116" y="304"/>
                      </a:lnTo>
                      <a:lnTo>
                        <a:pt x="120" y="309"/>
                      </a:lnTo>
                      <a:lnTo>
                        <a:pt x="121" y="314"/>
                      </a:lnTo>
                      <a:lnTo>
                        <a:pt x="122" y="320"/>
                      </a:lnTo>
                      <a:lnTo>
                        <a:pt x="122" y="320"/>
                      </a:lnTo>
                      <a:lnTo>
                        <a:pt x="121" y="327"/>
                      </a:lnTo>
                      <a:lnTo>
                        <a:pt x="119" y="333"/>
                      </a:lnTo>
                      <a:lnTo>
                        <a:pt x="114" y="340"/>
                      </a:lnTo>
                      <a:lnTo>
                        <a:pt x="109" y="346"/>
                      </a:lnTo>
                      <a:lnTo>
                        <a:pt x="105" y="353"/>
                      </a:lnTo>
                      <a:lnTo>
                        <a:pt x="100" y="361"/>
                      </a:lnTo>
                      <a:lnTo>
                        <a:pt x="98" y="370"/>
                      </a:lnTo>
                      <a:lnTo>
                        <a:pt x="97" y="382"/>
                      </a:lnTo>
                      <a:lnTo>
                        <a:pt x="97" y="382"/>
                      </a:lnTo>
                      <a:lnTo>
                        <a:pt x="97" y="388"/>
                      </a:lnTo>
                      <a:lnTo>
                        <a:pt x="98" y="393"/>
                      </a:lnTo>
                      <a:lnTo>
                        <a:pt x="100" y="398"/>
                      </a:lnTo>
                      <a:lnTo>
                        <a:pt x="102" y="403"/>
                      </a:lnTo>
                      <a:lnTo>
                        <a:pt x="109" y="411"/>
                      </a:lnTo>
                      <a:lnTo>
                        <a:pt x="116" y="417"/>
                      </a:lnTo>
                      <a:lnTo>
                        <a:pt x="124" y="424"/>
                      </a:lnTo>
                      <a:lnTo>
                        <a:pt x="130" y="431"/>
                      </a:lnTo>
                      <a:lnTo>
                        <a:pt x="135" y="439"/>
                      </a:lnTo>
                      <a:lnTo>
                        <a:pt x="136" y="444"/>
                      </a:lnTo>
                      <a:lnTo>
                        <a:pt x="137" y="449"/>
                      </a:lnTo>
                      <a:lnTo>
                        <a:pt x="137" y="449"/>
                      </a:lnTo>
                      <a:lnTo>
                        <a:pt x="136" y="461"/>
                      </a:lnTo>
                      <a:lnTo>
                        <a:pt x="134" y="474"/>
                      </a:lnTo>
                      <a:lnTo>
                        <a:pt x="130" y="487"/>
                      </a:lnTo>
                      <a:lnTo>
                        <a:pt x="129" y="499"/>
                      </a:lnTo>
                      <a:lnTo>
                        <a:pt x="129" y="499"/>
                      </a:lnTo>
                      <a:lnTo>
                        <a:pt x="130" y="498"/>
                      </a:lnTo>
                      <a:lnTo>
                        <a:pt x="132" y="498"/>
                      </a:lnTo>
                      <a:lnTo>
                        <a:pt x="136" y="499"/>
                      </a:lnTo>
                      <a:lnTo>
                        <a:pt x="140" y="499"/>
                      </a:lnTo>
                      <a:lnTo>
                        <a:pt x="140" y="499"/>
                      </a:lnTo>
                      <a:lnTo>
                        <a:pt x="145" y="500"/>
                      </a:lnTo>
                      <a:lnTo>
                        <a:pt x="150" y="500"/>
                      </a:lnTo>
                      <a:lnTo>
                        <a:pt x="154" y="503"/>
                      </a:lnTo>
                      <a:lnTo>
                        <a:pt x="158" y="505"/>
                      </a:lnTo>
                      <a:lnTo>
                        <a:pt x="166" y="512"/>
                      </a:lnTo>
                      <a:lnTo>
                        <a:pt x="174" y="521"/>
                      </a:lnTo>
                      <a:lnTo>
                        <a:pt x="174" y="521"/>
                      </a:lnTo>
                      <a:lnTo>
                        <a:pt x="174" y="516"/>
                      </a:lnTo>
                      <a:lnTo>
                        <a:pt x="176" y="512"/>
                      </a:lnTo>
                      <a:lnTo>
                        <a:pt x="178" y="508"/>
                      </a:lnTo>
                      <a:lnTo>
                        <a:pt x="182" y="505"/>
                      </a:lnTo>
                      <a:lnTo>
                        <a:pt x="186" y="503"/>
                      </a:lnTo>
                      <a:lnTo>
                        <a:pt x="190" y="500"/>
                      </a:lnTo>
                      <a:lnTo>
                        <a:pt x="199" y="499"/>
                      </a:lnTo>
                      <a:lnTo>
                        <a:pt x="199" y="499"/>
                      </a:lnTo>
                      <a:lnTo>
                        <a:pt x="205" y="500"/>
                      </a:lnTo>
                      <a:lnTo>
                        <a:pt x="209" y="501"/>
                      </a:lnTo>
                      <a:lnTo>
                        <a:pt x="218" y="507"/>
                      </a:lnTo>
                      <a:lnTo>
                        <a:pt x="226" y="512"/>
                      </a:lnTo>
                      <a:lnTo>
                        <a:pt x="230" y="513"/>
                      </a:lnTo>
                      <a:lnTo>
                        <a:pt x="236" y="514"/>
                      </a:lnTo>
                      <a:lnTo>
                        <a:pt x="236" y="514"/>
                      </a:lnTo>
                      <a:lnTo>
                        <a:pt x="241" y="513"/>
                      </a:lnTo>
                      <a:lnTo>
                        <a:pt x="244" y="511"/>
                      </a:lnTo>
                      <a:lnTo>
                        <a:pt x="247" y="508"/>
                      </a:lnTo>
                      <a:lnTo>
                        <a:pt x="250" y="504"/>
                      </a:lnTo>
                      <a:lnTo>
                        <a:pt x="253" y="495"/>
                      </a:lnTo>
                      <a:lnTo>
                        <a:pt x="255" y="489"/>
                      </a:lnTo>
                      <a:lnTo>
                        <a:pt x="258" y="484"/>
                      </a:lnTo>
                      <a:lnTo>
                        <a:pt x="258" y="484"/>
                      </a:lnTo>
                      <a:lnTo>
                        <a:pt x="273" y="484"/>
                      </a:lnTo>
                      <a:lnTo>
                        <a:pt x="273" y="484"/>
                      </a:lnTo>
                      <a:lnTo>
                        <a:pt x="273" y="484"/>
                      </a:lnTo>
                      <a:lnTo>
                        <a:pt x="273" y="492"/>
                      </a:lnTo>
                      <a:lnTo>
                        <a:pt x="275" y="500"/>
                      </a:lnTo>
                      <a:lnTo>
                        <a:pt x="276" y="507"/>
                      </a:lnTo>
                      <a:lnTo>
                        <a:pt x="280" y="514"/>
                      </a:lnTo>
                      <a:lnTo>
                        <a:pt x="288" y="526"/>
                      </a:lnTo>
                      <a:lnTo>
                        <a:pt x="296" y="536"/>
                      </a:lnTo>
                      <a:lnTo>
                        <a:pt x="314" y="556"/>
                      </a:lnTo>
                      <a:lnTo>
                        <a:pt x="322" y="566"/>
                      </a:lnTo>
                      <a:lnTo>
                        <a:pt x="325" y="572"/>
                      </a:lnTo>
                      <a:lnTo>
                        <a:pt x="327" y="576"/>
                      </a:lnTo>
                      <a:lnTo>
                        <a:pt x="327" y="576"/>
                      </a:lnTo>
                      <a:lnTo>
                        <a:pt x="329" y="584"/>
                      </a:lnTo>
                      <a:lnTo>
                        <a:pt x="331" y="592"/>
                      </a:lnTo>
                      <a:lnTo>
                        <a:pt x="334" y="607"/>
                      </a:lnTo>
                      <a:lnTo>
                        <a:pt x="336" y="613"/>
                      </a:lnTo>
                      <a:lnTo>
                        <a:pt x="339" y="617"/>
                      </a:lnTo>
                      <a:lnTo>
                        <a:pt x="345" y="620"/>
                      </a:lnTo>
                      <a:lnTo>
                        <a:pt x="353" y="621"/>
                      </a:lnTo>
                      <a:lnTo>
                        <a:pt x="353" y="621"/>
                      </a:lnTo>
                      <a:lnTo>
                        <a:pt x="358" y="621"/>
                      </a:lnTo>
                      <a:lnTo>
                        <a:pt x="363" y="622"/>
                      </a:lnTo>
                      <a:lnTo>
                        <a:pt x="372" y="626"/>
                      </a:lnTo>
                      <a:lnTo>
                        <a:pt x="379" y="630"/>
                      </a:lnTo>
                      <a:lnTo>
                        <a:pt x="382" y="632"/>
                      </a:lnTo>
                      <a:lnTo>
                        <a:pt x="386" y="632"/>
                      </a:lnTo>
                      <a:lnTo>
                        <a:pt x="386" y="632"/>
                      </a:lnTo>
                      <a:lnTo>
                        <a:pt x="391" y="632"/>
                      </a:lnTo>
                      <a:lnTo>
                        <a:pt x="395" y="630"/>
                      </a:lnTo>
                      <a:lnTo>
                        <a:pt x="398" y="628"/>
                      </a:lnTo>
                      <a:lnTo>
                        <a:pt x="400" y="626"/>
                      </a:lnTo>
                      <a:lnTo>
                        <a:pt x="403" y="623"/>
                      </a:lnTo>
                      <a:lnTo>
                        <a:pt x="404" y="619"/>
                      </a:lnTo>
                      <a:lnTo>
                        <a:pt x="405" y="610"/>
                      </a:lnTo>
                      <a:lnTo>
                        <a:pt x="405" y="610"/>
                      </a:lnTo>
                      <a:lnTo>
                        <a:pt x="407" y="606"/>
                      </a:lnTo>
                      <a:lnTo>
                        <a:pt x="409" y="603"/>
                      </a:lnTo>
                      <a:lnTo>
                        <a:pt x="410" y="596"/>
                      </a:lnTo>
                      <a:lnTo>
                        <a:pt x="411" y="592"/>
                      </a:lnTo>
                      <a:lnTo>
                        <a:pt x="412" y="589"/>
                      </a:lnTo>
                      <a:lnTo>
                        <a:pt x="415" y="585"/>
                      </a:lnTo>
                      <a:lnTo>
                        <a:pt x="420" y="584"/>
                      </a:lnTo>
                      <a:lnTo>
                        <a:pt x="420" y="584"/>
                      </a:lnTo>
                      <a:lnTo>
                        <a:pt x="437" y="577"/>
                      </a:lnTo>
                      <a:lnTo>
                        <a:pt x="456" y="573"/>
                      </a:lnTo>
                      <a:lnTo>
                        <a:pt x="472" y="567"/>
                      </a:lnTo>
                      <a:lnTo>
                        <a:pt x="487" y="560"/>
                      </a:lnTo>
                      <a:lnTo>
                        <a:pt x="494" y="557"/>
                      </a:lnTo>
                      <a:lnTo>
                        <a:pt x="499" y="552"/>
                      </a:lnTo>
                      <a:lnTo>
                        <a:pt x="505" y="546"/>
                      </a:lnTo>
                      <a:lnTo>
                        <a:pt x="510" y="541"/>
                      </a:lnTo>
                      <a:lnTo>
                        <a:pt x="513" y="534"/>
                      </a:lnTo>
                      <a:lnTo>
                        <a:pt x="516" y="526"/>
                      </a:lnTo>
                      <a:lnTo>
                        <a:pt x="518" y="516"/>
                      </a:lnTo>
                      <a:lnTo>
                        <a:pt x="518" y="506"/>
                      </a:lnTo>
                      <a:lnTo>
                        <a:pt x="518" y="506"/>
                      </a:lnTo>
                      <a:lnTo>
                        <a:pt x="518" y="492"/>
                      </a:lnTo>
                      <a:lnTo>
                        <a:pt x="518" y="492"/>
                      </a:lnTo>
                      <a:lnTo>
                        <a:pt x="501" y="492"/>
                      </a:lnTo>
                      <a:lnTo>
                        <a:pt x="501" y="492"/>
                      </a:lnTo>
                      <a:lnTo>
                        <a:pt x="501" y="492"/>
                      </a:lnTo>
                      <a:lnTo>
                        <a:pt x="496" y="497"/>
                      </a:lnTo>
                      <a:lnTo>
                        <a:pt x="494" y="500"/>
                      </a:lnTo>
                      <a:lnTo>
                        <a:pt x="490" y="503"/>
                      </a:lnTo>
                      <a:lnTo>
                        <a:pt x="482" y="503"/>
                      </a:lnTo>
                      <a:lnTo>
                        <a:pt x="482" y="503"/>
                      </a:lnTo>
                      <a:lnTo>
                        <a:pt x="479" y="503"/>
                      </a:lnTo>
                      <a:lnTo>
                        <a:pt x="475" y="501"/>
                      </a:lnTo>
                      <a:lnTo>
                        <a:pt x="473" y="499"/>
                      </a:lnTo>
                      <a:lnTo>
                        <a:pt x="472" y="497"/>
                      </a:lnTo>
                      <a:lnTo>
                        <a:pt x="471" y="492"/>
                      </a:lnTo>
                      <a:lnTo>
                        <a:pt x="471" y="489"/>
                      </a:lnTo>
                      <a:lnTo>
                        <a:pt x="471" y="489"/>
                      </a:lnTo>
                      <a:lnTo>
                        <a:pt x="471" y="489"/>
                      </a:lnTo>
                      <a:lnTo>
                        <a:pt x="470" y="489"/>
                      </a:lnTo>
                      <a:lnTo>
                        <a:pt x="467" y="487"/>
                      </a:lnTo>
                      <a:lnTo>
                        <a:pt x="467" y="481"/>
                      </a:lnTo>
                      <a:lnTo>
                        <a:pt x="467" y="481"/>
                      </a:lnTo>
                      <a:lnTo>
                        <a:pt x="464" y="467"/>
                      </a:lnTo>
                      <a:lnTo>
                        <a:pt x="464" y="467"/>
                      </a:lnTo>
                      <a:lnTo>
                        <a:pt x="464" y="467"/>
                      </a:lnTo>
                      <a:lnTo>
                        <a:pt x="460" y="466"/>
                      </a:lnTo>
                      <a:lnTo>
                        <a:pt x="456" y="465"/>
                      </a:lnTo>
                      <a:lnTo>
                        <a:pt x="448" y="460"/>
                      </a:lnTo>
                      <a:lnTo>
                        <a:pt x="440" y="453"/>
                      </a:lnTo>
                      <a:lnTo>
                        <a:pt x="430" y="445"/>
                      </a:lnTo>
                      <a:lnTo>
                        <a:pt x="423" y="436"/>
                      </a:lnTo>
                      <a:lnTo>
                        <a:pt x="418" y="427"/>
                      </a:lnTo>
                      <a:lnTo>
                        <a:pt x="413" y="416"/>
                      </a:lnTo>
                      <a:lnTo>
                        <a:pt x="412" y="408"/>
                      </a:lnTo>
                      <a:lnTo>
                        <a:pt x="412" y="408"/>
                      </a:lnTo>
                      <a:lnTo>
                        <a:pt x="412" y="400"/>
                      </a:lnTo>
                      <a:lnTo>
                        <a:pt x="413" y="393"/>
                      </a:lnTo>
                      <a:lnTo>
                        <a:pt x="418" y="381"/>
                      </a:lnTo>
                      <a:lnTo>
                        <a:pt x="421" y="367"/>
                      </a:lnTo>
                      <a:lnTo>
                        <a:pt x="422" y="360"/>
                      </a:lnTo>
                      <a:lnTo>
                        <a:pt x="423" y="353"/>
                      </a:lnTo>
                      <a:lnTo>
                        <a:pt x="423" y="353"/>
                      </a:lnTo>
                      <a:lnTo>
                        <a:pt x="422" y="348"/>
                      </a:lnTo>
                      <a:lnTo>
                        <a:pt x="422" y="344"/>
                      </a:lnTo>
                      <a:lnTo>
                        <a:pt x="419" y="337"/>
                      </a:lnTo>
                      <a:lnTo>
                        <a:pt x="414" y="331"/>
                      </a:lnTo>
                      <a:lnTo>
                        <a:pt x="409" y="325"/>
                      </a:lnTo>
                      <a:lnTo>
                        <a:pt x="403" y="321"/>
                      </a:lnTo>
                      <a:lnTo>
                        <a:pt x="398" y="316"/>
                      </a:lnTo>
                      <a:lnTo>
                        <a:pt x="395" y="312"/>
                      </a:lnTo>
                      <a:lnTo>
                        <a:pt x="394" y="305"/>
                      </a:lnTo>
                      <a:lnTo>
                        <a:pt x="394" y="305"/>
                      </a:lnTo>
                      <a:lnTo>
                        <a:pt x="394" y="301"/>
                      </a:lnTo>
                      <a:lnTo>
                        <a:pt x="395" y="298"/>
                      </a:lnTo>
                      <a:lnTo>
                        <a:pt x="399" y="291"/>
                      </a:lnTo>
                      <a:lnTo>
                        <a:pt x="405" y="284"/>
                      </a:lnTo>
                      <a:lnTo>
                        <a:pt x="412" y="278"/>
                      </a:lnTo>
                      <a:lnTo>
                        <a:pt x="421" y="272"/>
                      </a:lnTo>
                      <a:lnTo>
                        <a:pt x="429" y="268"/>
                      </a:lnTo>
                      <a:lnTo>
                        <a:pt x="437" y="266"/>
                      </a:lnTo>
                      <a:lnTo>
                        <a:pt x="445" y="264"/>
                      </a:lnTo>
                      <a:lnTo>
                        <a:pt x="445" y="264"/>
                      </a:lnTo>
                      <a:lnTo>
                        <a:pt x="451" y="264"/>
                      </a:lnTo>
                      <a:lnTo>
                        <a:pt x="458" y="266"/>
                      </a:lnTo>
                      <a:lnTo>
                        <a:pt x="470" y="270"/>
                      </a:lnTo>
                      <a:lnTo>
                        <a:pt x="480" y="274"/>
                      </a:lnTo>
                      <a:lnTo>
                        <a:pt x="487" y="275"/>
                      </a:lnTo>
                      <a:lnTo>
                        <a:pt x="494" y="276"/>
                      </a:lnTo>
                      <a:lnTo>
                        <a:pt x="494" y="276"/>
                      </a:lnTo>
                      <a:lnTo>
                        <a:pt x="503" y="275"/>
                      </a:lnTo>
                      <a:lnTo>
                        <a:pt x="506" y="272"/>
                      </a:lnTo>
                      <a:lnTo>
                        <a:pt x="509" y="271"/>
                      </a:lnTo>
                      <a:lnTo>
                        <a:pt x="511" y="269"/>
                      </a:lnTo>
                      <a:lnTo>
                        <a:pt x="513" y="266"/>
                      </a:lnTo>
                      <a:lnTo>
                        <a:pt x="516" y="260"/>
                      </a:lnTo>
                      <a:lnTo>
                        <a:pt x="516" y="252"/>
                      </a:lnTo>
                      <a:lnTo>
                        <a:pt x="516" y="243"/>
                      </a:lnTo>
                      <a:lnTo>
                        <a:pt x="514" y="224"/>
                      </a:lnTo>
                      <a:lnTo>
                        <a:pt x="514" y="224"/>
                      </a:lnTo>
                      <a:lnTo>
                        <a:pt x="514" y="179"/>
                      </a:lnTo>
                      <a:lnTo>
                        <a:pt x="514" y="179"/>
                      </a:lnTo>
                      <a:lnTo>
                        <a:pt x="516" y="172"/>
                      </a:lnTo>
                      <a:lnTo>
                        <a:pt x="517" y="167"/>
                      </a:lnTo>
                      <a:lnTo>
                        <a:pt x="519" y="161"/>
                      </a:lnTo>
                      <a:lnTo>
                        <a:pt x="521" y="156"/>
                      </a:lnTo>
                      <a:lnTo>
                        <a:pt x="529" y="148"/>
                      </a:lnTo>
                      <a:lnTo>
                        <a:pt x="537" y="140"/>
                      </a:lnTo>
                      <a:lnTo>
                        <a:pt x="545" y="132"/>
                      </a:lnTo>
                      <a:lnTo>
                        <a:pt x="552" y="123"/>
                      </a:lnTo>
                      <a:lnTo>
                        <a:pt x="555" y="117"/>
                      </a:lnTo>
                      <a:lnTo>
                        <a:pt x="557" y="111"/>
                      </a:lnTo>
                      <a:lnTo>
                        <a:pt x="558" y="104"/>
                      </a:lnTo>
                      <a:lnTo>
                        <a:pt x="559" y="95"/>
                      </a:lnTo>
                      <a:lnTo>
                        <a:pt x="559" y="95"/>
                      </a:lnTo>
                      <a:lnTo>
                        <a:pt x="558" y="86"/>
                      </a:lnTo>
                      <a:lnTo>
                        <a:pt x="556" y="78"/>
                      </a:lnTo>
                      <a:lnTo>
                        <a:pt x="552" y="70"/>
                      </a:lnTo>
                      <a:lnTo>
                        <a:pt x="548" y="63"/>
                      </a:lnTo>
                      <a:lnTo>
                        <a:pt x="541" y="48"/>
                      </a:lnTo>
                      <a:lnTo>
                        <a:pt x="539" y="41"/>
                      </a:lnTo>
                      <a:lnTo>
                        <a:pt x="537" y="33"/>
                      </a:lnTo>
                      <a:lnTo>
                        <a:pt x="537" y="33"/>
                      </a:lnTo>
                      <a:lnTo>
                        <a:pt x="531" y="29"/>
                      </a:lnTo>
                      <a:lnTo>
                        <a:pt x="525" y="26"/>
                      </a:lnTo>
                      <a:lnTo>
                        <a:pt x="518" y="25"/>
                      </a:lnTo>
                      <a:lnTo>
                        <a:pt x="518" y="25"/>
                      </a:lnTo>
                      <a:lnTo>
                        <a:pt x="518" y="25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2" name="Google Shape;372;p5"/>
                <p:cNvSpPr/>
                <p:nvPr/>
              </p:nvSpPr>
              <p:spPr>
                <a:xfrm>
                  <a:off x="722470" y="4653266"/>
                  <a:ext cx="250256" cy="319466"/>
                </a:xfrm>
                <a:custGeom>
                  <a:rect b="b" l="l" r="r" t="t"/>
                  <a:pathLst>
                    <a:path extrusionOk="0" h="405" w="305">
                      <a:moveTo>
                        <a:pt x="203" y="405"/>
                      </a:moveTo>
                      <a:lnTo>
                        <a:pt x="203" y="405"/>
                      </a:lnTo>
                      <a:lnTo>
                        <a:pt x="204" y="393"/>
                      </a:lnTo>
                      <a:lnTo>
                        <a:pt x="206" y="383"/>
                      </a:lnTo>
                      <a:lnTo>
                        <a:pt x="210" y="374"/>
                      </a:lnTo>
                      <a:lnTo>
                        <a:pt x="214" y="366"/>
                      </a:lnTo>
                      <a:lnTo>
                        <a:pt x="220" y="358"/>
                      </a:lnTo>
                      <a:lnTo>
                        <a:pt x="227" y="351"/>
                      </a:lnTo>
                      <a:lnTo>
                        <a:pt x="241" y="337"/>
                      </a:lnTo>
                      <a:lnTo>
                        <a:pt x="256" y="324"/>
                      </a:lnTo>
                      <a:lnTo>
                        <a:pt x="262" y="317"/>
                      </a:lnTo>
                      <a:lnTo>
                        <a:pt x="267" y="310"/>
                      </a:lnTo>
                      <a:lnTo>
                        <a:pt x="273" y="302"/>
                      </a:lnTo>
                      <a:lnTo>
                        <a:pt x="276" y="294"/>
                      </a:lnTo>
                      <a:lnTo>
                        <a:pt x="279" y="285"/>
                      </a:lnTo>
                      <a:lnTo>
                        <a:pt x="280" y="276"/>
                      </a:lnTo>
                      <a:lnTo>
                        <a:pt x="280" y="276"/>
                      </a:lnTo>
                      <a:lnTo>
                        <a:pt x="279" y="269"/>
                      </a:lnTo>
                      <a:lnTo>
                        <a:pt x="276" y="263"/>
                      </a:lnTo>
                      <a:lnTo>
                        <a:pt x="274" y="259"/>
                      </a:lnTo>
                      <a:lnTo>
                        <a:pt x="273" y="253"/>
                      </a:lnTo>
                      <a:lnTo>
                        <a:pt x="273" y="253"/>
                      </a:lnTo>
                      <a:lnTo>
                        <a:pt x="273" y="251"/>
                      </a:lnTo>
                      <a:lnTo>
                        <a:pt x="276" y="248"/>
                      </a:lnTo>
                      <a:lnTo>
                        <a:pt x="283" y="241"/>
                      </a:lnTo>
                      <a:lnTo>
                        <a:pt x="293" y="233"/>
                      </a:lnTo>
                      <a:lnTo>
                        <a:pt x="296" y="229"/>
                      </a:lnTo>
                      <a:lnTo>
                        <a:pt x="298" y="224"/>
                      </a:lnTo>
                      <a:lnTo>
                        <a:pt x="298" y="224"/>
                      </a:lnTo>
                      <a:lnTo>
                        <a:pt x="296" y="223"/>
                      </a:lnTo>
                      <a:lnTo>
                        <a:pt x="293" y="221"/>
                      </a:lnTo>
                      <a:lnTo>
                        <a:pt x="283" y="213"/>
                      </a:lnTo>
                      <a:lnTo>
                        <a:pt x="273" y="202"/>
                      </a:lnTo>
                      <a:lnTo>
                        <a:pt x="273" y="202"/>
                      </a:lnTo>
                      <a:lnTo>
                        <a:pt x="273" y="199"/>
                      </a:lnTo>
                      <a:lnTo>
                        <a:pt x="274" y="195"/>
                      </a:lnTo>
                      <a:lnTo>
                        <a:pt x="278" y="192"/>
                      </a:lnTo>
                      <a:lnTo>
                        <a:pt x="282" y="188"/>
                      </a:lnTo>
                      <a:lnTo>
                        <a:pt x="287" y="184"/>
                      </a:lnTo>
                      <a:lnTo>
                        <a:pt x="287" y="184"/>
                      </a:lnTo>
                      <a:lnTo>
                        <a:pt x="287" y="179"/>
                      </a:lnTo>
                      <a:lnTo>
                        <a:pt x="286" y="175"/>
                      </a:lnTo>
                      <a:lnTo>
                        <a:pt x="283" y="170"/>
                      </a:lnTo>
                      <a:lnTo>
                        <a:pt x="283" y="165"/>
                      </a:lnTo>
                      <a:lnTo>
                        <a:pt x="283" y="165"/>
                      </a:lnTo>
                      <a:lnTo>
                        <a:pt x="285" y="161"/>
                      </a:lnTo>
                      <a:lnTo>
                        <a:pt x="290" y="152"/>
                      </a:lnTo>
                      <a:lnTo>
                        <a:pt x="297" y="140"/>
                      </a:lnTo>
                      <a:lnTo>
                        <a:pt x="305" y="125"/>
                      </a:lnTo>
                      <a:lnTo>
                        <a:pt x="305" y="125"/>
                      </a:lnTo>
                      <a:lnTo>
                        <a:pt x="289" y="117"/>
                      </a:lnTo>
                      <a:lnTo>
                        <a:pt x="272" y="111"/>
                      </a:lnTo>
                      <a:lnTo>
                        <a:pt x="256" y="107"/>
                      </a:lnTo>
                      <a:lnTo>
                        <a:pt x="239" y="103"/>
                      </a:lnTo>
                      <a:lnTo>
                        <a:pt x="203" y="94"/>
                      </a:lnTo>
                      <a:lnTo>
                        <a:pt x="184" y="88"/>
                      </a:lnTo>
                      <a:lnTo>
                        <a:pt x="166" y="81"/>
                      </a:lnTo>
                      <a:lnTo>
                        <a:pt x="166" y="81"/>
                      </a:lnTo>
                      <a:lnTo>
                        <a:pt x="161" y="79"/>
                      </a:lnTo>
                      <a:lnTo>
                        <a:pt x="157" y="77"/>
                      </a:lnTo>
                      <a:lnTo>
                        <a:pt x="151" y="69"/>
                      </a:lnTo>
                      <a:lnTo>
                        <a:pt x="145" y="60"/>
                      </a:lnTo>
                      <a:lnTo>
                        <a:pt x="140" y="50"/>
                      </a:lnTo>
                      <a:lnTo>
                        <a:pt x="135" y="41"/>
                      </a:lnTo>
                      <a:lnTo>
                        <a:pt x="128" y="33"/>
                      </a:lnTo>
                      <a:lnTo>
                        <a:pt x="125" y="30"/>
                      </a:lnTo>
                      <a:lnTo>
                        <a:pt x="121" y="27"/>
                      </a:lnTo>
                      <a:lnTo>
                        <a:pt x="117" y="26"/>
                      </a:lnTo>
                      <a:lnTo>
                        <a:pt x="111" y="26"/>
                      </a:lnTo>
                      <a:lnTo>
                        <a:pt x="111" y="26"/>
                      </a:lnTo>
                      <a:lnTo>
                        <a:pt x="85" y="26"/>
                      </a:lnTo>
                      <a:lnTo>
                        <a:pt x="85" y="26"/>
                      </a:lnTo>
                      <a:lnTo>
                        <a:pt x="79" y="25"/>
                      </a:lnTo>
                      <a:lnTo>
                        <a:pt x="74" y="23"/>
                      </a:lnTo>
                      <a:lnTo>
                        <a:pt x="71" y="20"/>
                      </a:lnTo>
                      <a:lnTo>
                        <a:pt x="68" y="17"/>
                      </a:lnTo>
                      <a:lnTo>
                        <a:pt x="62" y="9"/>
                      </a:lnTo>
                      <a:lnTo>
                        <a:pt x="59" y="4"/>
                      </a:lnTo>
                      <a:lnTo>
                        <a:pt x="56" y="0"/>
                      </a:lnTo>
                      <a:lnTo>
                        <a:pt x="56" y="0"/>
                      </a:lnTo>
                      <a:lnTo>
                        <a:pt x="51" y="4"/>
                      </a:lnTo>
                      <a:lnTo>
                        <a:pt x="48" y="9"/>
                      </a:lnTo>
                      <a:lnTo>
                        <a:pt x="44" y="15"/>
                      </a:lnTo>
                      <a:lnTo>
                        <a:pt x="42" y="20"/>
                      </a:lnTo>
                      <a:lnTo>
                        <a:pt x="38" y="31"/>
                      </a:lnTo>
                      <a:lnTo>
                        <a:pt x="36" y="35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0" y="46"/>
                      </a:lnTo>
                      <a:lnTo>
                        <a:pt x="26" y="49"/>
                      </a:lnTo>
                      <a:lnTo>
                        <a:pt x="14" y="57"/>
                      </a:lnTo>
                      <a:lnTo>
                        <a:pt x="8" y="61"/>
                      </a:lnTo>
                      <a:lnTo>
                        <a:pt x="5" y="65"/>
                      </a:lnTo>
                      <a:lnTo>
                        <a:pt x="1" y="71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88"/>
                      </a:lnTo>
                      <a:lnTo>
                        <a:pt x="3" y="93"/>
                      </a:lnTo>
                      <a:lnTo>
                        <a:pt x="5" y="96"/>
                      </a:lnTo>
                      <a:lnTo>
                        <a:pt x="7" y="100"/>
                      </a:lnTo>
                      <a:lnTo>
                        <a:pt x="11" y="102"/>
                      </a:lnTo>
                      <a:lnTo>
                        <a:pt x="16" y="106"/>
                      </a:lnTo>
                      <a:lnTo>
                        <a:pt x="30" y="110"/>
                      </a:lnTo>
                      <a:lnTo>
                        <a:pt x="36" y="112"/>
                      </a:lnTo>
                      <a:lnTo>
                        <a:pt x="41" y="117"/>
                      </a:lnTo>
                      <a:lnTo>
                        <a:pt x="41" y="117"/>
                      </a:lnTo>
                      <a:lnTo>
                        <a:pt x="45" y="127"/>
                      </a:lnTo>
                      <a:lnTo>
                        <a:pt x="48" y="135"/>
                      </a:lnTo>
                      <a:lnTo>
                        <a:pt x="49" y="145"/>
                      </a:lnTo>
                      <a:lnTo>
                        <a:pt x="49" y="153"/>
                      </a:lnTo>
                      <a:lnTo>
                        <a:pt x="50" y="161"/>
                      </a:lnTo>
                      <a:lnTo>
                        <a:pt x="51" y="168"/>
                      </a:lnTo>
                      <a:lnTo>
                        <a:pt x="53" y="173"/>
                      </a:lnTo>
                      <a:lnTo>
                        <a:pt x="59" y="179"/>
                      </a:lnTo>
                      <a:lnTo>
                        <a:pt x="59" y="179"/>
                      </a:lnTo>
                      <a:lnTo>
                        <a:pt x="66" y="184"/>
                      </a:lnTo>
                      <a:lnTo>
                        <a:pt x="75" y="186"/>
                      </a:lnTo>
                      <a:lnTo>
                        <a:pt x="96" y="192"/>
                      </a:lnTo>
                      <a:lnTo>
                        <a:pt x="105" y="194"/>
                      </a:lnTo>
                      <a:lnTo>
                        <a:pt x="114" y="199"/>
                      </a:lnTo>
                      <a:lnTo>
                        <a:pt x="117" y="201"/>
                      </a:lnTo>
                      <a:lnTo>
                        <a:pt x="119" y="203"/>
                      </a:lnTo>
                      <a:lnTo>
                        <a:pt x="121" y="206"/>
                      </a:lnTo>
                      <a:lnTo>
                        <a:pt x="121" y="209"/>
                      </a:lnTo>
                      <a:lnTo>
                        <a:pt x="121" y="209"/>
                      </a:lnTo>
                      <a:lnTo>
                        <a:pt x="121" y="249"/>
                      </a:lnTo>
                      <a:lnTo>
                        <a:pt x="121" y="249"/>
                      </a:lnTo>
                      <a:lnTo>
                        <a:pt x="120" y="262"/>
                      </a:lnTo>
                      <a:lnTo>
                        <a:pt x="119" y="274"/>
                      </a:lnTo>
                      <a:lnTo>
                        <a:pt x="119" y="279"/>
                      </a:lnTo>
                      <a:lnTo>
                        <a:pt x="120" y="285"/>
                      </a:lnTo>
                      <a:lnTo>
                        <a:pt x="122" y="291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9" y="303"/>
                      </a:lnTo>
                      <a:lnTo>
                        <a:pt x="134" y="307"/>
                      </a:lnTo>
                      <a:lnTo>
                        <a:pt x="138" y="309"/>
                      </a:lnTo>
                      <a:lnTo>
                        <a:pt x="144" y="310"/>
                      </a:lnTo>
                      <a:lnTo>
                        <a:pt x="149" y="312"/>
                      </a:lnTo>
                      <a:lnTo>
                        <a:pt x="155" y="314"/>
                      </a:lnTo>
                      <a:lnTo>
                        <a:pt x="159" y="317"/>
                      </a:lnTo>
                      <a:lnTo>
                        <a:pt x="163" y="323"/>
                      </a:lnTo>
                      <a:lnTo>
                        <a:pt x="163" y="323"/>
                      </a:lnTo>
                      <a:lnTo>
                        <a:pt x="203" y="405"/>
                      </a:lnTo>
                      <a:lnTo>
                        <a:pt x="203" y="405"/>
                      </a:lnTo>
                      <a:lnTo>
                        <a:pt x="203" y="405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3" name="Google Shape;373;p5"/>
                <p:cNvSpPr/>
                <p:nvPr/>
              </p:nvSpPr>
              <p:spPr>
                <a:xfrm>
                  <a:off x="2742510" y="3427589"/>
                  <a:ext cx="101411" cy="83820"/>
                </a:xfrm>
                <a:custGeom>
                  <a:rect b="b" l="l" r="r" t="t"/>
                  <a:pathLst>
                    <a:path extrusionOk="0" h="107" w="124">
                      <a:moveTo>
                        <a:pt x="106" y="55"/>
                      </a:moveTo>
                      <a:lnTo>
                        <a:pt x="106" y="55"/>
                      </a:lnTo>
                      <a:lnTo>
                        <a:pt x="104" y="54"/>
                      </a:lnTo>
                      <a:lnTo>
                        <a:pt x="102" y="53"/>
                      </a:lnTo>
                      <a:lnTo>
                        <a:pt x="99" y="47"/>
                      </a:lnTo>
                      <a:lnTo>
                        <a:pt x="89" y="30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63" y="2"/>
                      </a:lnTo>
                      <a:lnTo>
                        <a:pt x="50" y="7"/>
                      </a:lnTo>
                      <a:lnTo>
                        <a:pt x="38" y="12"/>
                      </a:lnTo>
                      <a:lnTo>
                        <a:pt x="25" y="20"/>
                      </a:lnTo>
                      <a:lnTo>
                        <a:pt x="20" y="25"/>
                      </a:lnTo>
                      <a:lnTo>
                        <a:pt x="15" y="30"/>
                      </a:lnTo>
                      <a:lnTo>
                        <a:pt x="10" y="35"/>
                      </a:lnTo>
                      <a:lnTo>
                        <a:pt x="7" y="42"/>
                      </a:lnTo>
                      <a:lnTo>
                        <a:pt x="3" y="49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3" y="102"/>
                      </a:lnTo>
                      <a:lnTo>
                        <a:pt x="7" y="104"/>
                      </a:lnTo>
                      <a:lnTo>
                        <a:pt x="11" y="106"/>
                      </a:lnTo>
                      <a:lnTo>
                        <a:pt x="17" y="107"/>
                      </a:lnTo>
                      <a:lnTo>
                        <a:pt x="17" y="107"/>
                      </a:lnTo>
                      <a:lnTo>
                        <a:pt x="25" y="106"/>
                      </a:lnTo>
                      <a:lnTo>
                        <a:pt x="32" y="104"/>
                      </a:lnTo>
                      <a:lnTo>
                        <a:pt x="45" y="101"/>
                      </a:lnTo>
                      <a:lnTo>
                        <a:pt x="55" y="96"/>
                      </a:lnTo>
                      <a:lnTo>
                        <a:pt x="60" y="95"/>
                      </a:lnTo>
                      <a:lnTo>
                        <a:pt x="65" y="95"/>
                      </a:lnTo>
                      <a:lnTo>
                        <a:pt x="65" y="95"/>
                      </a:lnTo>
                      <a:lnTo>
                        <a:pt x="106" y="95"/>
                      </a:lnTo>
                      <a:lnTo>
                        <a:pt x="106" y="95"/>
                      </a:lnTo>
                      <a:lnTo>
                        <a:pt x="110" y="95"/>
                      </a:lnTo>
                      <a:lnTo>
                        <a:pt x="116" y="93"/>
                      </a:lnTo>
                      <a:lnTo>
                        <a:pt x="119" y="92"/>
                      </a:lnTo>
                      <a:lnTo>
                        <a:pt x="122" y="89"/>
                      </a:lnTo>
                      <a:lnTo>
                        <a:pt x="123" y="85"/>
                      </a:lnTo>
                      <a:lnTo>
                        <a:pt x="124" y="80"/>
                      </a:lnTo>
                      <a:lnTo>
                        <a:pt x="124" y="80"/>
                      </a:lnTo>
                      <a:lnTo>
                        <a:pt x="124" y="76"/>
                      </a:lnTo>
                      <a:lnTo>
                        <a:pt x="122" y="72"/>
                      </a:lnTo>
                      <a:lnTo>
                        <a:pt x="118" y="63"/>
                      </a:lnTo>
                      <a:lnTo>
                        <a:pt x="111" y="57"/>
                      </a:lnTo>
                      <a:lnTo>
                        <a:pt x="109" y="55"/>
                      </a:lnTo>
                      <a:lnTo>
                        <a:pt x="106" y="55"/>
                      </a:lnTo>
                      <a:lnTo>
                        <a:pt x="106" y="55"/>
                      </a:lnTo>
                      <a:lnTo>
                        <a:pt x="106" y="5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4" name="Google Shape;374;p5"/>
                <p:cNvSpPr/>
                <p:nvPr/>
              </p:nvSpPr>
              <p:spPr>
                <a:xfrm>
                  <a:off x="1846168" y="4240490"/>
                  <a:ext cx="570845" cy="648422"/>
                </a:xfrm>
                <a:custGeom>
                  <a:rect b="b" l="l" r="r" t="t"/>
                  <a:pathLst>
                    <a:path extrusionOk="0" h="820" w="699">
                      <a:moveTo>
                        <a:pt x="625" y="297"/>
                      </a:moveTo>
                      <a:lnTo>
                        <a:pt x="625" y="297"/>
                      </a:lnTo>
                      <a:lnTo>
                        <a:pt x="626" y="307"/>
                      </a:lnTo>
                      <a:lnTo>
                        <a:pt x="629" y="315"/>
                      </a:lnTo>
                      <a:lnTo>
                        <a:pt x="633" y="321"/>
                      </a:lnTo>
                      <a:lnTo>
                        <a:pt x="638" y="327"/>
                      </a:lnTo>
                      <a:lnTo>
                        <a:pt x="643" y="332"/>
                      </a:lnTo>
                      <a:lnTo>
                        <a:pt x="649" y="336"/>
                      </a:lnTo>
                      <a:lnTo>
                        <a:pt x="663" y="343"/>
                      </a:lnTo>
                      <a:lnTo>
                        <a:pt x="676" y="350"/>
                      </a:lnTo>
                      <a:lnTo>
                        <a:pt x="681" y="355"/>
                      </a:lnTo>
                      <a:lnTo>
                        <a:pt x="687" y="359"/>
                      </a:lnTo>
                      <a:lnTo>
                        <a:pt x="692" y="364"/>
                      </a:lnTo>
                      <a:lnTo>
                        <a:pt x="695" y="371"/>
                      </a:lnTo>
                      <a:lnTo>
                        <a:pt x="698" y="378"/>
                      </a:lnTo>
                      <a:lnTo>
                        <a:pt x="699" y="386"/>
                      </a:lnTo>
                      <a:lnTo>
                        <a:pt x="699" y="386"/>
                      </a:lnTo>
                      <a:lnTo>
                        <a:pt x="698" y="395"/>
                      </a:lnTo>
                      <a:lnTo>
                        <a:pt x="695" y="403"/>
                      </a:lnTo>
                      <a:lnTo>
                        <a:pt x="692" y="410"/>
                      </a:lnTo>
                      <a:lnTo>
                        <a:pt x="686" y="416"/>
                      </a:lnTo>
                      <a:lnTo>
                        <a:pt x="680" y="422"/>
                      </a:lnTo>
                      <a:lnTo>
                        <a:pt x="675" y="426"/>
                      </a:lnTo>
                      <a:lnTo>
                        <a:pt x="660" y="435"/>
                      </a:lnTo>
                      <a:lnTo>
                        <a:pt x="646" y="445"/>
                      </a:lnTo>
                      <a:lnTo>
                        <a:pt x="639" y="450"/>
                      </a:lnTo>
                      <a:lnTo>
                        <a:pt x="633" y="455"/>
                      </a:lnTo>
                      <a:lnTo>
                        <a:pt x="629" y="462"/>
                      </a:lnTo>
                      <a:lnTo>
                        <a:pt x="625" y="469"/>
                      </a:lnTo>
                      <a:lnTo>
                        <a:pt x="623" y="477"/>
                      </a:lnTo>
                      <a:lnTo>
                        <a:pt x="622" y="485"/>
                      </a:lnTo>
                      <a:lnTo>
                        <a:pt x="622" y="485"/>
                      </a:lnTo>
                      <a:lnTo>
                        <a:pt x="622" y="559"/>
                      </a:lnTo>
                      <a:lnTo>
                        <a:pt x="622" y="559"/>
                      </a:lnTo>
                      <a:lnTo>
                        <a:pt x="618" y="565"/>
                      </a:lnTo>
                      <a:lnTo>
                        <a:pt x="618" y="565"/>
                      </a:lnTo>
                      <a:lnTo>
                        <a:pt x="618" y="565"/>
                      </a:lnTo>
                      <a:lnTo>
                        <a:pt x="612" y="568"/>
                      </a:lnTo>
                      <a:lnTo>
                        <a:pt x="607" y="571"/>
                      </a:lnTo>
                      <a:lnTo>
                        <a:pt x="602" y="575"/>
                      </a:lnTo>
                      <a:lnTo>
                        <a:pt x="596" y="579"/>
                      </a:lnTo>
                      <a:lnTo>
                        <a:pt x="592" y="585"/>
                      </a:lnTo>
                      <a:lnTo>
                        <a:pt x="588" y="592"/>
                      </a:lnTo>
                      <a:lnTo>
                        <a:pt x="584" y="599"/>
                      </a:lnTo>
                      <a:lnTo>
                        <a:pt x="580" y="607"/>
                      </a:lnTo>
                      <a:lnTo>
                        <a:pt x="580" y="607"/>
                      </a:lnTo>
                      <a:lnTo>
                        <a:pt x="569" y="599"/>
                      </a:lnTo>
                      <a:lnTo>
                        <a:pt x="554" y="588"/>
                      </a:lnTo>
                      <a:lnTo>
                        <a:pt x="520" y="564"/>
                      </a:lnTo>
                      <a:lnTo>
                        <a:pt x="503" y="553"/>
                      </a:lnTo>
                      <a:lnTo>
                        <a:pt x="487" y="542"/>
                      </a:lnTo>
                      <a:lnTo>
                        <a:pt x="472" y="535"/>
                      </a:lnTo>
                      <a:lnTo>
                        <a:pt x="465" y="533"/>
                      </a:lnTo>
                      <a:lnTo>
                        <a:pt x="459" y="533"/>
                      </a:lnTo>
                      <a:lnTo>
                        <a:pt x="459" y="533"/>
                      </a:lnTo>
                      <a:lnTo>
                        <a:pt x="451" y="534"/>
                      </a:lnTo>
                      <a:lnTo>
                        <a:pt x="444" y="538"/>
                      </a:lnTo>
                      <a:lnTo>
                        <a:pt x="439" y="542"/>
                      </a:lnTo>
                      <a:lnTo>
                        <a:pt x="433" y="549"/>
                      </a:lnTo>
                      <a:lnTo>
                        <a:pt x="428" y="557"/>
                      </a:lnTo>
                      <a:lnTo>
                        <a:pt x="425" y="567"/>
                      </a:lnTo>
                      <a:lnTo>
                        <a:pt x="417" y="586"/>
                      </a:lnTo>
                      <a:lnTo>
                        <a:pt x="409" y="606"/>
                      </a:lnTo>
                      <a:lnTo>
                        <a:pt x="405" y="615"/>
                      </a:lnTo>
                      <a:lnTo>
                        <a:pt x="400" y="623"/>
                      </a:lnTo>
                      <a:lnTo>
                        <a:pt x="395" y="630"/>
                      </a:lnTo>
                      <a:lnTo>
                        <a:pt x="388" y="634"/>
                      </a:lnTo>
                      <a:lnTo>
                        <a:pt x="380" y="638"/>
                      </a:lnTo>
                      <a:lnTo>
                        <a:pt x="372" y="639"/>
                      </a:lnTo>
                      <a:lnTo>
                        <a:pt x="372" y="639"/>
                      </a:lnTo>
                      <a:lnTo>
                        <a:pt x="366" y="639"/>
                      </a:lnTo>
                      <a:lnTo>
                        <a:pt x="363" y="637"/>
                      </a:lnTo>
                      <a:lnTo>
                        <a:pt x="360" y="634"/>
                      </a:lnTo>
                      <a:lnTo>
                        <a:pt x="358" y="632"/>
                      </a:lnTo>
                      <a:lnTo>
                        <a:pt x="356" y="630"/>
                      </a:lnTo>
                      <a:lnTo>
                        <a:pt x="354" y="626"/>
                      </a:lnTo>
                      <a:lnTo>
                        <a:pt x="350" y="625"/>
                      </a:lnTo>
                      <a:lnTo>
                        <a:pt x="345" y="624"/>
                      </a:lnTo>
                      <a:lnTo>
                        <a:pt x="345" y="624"/>
                      </a:lnTo>
                      <a:lnTo>
                        <a:pt x="340" y="626"/>
                      </a:lnTo>
                      <a:lnTo>
                        <a:pt x="329" y="631"/>
                      </a:lnTo>
                      <a:lnTo>
                        <a:pt x="320" y="636"/>
                      </a:lnTo>
                      <a:lnTo>
                        <a:pt x="318" y="638"/>
                      </a:lnTo>
                      <a:lnTo>
                        <a:pt x="317" y="639"/>
                      </a:lnTo>
                      <a:lnTo>
                        <a:pt x="317" y="639"/>
                      </a:lnTo>
                      <a:lnTo>
                        <a:pt x="314" y="646"/>
                      </a:lnTo>
                      <a:lnTo>
                        <a:pt x="312" y="653"/>
                      </a:lnTo>
                      <a:lnTo>
                        <a:pt x="311" y="670"/>
                      </a:lnTo>
                      <a:lnTo>
                        <a:pt x="310" y="689"/>
                      </a:lnTo>
                      <a:lnTo>
                        <a:pt x="307" y="698"/>
                      </a:lnTo>
                      <a:lnTo>
                        <a:pt x="305" y="706"/>
                      </a:lnTo>
                      <a:lnTo>
                        <a:pt x="305" y="706"/>
                      </a:lnTo>
                      <a:lnTo>
                        <a:pt x="304" y="712"/>
                      </a:lnTo>
                      <a:lnTo>
                        <a:pt x="302" y="715"/>
                      </a:lnTo>
                      <a:lnTo>
                        <a:pt x="295" y="723"/>
                      </a:lnTo>
                      <a:lnTo>
                        <a:pt x="287" y="729"/>
                      </a:lnTo>
                      <a:lnTo>
                        <a:pt x="279" y="735"/>
                      </a:lnTo>
                      <a:lnTo>
                        <a:pt x="271" y="741"/>
                      </a:lnTo>
                      <a:lnTo>
                        <a:pt x="267" y="745"/>
                      </a:lnTo>
                      <a:lnTo>
                        <a:pt x="264" y="750"/>
                      </a:lnTo>
                      <a:lnTo>
                        <a:pt x="261" y="755"/>
                      </a:lnTo>
                      <a:lnTo>
                        <a:pt x="259" y="761"/>
                      </a:lnTo>
                      <a:lnTo>
                        <a:pt x="258" y="768"/>
                      </a:lnTo>
                      <a:lnTo>
                        <a:pt x="257" y="775"/>
                      </a:lnTo>
                      <a:lnTo>
                        <a:pt x="257" y="775"/>
                      </a:lnTo>
                      <a:lnTo>
                        <a:pt x="258" y="785"/>
                      </a:lnTo>
                      <a:lnTo>
                        <a:pt x="259" y="796"/>
                      </a:lnTo>
                      <a:lnTo>
                        <a:pt x="259" y="807"/>
                      </a:lnTo>
                      <a:lnTo>
                        <a:pt x="257" y="820"/>
                      </a:lnTo>
                      <a:lnTo>
                        <a:pt x="257" y="820"/>
                      </a:lnTo>
                      <a:lnTo>
                        <a:pt x="252" y="817"/>
                      </a:lnTo>
                      <a:lnTo>
                        <a:pt x="248" y="813"/>
                      </a:lnTo>
                      <a:lnTo>
                        <a:pt x="242" y="808"/>
                      </a:lnTo>
                      <a:lnTo>
                        <a:pt x="237" y="801"/>
                      </a:lnTo>
                      <a:lnTo>
                        <a:pt x="227" y="785"/>
                      </a:lnTo>
                      <a:lnTo>
                        <a:pt x="217" y="767"/>
                      </a:lnTo>
                      <a:lnTo>
                        <a:pt x="209" y="747"/>
                      </a:lnTo>
                      <a:lnTo>
                        <a:pt x="202" y="729"/>
                      </a:lnTo>
                      <a:lnTo>
                        <a:pt x="197" y="713"/>
                      </a:lnTo>
                      <a:lnTo>
                        <a:pt x="195" y="701"/>
                      </a:lnTo>
                      <a:lnTo>
                        <a:pt x="195" y="701"/>
                      </a:lnTo>
                      <a:lnTo>
                        <a:pt x="196" y="695"/>
                      </a:lnTo>
                      <a:lnTo>
                        <a:pt x="198" y="690"/>
                      </a:lnTo>
                      <a:lnTo>
                        <a:pt x="200" y="685"/>
                      </a:lnTo>
                      <a:lnTo>
                        <a:pt x="204" y="680"/>
                      </a:lnTo>
                      <a:lnTo>
                        <a:pt x="211" y="674"/>
                      </a:lnTo>
                      <a:lnTo>
                        <a:pt x="212" y="669"/>
                      </a:lnTo>
                      <a:lnTo>
                        <a:pt x="213" y="666"/>
                      </a:lnTo>
                      <a:lnTo>
                        <a:pt x="213" y="666"/>
                      </a:lnTo>
                      <a:lnTo>
                        <a:pt x="213" y="661"/>
                      </a:lnTo>
                      <a:lnTo>
                        <a:pt x="211" y="656"/>
                      </a:lnTo>
                      <a:lnTo>
                        <a:pt x="206" y="647"/>
                      </a:lnTo>
                      <a:lnTo>
                        <a:pt x="200" y="639"/>
                      </a:lnTo>
                      <a:lnTo>
                        <a:pt x="199" y="636"/>
                      </a:lnTo>
                      <a:lnTo>
                        <a:pt x="198" y="632"/>
                      </a:lnTo>
                      <a:lnTo>
                        <a:pt x="198" y="632"/>
                      </a:lnTo>
                      <a:lnTo>
                        <a:pt x="198" y="607"/>
                      </a:lnTo>
                      <a:lnTo>
                        <a:pt x="198" y="607"/>
                      </a:lnTo>
                      <a:lnTo>
                        <a:pt x="195" y="606"/>
                      </a:lnTo>
                      <a:lnTo>
                        <a:pt x="191" y="606"/>
                      </a:lnTo>
                      <a:lnTo>
                        <a:pt x="188" y="603"/>
                      </a:lnTo>
                      <a:lnTo>
                        <a:pt x="187" y="602"/>
                      </a:lnTo>
                      <a:lnTo>
                        <a:pt x="183" y="596"/>
                      </a:lnTo>
                      <a:lnTo>
                        <a:pt x="182" y="591"/>
                      </a:lnTo>
                      <a:lnTo>
                        <a:pt x="181" y="579"/>
                      </a:lnTo>
                      <a:lnTo>
                        <a:pt x="180" y="573"/>
                      </a:lnTo>
                      <a:lnTo>
                        <a:pt x="179" y="571"/>
                      </a:lnTo>
                      <a:lnTo>
                        <a:pt x="176" y="570"/>
                      </a:lnTo>
                      <a:lnTo>
                        <a:pt x="176" y="570"/>
                      </a:lnTo>
                      <a:lnTo>
                        <a:pt x="163" y="570"/>
                      </a:lnTo>
                      <a:lnTo>
                        <a:pt x="163" y="570"/>
                      </a:lnTo>
                      <a:lnTo>
                        <a:pt x="158" y="569"/>
                      </a:lnTo>
                      <a:lnTo>
                        <a:pt x="156" y="568"/>
                      </a:lnTo>
                      <a:lnTo>
                        <a:pt x="153" y="565"/>
                      </a:lnTo>
                      <a:lnTo>
                        <a:pt x="151" y="562"/>
                      </a:lnTo>
                      <a:lnTo>
                        <a:pt x="146" y="554"/>
                      </a:lnTo>
                      <a:lnTo>
                        <a:pt x="143" y="550"/>
                      </a:lnTo>
                      <a:lnTo>
                        <a:pt x="139" y="548"/>
                      </a:lnTo>
                      <a:lnTo>
                        <a:pt x="139" y="548"/>
                      </a:lnTo>
                      <a:lnTo>
                        <a:pt x="134" y="544"/>
                      </a:lnTo>
                      <a:lnTo>
                        <a:pt x="127" y="541"/>
                      </a:lnTo>
                      <a:lnTo>
                        <a:pt x="119" y="539"/>
                      </a:lnTo>
                      <a:lnTo>
                        <a:pt x="111" y="539"/>
                      </a:lnTo>
                      <a:lnTo>
                        <a:pt x="93" y="538"/>
                      </a:lnTo>
                      <a:lnTo>
                        <a:pt x="83" y="537"/>
                      </a:lnTo>
                      <a:lnTo>
                        <a:pt x="74" y="533"/>
                      </a:lnTo>
                      <a:lnTo>
                        <a:pt x="74" y="533"/>
                      </a:lnTo>
                      <a:lnTo>
                        <a:pt x="67" y="531"/>
                      </a:lnTo>
                      <a:lnTo>
                        <a:pt x="60" y="529"/>
                      </a:lnTo>
                      <a:lnTo>
                        <a:pt x="55" y="526"/>
                      </a:lnTo>
                      <a:lnTo>
                        <a:pt x="51" y="523"/>
                      </a:lnTo>
                      <a:lnTo>
                        <a:pt x="42" y="515"/>
                      </a:lnTo>
                      <a:lnTo>
                        <a:pt x="35" y="511"/>
                      </a:lnTo>
                      <a:lnTo>
                        <a:pt x="27" y="507"/>
                      </a:lnTo>
                      <a:lnTo>
                        <a:pt x="27" y="507"/>
                      </a:lnTo>
                      <a:lnTo>
                        <a:pt x="23" y="507"/>
                      </a:lnTo>
                      <a:lnTo>
                        <a:pt x="19" y="504"/>
                      </a:lnTo>
                      <a:lnTo>
                        <a:pt x="11" y="498"/>
                      </a:lnTo>
                      <a:lnTo>
                        <a:pt x="4" y="488"/>
                      </a:lnTo>
                      <a:lnTo>
                        <a:pt x="1" y="485"/>
                      </a:lnTo>
                      <a:lnTo>
                        <a:pt x="0" y="481"/>
                      </a:lnTo>
                      <a:lnTo>
                        <a:pt x="0" y="481"/>
                      </a:lnTo>
                      <a:lnTo>
                        <a:pt x="1" y="475"/>
                      </a:lnTo>
                      <a:lnTo>
                        <a:pt x="6" y="465"/>
                      </a:lnTo>
                      <a:lnTo>
                        <a:pt x="12" y="456"/>
                      </a:lnTo>
                      <a:lnTo>
                        <a:pt x="20" y="447"/>
                      </a:lnTo>
                      <a:lnTo>
                        <a:pt x="29" y="439"/>
                      </a:lnTo>
                      <a:lnTo>
                        <a:pt x="39" y="433"/>
                      </a:lnTo>
                      <a:lnTo>
                        <a:pt x="50" y="428"/>
                      </a:lnTo>
                      <a:lnTo>
                        <a:pt x="54" y="427"/>
                      </a:lnTo>
                      <a:lnTo>
                        <a:pt x="59" y="426"/>
                      </a:lnTo>
                      <a:lnTo>
                        <a:pt x="59" y="426"/>
                      </a:lnTo>
                      <a:lnTo>
                        <a:pt x="65" y="427"/>
                      </a:lnTo>
                      <a:lnTo>
                        <a:pt x="68" y="428"/>
                      </a:lnTo>
                      <a:lnTo>
                        <a:pt x="76" y="434"/>
                      </a:lnTo>
                      <a:lnTo>
                        <a:pt x="83" y="439"/>
                      </a:lnTo>
                      <a:lnTo>
                        <a:pt x="88" y="441"/>
                      </a:lnTo>
                      <a:lnTo>
                        <a:pt x="92" y="441"/>
                      </a:lnTo>
                      <a:lnTo>
                        <a:pt x="92" y="441"/>
                      </a:lnTo>
                      <a:lnTo>
                        <a:pt x="97" y="440"/>
                      </a:lnTo>
                      <a:lnTo>
                        <a:pt x="103" y="439"/>
                      </a:lnTo>
                      <a:lnTo>
                        <a:pt x="112" y="432"/>
                      </a:lnTo>
                      <a:lnTo>
                        <a:pt x="116" y="428"/>
                      </a:lnTo>
                      <a:lnTo>
                        <a:pt x="122" y="426"/>
                      </a:lnTo>
                      <a:lnTo>
                        <a:pt x="129" y="424"/>
                      </a:lnTo>
                      <a:lnTo>
                        <a:pt x="136" y="423"/>
                      </a:lnTo>
                      <a:lnTo>
                        <a:pt x="136" y="423"/>
                      </a:lnTo>
                      <a:lnTo>
                        <a:pt x="136" y="404"/>
                      </a:lnTo>
                      <a:lnTo>
                        <a:pt x="136" y="404"/>
                      </a:lnTo>
                      <a:lnTo>
                        <a:pt x="136" y="404"/>
                      </a:lnTo>
                      <a:lnTo>
                        <a:pt x="122" y="388"/>
                      </a:lnTo>
                      <a:lnTo>
                        <a:pt x="100" y="363"/>
                      </a:lnTo>
                      <a:lnTo>
                        <a:pt x="82" y="338"/>
                      </a:lnTo>
                      <a:lnTo>
                        <a:pt x="76" y="328"/>
                      </a:lnTo>
                      <a:lnTo>
                        <a:pt x="74" y="324"/>
                      </a:lnTo>
                      <a:lnTo>
                        <a:pt x="74" y="324"/>
                      </a:lnTo>
                      <a:lnTo>
                        <a:pt x="76" y="320"/>
                      </a:lnTo>
                      <a:lnTo>
                        <a:pt x="81" y="317"/>
                      </a:lnTo>
                      <a:lnTo>
                        <a:pt x="92" y="309"/>
                      </a:lnTo>
                      <a:lnTo>
                        <a:pt x="92" y="309"/>
                      </a:lnTo>
                      <a:lnTo>
                        <a:pt x="96" y="305"/>
                      </a:lnTo>
                      <a:lnTo>
                        <a:pt x="99" y="302"/>
                      </a:lnTo>
                      <a:lnTo>
                        <a:pt x="104" y="293"/>
                      </a:lnTo>
                      <a:lnTo>
                        <a:pt x="106" y="288"/>
                      </a:lnTo>
                      <a:lnTo>
                        <a:pt x="110" y="285"/>
                      </a:lnTo>
                      <a:lnTo>
                        <a:pt x="113" y="281"/>
                      </a:lnTo>
                      <a:lnTo>
                        <a:pt x="118" y="280"/>
                      </a:lnTo>
                      <a:lnTo>
                        <a:pt x="118" y="280"/>
                      </a:lnTo>
                      <a:lnTo>
                        <a:pt x="129" y="279"/>
                      </a:lnTo>
                      <a:lnTo>
                        <a:pt x="145" y="281"/>
                      </a:lnTo>
                      <a:lnTo>
                        <a:pt x="164" y="282"/>
                      </a:lnTo>
                      <a:lnTo>
                        <a:pt x="183" y="283"/>
                      </a:lnTo>
                      <a:lnTo>
                        <a:pt x="192" y="283"/>
                      </a:lnTo>
                      <a:lnTo>
                        <a:pt x="202" y="282"/>
                      </a:lnTo>
                      <a:lnTo>
                        <a:pt x="210" y="281"/>
                      </a:lnTo>
                      <a:lnTo>
                        <a:pt x="218" y="279"/>
                      </a:lnTo>
                      <a:lnTo>
                        <a:pt x="223" y="275"/>
                      </a:lnTo>
                      <a:lnTo>
                        <a:pt x="228" y="271"/>
                      </a:lnTo>
                      <a:lnTo>
                        <a:pt x="232" y="265"/>
                      </a:lnTo>
                      <a:lnTo>
                        <a:pt x="233" y="257"/>
                      </a:lnTo>
                      <a:lnTo>
                        <a:pt x="233" y="257"/>
                      </a:lnTo>
                      <a:lnTo>
                        <a:pt x="233" y="234"/>
                      </a:lnTo>
                      <a:lnTo>
                        <a:pt x="236" y="213"/>
                      </a:lnTo>
                      <a:lnTo>
                        <a:pt x="241" y="195"/>
                      </a:lnTo>
                      <a:lnTo>
                        <a:pt x="245" y="176"/>
                      </a:lnTo>
                      <a:lnTo>
                        <a:pt x="257" y="140"/>
                      </a:lnTo>
                      <a:lnTo>
                        <a:pt x="261" y="119"/>
                      </a:lnTo>
                      <a:lnTo>
                        <a:pt x="265" y="96"/>
                      </a:lnTo>
                      <a:lnTo>
                        <a:pt x="265" y="96"/>
                      </a:lnTo>
                      <a:lnTo>
                        <a:pt x="287" y="68"/>
                      </a:lnTo>
                      <a:lnTo>
                        <a:pt x="307" y="43"/>
                      </a:lnTo>
                      <a:lnTo>
                        <a:pt x="328" y="20"/>
                      </a:lnTo>
                      <a:lnTo>
                        <a:pt x="339" y="10"/>
                      </a:lnTo>
                      <a:lnTo>
                        <a:pt x="350" y="0"/>
                      </a:lnTo>
                      <a:lnTo>
                        <a:pt x="350" y="0"/>
                      </a:lnTo>
                      <a:lnTo>
                        <a:pt x="351" y="4"/>
                      </a:lnTo>
                      <a:lnTo>
                        <a:pt x="354" y="6"/>
                      </a:lnTo>
                      <a:lnTo>
                        <a:pt x="357" y="8"/>
                      </a:lnTo>
                      <a:lnTo>
                        <a:pt x="359" y="8"/>
                      </a:lnTo>
                      <a:lnTo>
                        <a:pt x="367" y="8"/>
                      </a:lnTo>
                      <a:lnTo>
                        <a:pt x="375" y="7"/>
                      </a:lnTo>
                      <a:lnTo>
                        <a:pt x="385" y="6"/>
                      </a:lnTo>
                      <a:lnTo>
                        <a:pt x="393" y="5"/>
                      </a:lnTo>
                      <a:lnTo>
                        <a:pt x="396" y="5"/>
                      </a:lnTo>
                      <a:lnTo>
                        <a:pt x="400" y="6"/>
                      </a:lnTo>
                      <a:lnTo>
                        <a:pt x="402" y="8"/>
                      </a:lnTo>
                      <a:lnTo>
                        <a:pt x="404" y="12"/>
                      </a:lnTo>
                      <a:lnTo>
                        <a:pt x="404" y="12"/>
                      </a:lnTo>
                      <a:lnTo>
                        <a:pt x="410" y="20"/>
                      </a:lnTo>
                      <a:lnTo>
                        <a:pt x="412" y="28"/>
                      </a:lnTo>
                      <a:lnTo>
                        <a:pt x="415" y="37"/>
                      </a:lnTo>
                      <a:lnTo>
                        <a:pt x="415" y="45"/>
                      </a:lnTo>
                      <a:lnTo>
                        <a:pt x="415" y="61"/>
                      </a:lnTo>
                      <a:lnTo>
                        <a:pt x="416" y="68"/>
                      </a:lnTo>
                      <a:lnTo>
                        <a:pt x="419" y="74"/>
                      </a:lnTo>
                      <a:lnTo>
                        <a:pt x="419" y="74"/>
                      </a:lnTo>
                      <a:lnTo>
                        <a:pt x="410" y="86"/>
                      </a:lnTo>
                      <a:lnTo>
                        <a:pt x="403" y="99"/>
                      </a:lnTo>
                      <a:lnTo>
                        <a:pt x="397" y="113"/>
                      </a:lnTo>
                      <a:lnTo>
                        <a:pt x="393" y="128"/>
                      </a:lnTo>
                      <a:lnTo>
                        <a:pt x="385" y="157"/>
                      </a:lnTo>
                      <a:lnTo>
                        <a:pt x="380" y="170"/>
                      </a:lnTo>
                      <a:lnTo>
                        <a:pt x="375" y="180"/>
                      </a:lnTo>
                      <a:lnTo>
                        <a:pt x="375" y="180"/>
                      </a:lnTo>
                      <a:lnTo>
                        <a:pt x="372" y="185"/>
                      </a:lnTo>
                      <a:lnTo>
                        <a:pt x="368" y="189"/>
                      </a:lnTo>
                      <a:lnTo>
                        <a:pt x="359" y="196"/>
                      </a:lnTo>
                      <a:lnTo>
                        <a:pt x="356" y="199"/>
                      </a:lnTo>
                      <a:lnTo>
                        <a:pt x="352" y="204"/>
                      </a:lnTo>
                      <a:lnTo>
                        <a:pt x="350" y="210"/>
                      </a:lnTo>
                      <a:lnTo>
                        <a:pt x="350" y="217"/>
                      </a:lnTo>
                      <a:lnTo>
                        <a:pt x="350" y="217"/>
                      </a:lnTo>
                      <a:lnTo>
                        <a:pt x="350" y="223"/>
                      </a:lnTo>
                      <a:lnTo>
                        <a:pt x="352" y="226"/>
                      </a:lnTo>
                      <a:lnTo>
                        <a:pt x="356" y="229"/>
                      </a:lnTo>
                      <a:lnTo>
                        <a:pt x="359" y="233"/>
                      </a:lnTo>
                      <a:lnTo>
                        <a:pt x="368" y="236"/>
                      </a:lnTo>
                      <a:lnTo>
                        <a:pt x="375" y="239"/>
                      </a:lnTo>
                      <a:lnTo>
                        <a:pt x="375" y="239"/>
                      </a:lnTo>
                      <a:lnTo>
                        <a:pt x="357" y="283"/>
                      </a:lnTo>
                      <a:lnTo>
                        <a:pt x="357" y="283"/>
                      </a:lnTo>
                      <a:lnTo>
                        <a:pt x="357" y="283"/>
                      </a:lnTo>
                      <a:lnTo>
                        <a:pt x="360" y="286"/>
                      </a:lnTo>
                      <a:lnTo>
                        <a:pt x="363" y="288"/>
                      </a:lnTo>
                      <a:lnTo>
                        <a:pt x="366" y="296"/>
                      </a:lnTo>
                      <a:lnTo>
                        <a:pt x="370" y="304"/>
                      </a:lnTo>
                      <a:lnTo>
                        <a:pt x="372" y="313"/>
                      </a:lnTo>
                      <a:lnTo>
                        <a:pt x="375" y="321"/>
                      </a:lnTo>
                      <a:lnTo>
                        <a:pt x="380" y="328"/>
                      </a:lnTo>
                      <a:lnTo>
                        <a:pt x="382" y="331"/>
                      </a:lnTo>
                      <a:lnTo>
                        <a:pt x="385" y="333"/>
                      </a:lnTo>
                      <a:lnTo>
                        <a:pt x="389" y="334"/>
                      </a:lnTo>
                      <a:lnTo>
                        <a:pt x="393" y="335"/>
                      </a:lnTo>
                      <a:lnTo>
                        <a:pt x="393" y="335"/>
                      </a:lnTo>
                      <a:lnTo>
                        <a:pt x="397" y="334"/>
                      </a:lnTo>
                      <a:lnTo>
                        <a:pt x="401" y="333"/>
                      </a:lnTo>
                      <a:lnTo>
                        <a:pt x="408" y="328"/>
                      </a:lnTo>
                      <a:lnTo>
                        <a:pt x="415" y="321"/>
                      </a:lnTo>
                      <a:lnTo>
                        <a:pt x="421" y="312"/>
                      </a:lnTo>
                      <a:lnTo>
                        <a:pt x="428" y="304"/>
                      </a:lnTo>
                      <a:lnTo>
                        <a:pt x="436" y="297"/>
                      </a:lnTo>
                      <a:lnTo>
                        <a:pt x="442" y="295"/>
                      </a:lnTo>
                      <a:lnTo>
                        <a:pt x="447" y="293"/>
                      </a:lnTo>
                      <a:lnTo>
                        <a:pt x="454" y="292"/>
                      </a:lnTo>
                      <a:lnTo>
                        <a:pt x="459" y="290"/>
                      </a:lnTo>
                      <a:lnTo>
                        <a:pt x="459" y="290"/>
                      </a:lnTo>
                      <a:lnTo>
                        <a:pt x="470" y="292"/>
                      </a:lnTo>
                      <a:lnTo>
                        <a:pt x="480" y="294"/>
                      </a:lnTo>
                      <a:lnTo>
                        <a:pt x="492" y="296"/>
                      </a:lnTo>
                      <a:lnTo>
                        <a:pt x="504" y="297"/>
                      </a:lnTo>
                      <a:lnTo>
                        <a:pt x="504" y="297"/>
                      </a:lnTo>
                      <a:lnTo>
                        <a:pt x="510" y="297"/>
                      </a:lnTo>
                      <a:lnTo>
                        <a:pt x="515" y="296"/>
                      </a:lnTo>
                      <a:lnTo>
                        <a:pt x="524" y="294"/>
                      </a:lnTo>
                      <a:lnTo>
                        <a:pt x="531" y="290"/>
                      </a:lnTo>
                      <a:lnTo>
                        <a:pt x="540" y="287"/>
                      </a:lnTo>
                      <a:lnTo>
                        <a:pt x="540" y="287"/>
                      </a:lnTo>
                      <a:lnTo>
                        <a:pt x="541" y="298"/>
                      </a:lnTo>
                      <a:lnTo>
                        <a:pt x="542" y="304"/>
                      </a:lnTo>
                      <a:lnTo>
                        <a:pt x="545" y="309"/>
                      </a:lnTo>
                      <a:lnTo>
                        <a:pt x="547" y="313"/>
                      </a:lnTo>
                      <a:lnTo>
                        <a:pt x="550" y="317"/>
                      </a:lnTo>
                      <a:lnTo>
                        <a:pt x="554" y="319"/>
                      </a:lnTo>
                      <a:lnTo>
                        <a:pt x="559" y="320"/>
                      </a:lnTo>
                      <a:lnTo>
                        <a:pt x="559" y="320"/>
                      </a:lnTo>
                      <a:lnTo>
                        <a:pt x="565" y="319"/>
                      </a:lnTo>
                      <a:lnTo>
                        <a:pt x="571" y="317"/>
                      </a:lnTo>
                      <a:lnTo>
                        <a:pt x="577" y="313"/>
                      </a:lnTo>
                      <a:lnTo>
                        <a:pt x="581" y="309"/>
                      </a:lnTo>
                      <a:lnTo>
                        <a:pt x="587" y="305"/>
                      </a:lnTo>
                      <a:lnTo>
                        <a:pt x="593" y="301"/>
                      </a:lnTo>
                      <a:lnTo>
                        <a:pt x="599" y="298"/>
                      </a:lnTo>
                      <a:lnTo>
                        <a:pt x="607" y="297"/>
                      </a:lnTo>
                      <a:lnTo>
                        <a:pt x="607" y="297"/>
                      </a:lnTo>
                      <a:lnTo>
                        <a:pt x="625" y="297"/>
                      </a:lnTo>
                      <a:lnTo>
                        <a:pt x="625" y="29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5" name="Google Shape;375;p5"/>
                <p:cNvSpPr/>
                <p:nvPr/>
              </p:nvSpPr>
              <p:spPr>
                <a:xfrm>
                  <a:off x="3576697" y="4945847"/>
                  <a:ext cx="901249" cy="665819"/>
                </a:xfrm>
                <a:custGeom>
                  <a:rect b="b" l="l" r="r" t="t"/>
                  <a:pathLst>
                    <a:path extrusionOk="0" h="843" w="1102">
                      <a:moveTo>
                        <a:pt x="698" y="784"/>
                      </a:moveTo>
                      <a:lnTo>
                        <a:pt x="698" y="784"/>
                      </a:lnTo>
                      <a:lnTo>
                        <a:pt x="713" y="779"/>
                      </a:lnTo>
                      <a:lnTo>
                        <a:pt x="726" y="775"/>
                      </a:lnTo>
                      <a:lnTo>
                        <a:pt x="741" y="770"/>
                      </a:lnTo>
                      <a:lnTo>
                        <a:pt x="748" y="769"/>
                      </a:lnTo>
                      <a:lnTo>
                        <a:pt x="756" y="769"/>
                      </a:lnTo>
                      <a:lnTo>
                        <a:pt x="756" y="769"/>
                      </a:lnTo>
                      <a:lnTo>
                        <a:pt x="763" y="768"/>
                      </a:lnTo>
                      <a:lnTo>
                        <a:pt x="769" y="767"/>
                      </a:lnTo>
                      <a:lnTo>
                        <a:pt x="775" y="764"/>
                      </a:lnTo>
                      <a:lnTo>
                        <a:pt x="779" y="761"/>
                      </a:lnTo>
                      <a:lnTo>
                        <a:pt x="789" y="754"/>
                      </a:lnTo>
                      <a:lnTo>
                        <a:pt x="798" y="745"/>
                      </a:lnTo>
                      <a:lnTo>
                        <a:pt x="805" y="737"/>
                      </a:lnTo>
                      <a:lnTo>
                        <a:pt x="813" y="729"/>
                      </a:lnTo>
                      <a:lnTo>
                        <a:pt x="817" y="725"/>
                      </a:lnTo>
                      <a:lnTo>
                        <a:pt x="821" y="723"/>
                      </a:lnTo>
                      <a:lnTo>
                        <a:pt x="825" y="722"/>
                      </a:lnTo>
                      <a:lnTo>
                        <a:pt x="830" y="721"/>
                      </a:lnTo>
                      <a:lnTo>
                        <a:pt x="830" y="721"/>
                      </a:lnTo>
                      <a:lnTo>
                        <a:pt x="837" y="721"/>
                      </a:lnTo>
                      <a:lnTo>
                        <a:pt x="843" y="719"/>
                      </a:lnTo>
                      <a:lnTo>
                        <a:pt x="853" y="716"/>
                      </a:lnTo>
                      <a:lnTo>
                        <a:pt x="863" y="711"/>
                      </a:lnTo>
                      <a:lnTo>
                        <a:pt x="870" y="710"/>
                      </a:lnTo>
                      <a:lnTo>
                        <a:pt x="877" y="710"/>
                      </a:lnTo>
                      <a:lnTo>
                        <a:pt x="877" y="710"/>
                      </a:lnTo>
                      <a:lnTo>
                        <a:pt x="882" y="710"/>
                      </a:lnTo>
                      <a:lnTo>
                        <a:pt x="885" y="713"/>
                      </a:lnTo>
                      <a:lnTo>
                        <a:pt x="892" y="718"/>
                      </a:lnTo>
                      <a:lnTo>
                        <a:pt x="898" y="724"/>
                      </a:lnTo>
                      <a:lnTo>
                        <a:pt x="900" y="726"/>
                      </a:lnTo>
                      <a:lnTo>
                        <a:pt x="904" y="729"/>
                      </a:lnTo>
                      <a:lnTo>
                        <a:pt x="904" y="729"/>
                      </a:lnTo>
                      <a:lnTo>
                        <a:pt x="922" y="729"/>
                      </a:lnTo>
                      <a:lnTo>
                        <a:pt x="922" y="714"/>
                      </a:lnTo>
                      <a:lnTo>
                        <a:pt x="947" y="714"/>
                      </a:lnTo>
                      <a:lnTo>
                        <a:pt x="947" y="714"/>
                      </a:lnTo>
                      <a:lnTo>
                        <a:pt x="947" y="714"/>
                      </a:lnTo>
                      <a:lnTo>
                        <a:pt x="952" y="717"/>
                      </a:lnTo>
                      <a:lnTo>
                        <a:pt x="958" y="723"/>
                      </a:lnTo>
                      <a:lnTo>
                        <a:pt x="960" y="724"/>
                      </a:lnTo>
                      <a:lnTo>
                        <a:pt x="964" y="726"/>
                      </a:lnTo>
                      <a:lnTo>
                        <a:pt x="968" y="727"/>
                      </a:lnTo>
                      <a:lnTo>
                        <a:pt x="973" y="729"/>
                      </a:lnTo>
                      <a:lnTo>
                        <a:pt x="973" y="729"/>
                      </a:lnTo>
                      <a:lnTo>
                        <a:pt x="978" y="727"/>
                      </a:lnTo>
                      <a:lnTo>
                        <a:pt x="984" y="726"/>
                      </a:lnTo>
                      <a:lnTo>
                        <a:pt x="992" y="724"/>
                      </a:lnTo>
                      <a:lnTo>
                        <a:pt x="999" y="718"/>
                      </a:lnTo>
                      <a:lnTo>
                        <a:pt x="1006" y="714"/>
                      </a:lnTo>
                      <a:lnTo>
                        <a:pt x="1013" y="708"/>
                      </a:lnTo>
                      <a:lnTo>
                        <a:pt x="1021" y="703"/>
                      </a:lnTo>
                      <a:lnTo>
                        <a:pt x="1033" y="700"/>
                      </a:lnTo>
                      <a:lnTo>
                        <a:pt x="1038" y="699"/>
                      </a:lnTo>
                      <a:lnTo>
                        <a:pt x="1046" y="699"/>
                      </a:lnTo>
                      <a:lnTo>
                        <a:pt x="1046" y="699"/>
                      </a:lnTo>
                      <a:lnTo>
                        <a:pt x="1046" y="637"/>
                      </a:lnTo>
                      <a:lnTo>
                        <a:pt x="1046" y="637"/>
                      </a:lnTo>
                      <a:lnTo>
                        <a:pt x="1048" y="630"/>
                      </a:lnTo>
                      <a:lnTo>
                        <a:pt x="1049" y="623"/>
                      </a:lnTo>
                      <a:lnTo>
                        <a:pt x="1051" y="617"/>
                      </a:lnTo>
                      <a:lnTo>
                        <a:pt x="1056" y="612"/>
                      </a:lnTo>
                      <a:lnTo>
                        <a:pt x="1064" y="603"/>
                      </a:lnTo>
                      <a:lnTo>
                        <a:pt x="1074" y="595"/>
                      </a:lnTo>
                      <a:lnTo>
                        <a:pt x="1084" y="586"/>
                      </a:lnTo>
                      <a:lnTo>
                        <a:pt x="1089" y="581"/>
                      </a:lnTo>
                      <a:lnTo>
                        <a:pt x="1094" y="577"/>
                      </a:lnTo>
                      <a:lnTo>
                        <a:pt x="1097" y="571"/>
                      </a:lnTo>
                      <a:lnTo>
                        <a:pt x="1099" y="564"/>
                      </a:lnTo>
                      <a:lnTo>
                        <a:pt x="1102" y="556"/>
                      </a:lnTo>
                      <a:lnTo>
                        <a:pt x="1102" y="548"/>
                      </a:lnTo>
                      <a:lnTo>
                        <a:pt x="1102" y="548"/>
                      </a:lnTo>
                      <a:lnTo>
                        <a:pt x="1100" y="539"/>
                      </a:lnTo>
                      <a:lnTo>
                        <a:pt x="1097" y="530"/>
                      </a:lnTo>
                      <a:lnTo>
                        <a:pt x="1092" y="524"/>
                      </a:lnTo>
                      <a:lnTo>
                        <a:pt x="1087" y="518"/>
                      </a:lnTo>
                      <a:lnTo>
                        <a:pt x="1079" y="515"/>
                      </a:lnTo>
                      <a:lnTo>
                        <a:pt x="1071" y="511"/>
                      </a:lnTo>
                      <a:lnTo>
                        <a:pt x="1052" y="505"/>
                      </a:lnTo>
                      <a:lnTo>
                        <a:pt x="1034" y="500"/>
                      </a:lnTo>
                      <a:lnTo>
                        <a:pt x="1026" y="496"/>
                      </a:lnTo>
                      <a:lnTo>
                        <a:pt x="1018" y="492"/>
                      </a:lnTo>
                      <a:lnTo>
                        <a:pt x="1012" y="487"/>
                      </a:lnTo>
                      <a:lnTo>
                        <a:pt x="1006" y="479"/>
                      </a:lnTo>
                      <a:lnTo>
                        <a:pt x="1004" y="471"/>
                      </a:lnTo>
                      <a:lnTo>
                        <a:pt x="1003" y="460"/>
                      </a:lnTo>
                      <a:lnTo>
                        <a:pt x="1003" y="460"/>
                      </a:lnTo>
                      <a:lnTo>
                        <a:pt x="1003" y="451"/>
                      </a:lnTo>
                      <a:lnTo>
                        <a:pt x="1005" y="442"/>
                      </a:lnTo>
                      <a:lnTo>
                        <a:pt x="1007" y="434"/>
                      </a:lnTo>
                      <a:lnTo>
                        <a:pt x="1010" y="426"/>
                      </a:lnTo>
                      <a:lnTo>
                        <a:pt x="1018" y="412"/>
                      </a:lnTo>
                      <a:lnTo>
                        <a:pt x="1027" y="400"/>
                      </a:lnTo>
                      <a:lnTo>
                        <a:pt x="1035" y="388"/>
                      </a:lnTo>
                      <a:lnTo>
                        <a:pt x="1043" y="376"/>
                      </a:lnTo>
                      <a:lnTo>
                        <a:pt x="1046" y="371"/>
                      </a:lnTo>
                      <a:lnTo>
                        <a:pt x="1049" y="365"/>
                      </a:lnTo>
                      <a:lnTo>
                        <a:pt x="1050" y="359"/>
                      </a:lnTo>
                      <a:lnTo>
                        <a:pt x="1051" y="353"/>
                      </a:lnTo>
                      <a:lnTo>
                        <a:pt x="1051" y="353"/>
                      </a:lnTo>
                      <a:lnTo>
                        <a:pt x="1050" y="348"/>
                      </a:lnTo>
                      <a:lnTo>
                        <a:pt x="1049" y="343"/>
                      </a:lnTo>
                      <a:lnTo>
                        <a:pt x="1048" y="339"/>
                      </a:lnTo>
                      <a:lnTo>
                        <a:pt x="1045" y="335"/>
                      </a:lnTo>
                      <a:lnTo>
                        <a:pt x="1042" y="333"/>
                      </a:lnTo>
                      <a:lnTo>
                        <a:pt x="1038" y="330"/>
                      </a:lnTo>
                      <a:lnTo>
                        <a:pt x="1031" y="327"/>
                      </a:lnTo>
                      <a:lnTo>
                        <a:pt x="1013" y="321"/>
                      </a:lnTo>
                      <a:lnTo>
                        <a:pt x="1004" y="318"/>
                      </a:lnTo>
                      <a:lnTo>
                        <a:pt x="996" y="313"/>
                      </a:lnTo>
                      <a:lnTo>
                        <a:pt x="996" y="313"/>
                      </a:lnTo>
                      <a:lnTo>
                        <a:pt x="991" y="309"/>
                      </a:lnTo>
                      <a:lnTo>
                        <a:pt x="987" y="302"/>
                      </a:lnTo>
                      <a:lnTo>
                        <a:pt x="977" y="287"/>
                      </a:lnTo>
                      <a:lnTo>
                        <a:pt x="970" y="272"/>
                      </a:lnTo>
                      <a:lnTo>
                        <a:pt x="966" y="258"/>
                      </a:lnTo>
                      <a:lnTo>
                        <a:pt x="966" y="258"/>
                      </a:lnTo>
                      <a:lnTo>
                        <a:pt x="958" y="257"/>
                      </a:lnTo>
                      <a:lnTo>
                        <a:pt x="951" y="255"/>
                      </a:lnTo>
                      <a:lnTo>
                        <a:pt x="945" y="252"/>
                      </a:lnTo>
                      <a:lnTo>
                        <a:pt x="939" y="249"/>
                      </a:lnTo>
                      <a:lnTo>
                        <a:pt x="931" y="241"/>
                      </a:lnTo>
                      <a:lnTo>
                        <a:pt x="924" y="230"/>
                      </a:lnTo>
                      <a:lnTo>
                        <a:pt x="915" y="222"/>
                      </a:lnTo>
                      <a:lnTo>
                        <a:pt x="911" y="218"/>
                      </a:lnTo>
                      <a:lnTo>
                        <a:pt x="905" y="214"/>
                      </a:lnTo>
                      <a:lnTo>
                        <a:pt x="899" y="211"/>
                      </a:lnTo>
                      <a:lnTo>
                        <a:pt x="891" y="208"/>
                      </a:lnTo>
                      <a:lnTo>
                        <a:pt x="882" y="207"/>
                      </a:lnTo>
                      <a:lnTo>
                        <a:pt x="870" y="206"/>
                      </a:lnTo>
                      <a:lnTo>
                        <a:pt x="870" y="206"/>
                      </a:lnTo>
                      <a:lnTo>
                        <a:pt x="859" y="207"/>
                      </a:lnTo>
                      <a:lnTo>
                        <a:pt x="848" y="208"/>
                      </a:lnTo>
                      <a:lnTo>
                        <a:pt x="828" y="212"/>
                      </a:lnTo>
                      <a:lnTo>
                        <a:pt x="808" y="217"/>
                      </a:lnTo>
                      <a:lnTo>
                        <a:pt x="798" y="218"/>
                      </a:lnTo>
                      <a:lnTo>
                        <a:pt x="786" y="218"/>
                      </a:lnTo>
                      <a:lnTo>
                        <a:pt x="786" y="218"/>
                      </a:lnTo>
                      <a:lnTo>
                        <a:pt x="779" y="217"/>
                      </a:lnTo>
                      <a:lnTo>
                        <a:pt x="775" y="214"/>
                      </a:lnTo>
                      <a:lnTo>
                        <a:pt x="771" y="211"/>
                      </a:lnTo>
                      <a:lnTo>
                        <a:pt x="768" y="206"/>
                      </a:lnTo>
                      <a:lnTo>
                        <a:pt x="766" y="200"/>
                      </a:lnTo>
                      <a:lnTo>
                        <a:pt x="764" y="196"/>
                      </a:lnTo>
                      <a:lnTo>
                        <a:pt x="763" y="189"/>
                      </a:lnTo>
                      <a:lnTo>
                        <a:pt x="763" y="189"/>
                      </a:lnTo>
                      <a:lnTo>
                        <a:pt x="763" y="129"/>
                      </a:lnTo>
                      <a:lnTo>
                        <a:pt x="763" y="129"/>
                      </a:lnTo>
                      <a:lnTo>
                        <a:pt x="762" y="120"/>
                      </a:lnTo>
                      <a:lnTo>
                        <a:pt x="760" y="112"/>
                      </a:lnTo>
                      <a:lnTo>
                        <a:pt x="755" y="105"/>
                      </a:lnTo>
                      <a:lnTo>
                        <a:pt x="751" y="98"/>
                      </a:lnTo>
                      <a:lnTo>
                        <a:pt x="746" y="92"/>
                      </a:lnTo>
                      <a:lnTo>
                        <a:pt x="743" y="85"/>
                      </a:lnTo>
                      <a:lnTo>
                        <a:pt x="739" y="77"/>
                      </a:lnTo>
                      <a:lnTo>
                        <a:pt x="738" y="67"/>
                      </a:lnTo>
                      <a:lnTo>
                        <a:pt x="738" y="67"/>
                      </a:lnTo>
                      <a:lnTo>
                        <a:pt x="733" y="67"/>
                      </a:lnTo>
                      <a:lnTo>
                        <a:pt x="729" y="66"/>
                      </a:lnTo>
                      <a:lnTo>
                        <a:pt x="722" y="62"/>
                      </a:lnTo>
                      <a:lnTo>
                        <a:pt x="714" y="57"/>
                      </a:lnTo>
                      <a:lnTo>
                        <a:pt x="707" y="51"/>
                      </a:lnTo>
                      <a:lnTo>
                        <a:pt x="700" y="45"/>
                      </a:lnTo>
                      <a:lnTo>
                        <a:pt x="693" y="39"/>
                      </a:lnTo>
                      <a:lnTo>
                        <a:pt x="685" y="36"/>
                      </a:lnTo>
                      <a:lnTo>
                        <a:pt x="680" y="35"/>
                      </a:lnTo>
                      <a:lnTo>
                        <a:pt x="676" y="35"/>
                      </a:lnTo>
                      <a:lnTo>
                        <a:pt x="676" y="35"/>
                      </a:lnTo>
                      <a:lnTo>
                        <a:pt x="667" y="35"/>
                      </a:lnTo>
                      <a:lnTo>
                        <a:pt x="659" y="37"/>
                      </a:lnTo>
                      <a:lnTo>
                        <a:pt x="652" y="39"/>
                      </a:lnTo>
                      <a:lnTo>
                        <a:pt x="645" y="43"/>
                      </a:lnTo>
                      <a:lnTo>
                        <a:pt x="633" y="52"/>
                      </a:lnTo>
                      <a:lnTo>
                        <a:pt x="622" y="61"/>
                      </a:lnTo>
                      <a:lnTo>
                        <a:pt x="613" y="72"/>
                      </a:lnTo>
                      <a:lnTo>
                        <a:pt x="602" y="81"/>
                      </a:lnTo>
                      <a:lnTo>
                        <a:pt x="598" y="84"/>
                      </a:lnTo>
                      <a:lnTo>
                        <a:pt x="592" y="87"/>
                      </a:lnTo>
                      <a:lnTo>
                        <a:pt x="586" y="89"/>
                      </a:lnTo>
                      <a:lnTo>
                        <a:pt x="580" y="89"/>
                      </a:lnTo>
                      <a:lnTo>
                        <a:pt x="580" y="89"/>
                      </a:lnTo>
                      <a:lnTo>
                        <a:pt x="571" y="89"/>
                      </a:lnTo>
                      <a:lnTo>
                        <a:pt x="563" y="87"/>
                      </a:lnTo>
                      <a:lnTo>
                        <a:pt x="555" y="85"/>
                      </a:lnTo>
                      <a:lnTo>
                        <a:pt x="548" y="82"/>
                      </a:lnTo>
                      <a:lnTo>
                        <a:pt x="535" y="75"/>
                      </a:lnTo>
                      <a:lnTo>
                        <a:pt x="524" y="67"/>
                      </a:lnTo>
                      <a:lnTo>
                        <a:pt x="512" y="59"/>
                      </a:lnTo>
                      <a:lnTo>
                        <a:pt x="499" y="52"/>
                      </a:lnTo>
                      <a:lnTo>
                        <a:pt x="491" y="49"/>
                      </a:lnTo>
                      <a:lnTo>
                        <a:pt x="483" y="46"/>
                      </a:lnTo>
                      <a:lnTo>
                        <a:pt x="473" y="45"/>
                      </a:lnTo>
                      <a:lnTo>
                        <a:pt x="463" y="45"/>
                      </a:lnTo>
                      <a:lnTo>
                        <a:pt x="463" y="45"/>
                      </a:lnTo>
                      <a:lnTo>
                        <a:pt x="436" y="44"/>
                      </a:lnTo>
                      <a:lnTo>
                        <a:pt x="425" y="43"/>
                      </a:lnTo>
                      <a:lnTo>
                        <a:pt x="412" y="40"/>
                      </a:lnTo>
                      <a:lnTo>
                        <a:pt x="402" y="37"/>
                      </a:lnTo>
                      <a:lnTo>
                        <a:pt x="392" y="32"/>
                      </a:lnTo>
                      <a:lnTo>
                        <a:pt x="381" y="27"/>
                      </a:lnTo>
                      <a:lnTo>
                        <a:pt x="371" y="20"/>
                      </a:lnTo>
                      <a:lnTo>
                        <a:pt x="371" y="20"/>
                      </a:lnTo>
                      <a:lnTo>
                        <a:pt x="309" y="20"/>
                      </a:lnTo>
                      <a:lnTo>
                        <a:pt x="309" y="20"/>
                      </a:lnTo>
                      <a:lnTo>
                        <a:pt x="309" y="20"/>
                      </a:lnTo>
                      <a:lnTo>
                        <a:pt x="296" y="15"/>
                      </a:lnTo>
                      <a:lnTo>
                        <a:pt x="281" y="8"/>
                      </a:lnTo>
                      <a:lnTo>
                        <a:pt x="273" y="6"/>
                      </a:lnTo>
                      <a:lnTo>
                        <a:pt x="264" y="4"/>
                      </a:lnTo>
                      <a:lnTo>
                        <a:pt x="255" y="1"/>
                      </a:lnTo>
                      <a:lnTo>
                        <a:pt x="245" y="0"/>
                      </a:lnTo>
                      <a:lnTo>
                        <a:pt x="245" y="0"/>
                      </a:lnTo>
                      <a:lnTo>
                        <a:pt x="235" y="3"/>
                      </a:lnTo>
                      <a:lnTo>
                        <a:pt x="226" y="6"/>
                      </a:lnTo>
                      <a:lnTo>
                        <a:pt x="217" y="12"/>
                      </a:lnTo>
                      <a:lnTo>
                        <a:pt x="210" y="19"/>
                      </a:lnTo>
                      <a:lnTo>
                        <a:pt x="203" y="28"/>
                      </a:lnTo>
                      <a:lnTo>
                        <a:pt x="196" y="39"/>
                      </a:lnTo>
                      <a:lnTo>
                        <a:pt x="191" y="50"/>
                      </a:lnTo>
                      <a:lnTo>
                        <a:pt x="186" y="62"/>
                      </a:lnTo>
                      <a:lnTo>
                        <a:pt x="176" y="88"/>
                      </a:lnTo>
                      <a:lnTo>
                        <a:pt x="168" y="112"/>
                      </a:lnTo>
                      <a:lnTo>
                        <a:pt x="159" y="135"/>
                      </a:lnTo>
                      <a:lnTo>
                        <a:pt x="155" y="144"/>
                      </a:lnTo>
                      <a:lnTo>
                        <a:pt x="150" y="151"/>
                      </a:lnTo>
                      <a:lnTo>
                        <a:pt x="150" y="151"/>
                      </a:lnTo>
                      <a:lnTo>
                        <a:pt x="147" y="157"/>
                      </a:lnTo>
                      <a:lnTo>
                        <a:pt x="143" y="161"/>
                      </a:lnTo>
                      <a:lnTo>
                        <a:pt x="138" y="166"/>
                      </a:lnTo>
                      <a:lnTo>
                        <a:pt x="133" y="169"/>
                      </a:lnTo>
                      <a:lnTo>
                        <a:pt x="122" y="174"/>
                      </a:lnTo>
                      <a:lnTo>
                        <a:pt x="112" y="177"/>
                      </a:lnTo>
                      <a:lnTo>
                        <a:pt x="100" y="182"/>
                      </a:lnTo>
                      <a:lnTo>
                        <a:pt x="90" y="188"/>
                      </a:lnTo>
                      <a:lnTo>
                        <a:pt x="86" y="191"/>
                      </a:lnTo>
                      <a:lnTo>
                        <a:pt x="81" y="195"/>
                      </a:lnTo>
                      <a:lnTo>
                        <a:pt x="77" y="200"/>
                      </a:lnTo>
                      <a:lnTo>
                        <a:pt x="73" y="206"/>
                      </a:lnTo>
                      <a:lnTo>
                        <a:pt x="73" y="206"/>
                      </a:lnTo>
                      <a:lnTo>
                        <a:pt x="68" y="215"/>
                      </a:lnTo>
                      <a:lnTo>
                        <a:pt x="65" y="223"/>
                      </a:lnTo>
                      <a:lnTo>
                        <a:pt x="58" y="243"/>
                      </a:lnTo>
                      <a:lnTo>
                        <a:pt x="51" y="263"/>
                      </a:lnTo>
                      <a:lnTo>
                        <a:pt x="46" y="273"/>
                      </a:lnTo>
                      <a:lnTo>
                        <a:pt x="40" y="283"/>
                      </a:lnTo>
                      <a:lnTo>
                        <a:pt x="40" y="283"/>
                      </a:lnTo>
                      <a:lnTo>
                        <a:pt x="14" y="280"/>
                      </a:lnTo>
                      <a:lnTo>
                        <a:pt x="26" y="306"/>
                      </a:lnTo>
                      <a:lnTo>
                        <a:pt x="26" y="306"/>
                      </a:lnTo>
                      <a:lnTo>
                        <a:pt x="26" y="306"/>
                      </a:lnTo>
                      <a:lnTo>
                        <a:pt x="29" y="306"/>
                      </a:lnTo>
                      <a:lnTo>
                        <a:pt x="28" y="307"/>
                      </a:lnTo>
                      <a:lnTo>
                        <a:pt x="27" y="312"/>
                      </a:lnTo>
                      <a:lnTo>
                        <a:pt x="26" y="320"/>
                      </a:lnTo>
                      <a:lnTo>
                        <a:pt x="26" y="320"/>
                      </a:lnTo>
                      <a:lnTo>
                        <a:pt x="25" y="326"/>
                      </a:lnTo>
                      <a:lnTo>
                        <a:pt x="22" y="330"/>
                      </a:lnTo>
                      <a:lnTo>
                        <a:pt x="13" y="339"/>
                      </a:lnTo>
                      <a:lnTo>
                        <a:pt x="8" y="343"/>
                      </a:lnTo>
                      <a:lnTo>
                        <a:pt x="4" y="349"/>
                      </a:lnTo>
                      <a:lnTo>
                        <a:pt x="2" y="356"/>
                      </a:lnTo>
                      <a:lnTo>
                        <a:pt x="0" y="365"/>
                      </a:lnTo>
                      <a:lnTo>
                        <a:pt x="0" y="365"/>
                      </a:lnTo>
                      <a:lnTo>
                        <a:pt x="0" y="373"/>
                      </a:lnTo>
                      <a:lnTo>
                        <a:pt x="4" y="381"/>
                      </a:lnTo>
                      <a:lnTo>
                        <a:pt x="7" y="390"/>
                      </a:lnTo>
                      <a:lnTo>
                        <a:pt x="12" y="398"/>
                      </a:lnTo>
                      <a:lnTo>
                        <a:pt x="21" y="414"/>
                      </a:lnTo>
                      <a:lnTo>
                        <a:pt x="29" y="427"/>
                      </a:lnTo>
                      <a:lnTo>
                        <a:pt x="29" y="427"/>
                      </a:lnTo>
                      <a:lnTo>
                        <a:pt x="29" y="489"/>
                      </a:lnTo>
                      <a:lnTo>
                        <a:pt x="29" y="489"/>
                      </a:lnTo>
                      <a:lnTo>
                        <a:pt x="29" y="489"/>
                      </a:lnTo>
                      <a:lnTo>
                        <a:pt x="38" y="501"/>
                      </a:lnTo>
                      <a:lnTo>
                        <a:pt x="48" y="516"/>
                      </a:lnTo>
                      <a:lnTo>
                        <a:pt x="48" y="516"/>
                      </a:lnTo>
                      <a:lnTo>
                        <a:pt x="84" y="526"/>
                      </a:lnTo>
                      <a:lnTo>
                        <a:pt x="84" y="526"/>
                      </a:lnTo>
                      <a:lnTo>
                        <a:pt x="84" y="526"/>
                      </a:lnTo>
                      <a:lnTo>
                        <a:pt x="86" y="530"/>
                      </a:lnTo>
                      <a:lnTo>
                        <a:pt x="89" y="532"/>
                      </a:lnTo>
                      <a:lnTo>
                        <a:pt x="100" y="536"/>
                      </a:lnTo>
                      <a:lnTo>
                        <a:pt x="115" y="541"/>
                      </a:lnTo>
                      <a:lnTo>
                        <a:pt x="134" y="546"/>
                      </a:lnTo>
                      <a:lnTo>
                        <a:pt x="168" y="551"/>
                      </a:lnTo>
                      <a:lnTo>
                        <a:pt x="191" y="556"/>
                      </a:lnTo>
                      <a:lnTo>
                        <a:pt x="191" y="556"/>
                      </a:lnTo>
                      <a:lnTo>
                        <a:pt x="209" y="559"/>
                      </a:lnTo>
                      <a:lnTo>
                        <a:pt x="226" y="564"/>
                      </a:lnTo>
                      <a:lnTo>
                        <a:pt x="242" y="570"/>
                      </a:lnTo>
                      <a:lnTo>
                        <a:pt x="257" y="577"/>
                      </a:lnTo>
                      <a:lnTo>
                        <a:pt x="286" y="593"/>
                      </a:lnTo>
                      <a:lnTo>
                        <a:pt x="312" y="607"/>
                      </a:lnTo>
                      <a:lnTo>
                        <a:pt x="312" y="607"/>
                      </a:lnTo>
                      <a:lnTo>
                        <a:pt x="317" y="610"/>
                      </a:lnTo>
                      <a:lnTo>
                        <a:pt x="321" y="615"/>
                      </a:lnTo>
                      <a:lnTo>
                        <a:pt x="325" y="619"/>
                      </a:lnTo>
                      <a:lnTo>
                        <a:pt x="327" y="624"/>
                      </a:lnTo>
                      <a:lnTo>
                        <a:pt x="332" y="633"/>
                      </a:lnTo>
                      <a:lnTo>
                        <a:pt x="335" y="645"/>
                      </a:lnTo>
                      <a:lnTo>
                        <a:pt x="338" y="655"/>
                      </a:lnTo>
                      <a:lnTo>
                        <a:pt x="341" y="665"/>
                      </a:lnTo>
                      <a:lnTo>
                        <a:pt x="346" y="676"/>
                      </a:lnTo>
                      <a:lnTo>
                        <a:pt x="349" y="680"/>
                      </a:lnTo>
                      <a:lnTo>
                        <a:pt x="352" y="684"/>
                      </a:lnTo>
                      <a:lnTo>
                        <a:pt x="352" y="684"/>
                      </a:lnTo>
                      <a:lnTo>
                        <a:pt x="358" y="686"/>
                      </a:lnTo>
                      <a:lnTo>
                        <a:pt x="365" y="688"/>
                      </a:lnTo>
                      <a:lnTo>
                        <a:pt x="382" y="689"/>
                      </a:lnTo>
                      <a:lnTo>
                        <a:pt x="418" y="688"/>
                      </a:lnTo>
                      <a:lnTo>
                        <a:pt x="418" y="688"/>
                      </a:lnTo>
                      <a:lnTo>
                        <a:pt x="424" y="689"/>
                      </a:lnTo>
                      <a:lnTo>
                        <a:pt x="430" y="691"/>
                      </a:lnTo>
                      <a:lnTo>
                        <a:pt x="440" y="696"/>
                      </a:lnTo>
                      <a:lnTo>
                        <a:pt x="461" y="709"/>
                      </a:lnTo>
                      <a:lnTo>
                        <a:pt x="472" y="716"/>
                      </a:lnTo>
                      <a:lnTo>
                        <a:pt x="485" y="723"/>
                      </a:lnTo>
                      <a:lnTo>
                        <a:pt x="499" y="726"/>
                      </a:lnTo>
                      <a:lnTo>
                        <a:pt x="506" y="727"/>
                      </a:lnTo>
                      <a:lnTo>
                        <a:pt x="514" y="729"/>
                      </a:lnTo>
                      <a:lnTo>
                        <a:pt x="514" y="729"/>
                      </a:lnTo>
                      <a:lnTo>
                        <a:pt x="523" y="727"/>
                      </a:lnTo>
                      <a:lnTo>
                        <a:pt x="531" y="725"/>
                      </a:lnTo>
                      <a:lnTo>
                        <a:pt x="547" y="719"/>
                      </a:lnTo>
                      <a:lnTo>
                        <a:pt x="563" y="713"/>
                      </a:lnTo>
                      <a:lnTo>
                        <a:pt x="571" y="710"/>
                      </a:lnTo>
                      <a:lnTo>
                        <a:pt x="580" y="710"/>
                      </a:lnTo>
                      <a:lnTo>
                        <a:pt x="580" y="710"/>
                      </a:lnTo>
                      <a:lnTo>
                        <a:pt x="585" y="710"/>
                      </a:lnTo>
                      <a:lnTo>
                        <a:pt x="590" y="711"/>
                      </a:lnTo>
                      <a:lnTo>
                        <a:pt x="593" y="714"/>
                      </a:lnTo>
                      <a:lnTo>
                        <a:pt x="595" y="717"/>
                      </a:lnTo>
                      <a:lnTo>
                        <a:pt x="596" y="721"/>
                      </a:lnTo>
                      <a:lnTo>
                        <a:pt x="598" y="724"/>
                      </a:lnTo>
                      <a:lnTo>
                        <a:pt x="599" y="732"/>
                      </a:lnTo>
                      <a:lnTo>
                        <a:pt x="599" y="732"/>
                      </a:lnTo>
                      <a:lnTo>
                        <a:pt x="598" y="737"/>
                      </a:lnTo>
                      <a:lnTo>
                        <a:pt x="596" y="740"/>
                      </a:lnTo>
                      <a:lnTo>
                        <a:pt x="593" y="747"/>
                      </a:lnTo>
                      <a:lnTo>
                        <a:pt x="590" y="755"/>
                      </a:lnTo>
                      <a:lnTo>
                        <a:pt x="587" y="760"/>
                      </a:lnTo>
                      <a:lnTo>
                        <a:pt x="587" y="765"/>
                      </a:lnTo>
                      <a:lnTo>
                        <a:pt x="587" y="765"/>
                      </a:lnTo>
                      <a:lnTo>
                        <a:pt x="588" y="770"/>
                      </a:lnTo>
                      <a:lnTo>
                        <a:pt x="591" y="775"/>
                      </a:lnTo>
                      <a:lnTo>
                        <a:pt x="596" y="782"/>
                      </a:lnTo>
                      <a:lnTo>
                        <a:pt x="600" y="786"/>
                      </a:lnTo>
                      <a:lnTo>
                        <a:pt x="603" y="791"/>
                      </a:lnTo>
                      <a:lnTo>
                        <a:pt x="606" y="795"/>
                      </a:lnTo>
                      <a:lnTo>
                        <a:pt x="606" y="801"/>
                      </a:lnTo>
                      <a:lnTo>
                        <a:pt x="606" y="801"/>
                      </a:lnTo>
                      <a:lnTo>
                        <a:pt x="605" y="813"/>
                      </a:lnTo>
                      <a:lnTo>
                        <a:pt x="602" y="822"/>
                      </a:lnTo>
                      <a:lnTo>
                        <a:pt x="600" y="832"/>
                      </a:lnTo>
                      <a:lnTo>
                        <a:pt x="599" y="843"/>
                      </a:lnTo>
                      <a:lnTo>
                        <a:pt x="599" y="843"/>
                      </a:lnTo>
                      <a:lnTo>
                        <a:pt x="621" y="843"/>
                      </a:lnTo>
                      <a:lnTo>
                        <a:pt x="621" y="843"/>
                      </a:lnTo>
                      <a:lnTo>
                        <a:pt x="621" y="843"/>
                      </a:lnTo>
                      <a:lnTo>
                        <a:pt x="622" y="836"/>
                      </a:lnTo>
                      <a:lnTo>
                        <a:pt x="623" y="830"/>
                      </a:lnTo>
                      <a:lnTo>
                        <a:pt x="625" y="824"/>
                      </a:lnTo>
                      <a:lnTo>
                        <a:pt x="629" y="818"/>
                      </a:lnTo>
                      <a:lnTo>
                        <a:pt x="632" y="814"/>
                      </a:lnTo>
                      <a:lnTo>
                        <a:pt x="636" y="810"/>
                      </a:lnTo>
                      <a:lnTo>
                        <a:pt x="646" y="803"/>
                      </a:lnTo>
                      <a:lnTo>
                        <a:pt x="656" y="798"/>
                      </a:lnTo>
                      <a:lnTo>
                        <a:pt x="669" y="794"/>
                      </a:lnTo>
                      <a:lnTo>
                        <a:pt x="683" y="792"/>
                      </a:lnTo>
                      <a:lnTo>
                        <a:pt x="698" y="791"/>
                      </a:lnTo>
                      <a:lnTo>
                        <a:pt x="698" y="791"/>
                      </a:lnTo>
                      <a:lnTo>
                        <a:pt x="698" y="784"/>
                      </a:lnTo>
                      <a:lnTo>
                        <a:pt x="698" y="78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6" name="Google Shape;376;p5"/>
                <p:cNvSpPr/>
                <p:nvPr/>
              </p:nvSpPr>
              <p:spPr>
                <a:xfrm>
                  <a:off x="382252" y="3505085"/>
                  <a:ext cx="152116" cy="175548"/>
                </a:xfrm>
                <a:custGeom>
                  <a:rect b="b" l="l" r="r" t="t"/>
                  <a:pathLst>
                    <a:path extrusionOk="0" h="221" w="185">
                      <a:moveTo>
                        <a:pt x="185" y="147"/>
                      </a:moveTo>
                      <a:lnTo>
                        <a:pt x="185" y="147"/>
                      </a:lnTo>
                      <a:lnTo>
                        <a:pt x="185" y="155"/>
                      </a:lnTo>
                      <a:lnTo>
                        <a:pt x="183" y="163"/>
                      </a:lnTo>
                      <a:lnTo>
                        <a:pt x="180" y="169"/>
                      </a:lnTo>
                      <a:lnTo>
                        <a:pt x="177" y="175"/>
                      </a:lnTo>
                      <a:lnTo>
                        <a:pt x="174" y="180"/>
                      </a:lnTo>
                      <a:lnTo>
                        <a:pt x="169" y="184"/>
                      </a:lnTo>
                      <a:lnTo>
                        <a:pt x="159" y="191"/>
                      </a:lnTo>
                      <a:lnTo>
                        <a:pt x="148" y="196"/>
                      </a:lnTo>
                      <a:lnTo>
                        <a:pt x="137" y="202"/>
                      </a:lnTo>
                      <a:lnTo>
                        <a:pt x="126" y="207"/>
                      </a:lnTo>
                      <a:lnTo>
                        <a:pt x="118" y="214"/>
                      </a:lnTo>
                      <a:lnTo>
                        <a:pt x="118" y="214"/>
                      </a:lnTo>
                      <a:lnTo>
                        <a:pt x="111" y="221"/>
                      </a:lnTo>
                      <a:lnTo>
                        <a:pt x="111" y="221"/>
                      </a:lnTo>
                      <a:lnTo>
                        <a:pt x="111" y="221"/>
                      </a:lnTo>
                      <a:lnTo>
                        <a:pt x="100" y="201"/>
                      </a:lnTo>
                      <a:lnTo>
                        <a:pt x="86" y="181"/>
                      </a:lnTo>
                      <a:lnTo>
                        <a:pt x="57" y="141"/>
                      </a:lnTo>
                      <a:lnTo>
                        <a:pt x="42" y="120"/>
                      </a:lnTo>
                      <a:lnTo>
                        <a:pt x="29" y="99"/>
                      </a:lnTo>
                      <a:lnTo>
                        <a:pt x="16" y="76"/>
                      </a:lnTo>
                      <a:lnTo>
                        <a:pt x="4" y="51"/>
                      </a:lnTo>
                      <a:lnTo>
                        <a:pt x="4" y="51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2" y="24"/>
                      </a:lnTo>
                      <a:lnTo>
                        <a:pt x="6" y="19"/>
                      </a:lnTo>
                      <a:lnTo>
                        <a:pt x="10" y="17"/>
                      </a:lnTo>
                      <a:lnTo>
                        <a:pt x="17" y="13"/>
                      </a:lnTo>
                      <a:lnTo>
                        <a:pt x="24" y="11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7" y="4"/>
                      </a:lnTo>
                      <a:lnTo>
                        <a:pt x="42" y="2"/>
                      </a:lnTo>
                      <a:lnTo>
                        <a:pt x="48" y="1"/>
                      </a:lnTo>
                      <a:lnTo>
                        <a:pt x="52" y="0"/>
                      </a:lnTo>
                      <a:lnTo>
                        <a:pt x="56" y="1"/>
                      </a:lnTo>
                      <a:lnTo>
                        <a:pt x="60" y="2"/>
                      </a:lnTo>
                      <a:lnTo>
                        <a:pt x="69" y="7"/>
                      </a:lnTo>
                      <a:lnTo>
                        <a:pt x="78" y="11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09" y="20"/>
                      </a:lnTo>
                      <a:lnTo>
                        <a:pt x="121" y="22"/>
                      </a:lnTo>
                      <a:lnTo>
                        <a:pt x="133" y="22"/>
                      </a:lnTo>
                      <a:lnTo>
                        <a:pt x="133" y="22"/>
                      </a:lnTo>
                      <a:lnTo>
                        <a:pt x="160" y="66"/>
                      </a:lnTo>
                      <a:lnTo>
                        <a:pt x="160" y="66"/>
                      </a:lnTo>
                      <a:lnTo>
                        <a:pt x="168" y="84"/>
                      </a:lnTo>
                      <a:lnTo>
                        <a:pt x="175" y="102"/>
                      </a:lnTo>
                      <a:lnTo>
                        <a:pt x="182" y="123"/>
                      </a:lnTo>
                      <a:lnTo>
                        <a:pt x="185" y="147"/>
                      </a:lnTo>
                      <a:lnTo>
                        <a:pt x="185" y="147"/>
                      </a:lnTo>
                      <a:lnTo>
                        <a:pt x="185" y="147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3A7D2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7" name="Google Shape;377;p5"/>
                <p:cNvSpPr/>
                <p:nvPr/>
              </p:nvSpPr>
              <p:spPr>
                <a:xfrm>
                  <a:off x="729012" y="4517256"/>
                  <a:ext cx="264977" cy="237228"/>
                </a:xfrm>
                <a:custGeom>
                  <a:rect b="b" l="l" r="r" t="t"/>
                  <a:pathLst>
                    <a:path extrusionOk="0" h="302" w="324">
                      <a:moveTo>
                        <a:pt x="312" y="224"/>
                      </a:moveTo>
                      <a:lnTo>
                        <a:pt x="312" y="224"/>
                      </a:lnTo>
                      <a:lnTo>
                        <a:pt x="312" y="234"/>
                      </a:lnTo>
                      <a:lnTo>
                        <a:pt x="313" y="238"/>
                      </a:lnTo>
                      <a:lnTo>
                        <a:pt x="316" y="244"/>
                      </a:lnTo>
                      <a:lnTo>
                        <a:pt x="319" y="250"/>
                      </a:lnTo>
                      <a:lnTo>
                        <a:pt x="319" y="250"/>
                      </a:lnTo>
                      <a:lnTo>
                        <a:pt x="320" y="252"/>
                      </a:lnTo>
                      <a:lnTo>
                        <a:pt x="321" y="254"/>
                      </a:lnTo>
                      <a:lnTo>
                        <a:pt x="323" y="256"/>
                      </a:lnTo>
                      <a:lnTo>
                        <a:pt x="324" y="258"/>
                      </a:lnTo>
                      <a:lnTo>
                        <a:pt x="324" y="258"/>
                      </a:lnTo>
                      <a:lnTo>
                        <a:pt x="323" y="262"/>
                      </a:lnTo>
                      <a:lnTo>
                        <a:pt x="321" y="267"/>
                      </a:lnTo>
                      <a:lnTo>
                        <a:pt x="317" y="279"/>
                      </a:lnTo>
                      <a:lnTo>
                        <a:pt x="309" y="290"/>
                      </a:lnTo>
                      <a:lnTo>
                        <a:pt x="301" y="302"/>
                      </a:lnTo>
                      <a:lnTo>
                        <a:pt x="301" y="302"/>
                      </a:lnTo>
                      <a:lnTo>
                        <a:pt x="283" y="294"/>
                      </a:lnTo>
                      <a:lnTo>
                        <a:pt x="266" y="288"/>
                      </a:lnTo>
                      <a:lnTo>
                        <a:pt x="231" y="277"/>
                      </a:lnTo>
                      <a:lnTo>
                        <a:pt x="195" y="267"/>
                      </a:lnTo>
                      <a:lnTo>
                        <a:pt x="176" y="261"/>
                      </a:lnTo>
                      <a:lnTo>
                        <a:pt x="158" y="254"/>
                      </a:lnTo>
                      <a:lnTo>
                        <a:pt x="158" y="254"/>
                      </a:lnTo>
                      <a:lnTo>
                        <a:pt x="153" y="252"/>
                      </a:lnTo>
                      <a:lnTo>
                        <a:pt x="149" y="250"/>
                      </a:lnTo>
                      <a:lnTo>
                        <a:pt x="143" y="242"/>
                      </a:lnTo>
                      <a:lnTo>
                        <a:pt x="137" y="233"/>
                      </a:lnTo>
                      <a:lnTo>
                        <a:pt x="132" y="223"/>
                      </a:lnTo>
                      <a:lnTo>
                        <a:pt x="127" y="214"/>
                      </a:lnTo>
                      <a:lnTo>
                        <a:pt x="120" y="206"/>
                      </a:lnTo>
                      <a:lnTo>
                        <a:pt x="117" y="203"/>
                      </a:lnTo>
                      <a:lnTo>
                        <a:pt x="113" y="200"/>
                      </a:lnTo>
                      <a:lnTo>
                        <a:pt x="109" y="199"/>
                      </a:lnTo>
                      <a:lnTo>
                        <a:pt x="103" y="199"/>
                      </a:lnTo>
                      <a:lnTo>
                        <a:pt x="103" y="199"/>
                      </a:lnTo>
                      <a:lnTo>
                        <a:pt x="77" y="199"/>
                      </a:lnTo>
                      <a:lnTo>
                        <a:pt x="77" y="199"/>
                      </a:lnTo>
                      <a:lnTo>
                        <a:pt x="71" y="198"/>
                      </a:lnTo>
                      <a:lnTo>
                        <a:pt x="66" y="197"/>
                      </a:lnTo>
                      <a:lnTo>
                        <a:pt x="61" y="195"/>
                      </a:lnTo>
                      <a:lnTo>
                        <a:pt x="58" y="192"/>
                      </a:lnTo>
                      <a:lnTo>
                        <a:pt x="51" y="185"/>
                      </a:lnTo>
                      <a:lnTo>
                        <a:pt x="44" y="177"/>
                      </a:lnTo>
                      <a:lnTo>
                        <a:pt x="44" y="177"/>
                      </a:lnTo>
                      <a:lnTo>
                        <a:pt x="43" y="173"/>
                      </a:lnTo>
                      <a:lnTo>
                        <a:pt x="43" y="167"/>
                      </a:lnTo>
                      <a:lnTo>
                        <a:pt x="44" y="154"/>
                      </a:lnTo>
                      <a:lnTo>
                        <a:pt x="44" y="147"/>
                      </a:lnTo>
                      <a:lnTo>
                        <a:pt x="43" y="140"/>
                      </a:lnTo>
                      <a:lnTo>
                        <a:pt x="41" y="135"/>
                      </a:lnTo>
                      <a:lnTo>
                        <a:pt x="36" y="129"/>
                      </a:lnTo>
                      <a:lnTo>
                        <a:pt x="36" y="129"/>
                      </a:lnTo>
                      <a:lnTo>
                        <a:pt x="31" y="123"/>
                      </a:lnTo>
                      <a:lnTo>
                        <a:pt x="26" y="119"/>
                      </a:lnTo>
                      <a:lnTo>
                        <a:pt x="14" y="108"/>
                      </a:lnTo>
                      <a:lnTo>
                        <a:pt x="8" y="102"/>
                      </a:lnTo>
                      <a:lnTo>
                        <a:pt x="4" y="96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2" y="70"/>
                      </a:lnTo>
                      <a:lnTo>
                        <a:pt x="5" y="63"/>
                      </a:lnTo>
                      <a:lnTo>
                        <a:pt x="11" y="55"/>
                      </a:lnTo>
                      <a:lnTo>
                        <a:pt x="16" y="47"/>
                      </a:lnTo>
                      <a:lnTo>
                        <a:pt x="25" y="40"/>
                      </a:lnTo>
                      <a:lnTo>
                        <a:pt x="33" y="35"/>
                      </a:lnTo>
                      <a:lnTo>
                        <a:pt x="41" y="30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52" y="31"/>
                      </a:lnTo>
                      <a:lnTo>
                        <a:pt x="56" y="36"/>
                      </a:lnTo>
                      <a:lnTo>
                        <a:pt x="57" y="37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63" y="36"/>
                      </a:lnTo>
                      <a:lnTo>
                        <a:pt x="67" y="32"/>
                      </a:lnTo>
                      <a:lnTo>
                        <a:pt x="75" y="23"/>
                      </a:lnTo>
                      <a:lnTo>
                        <a:pt x="84" y="10"/>
                      </a:lnTo>
                      <a:lnTo>
                        <a:pt x="90" y="5"/>
                      </a:lnTo>
                      <a:lnTo>
                        <a:pt x="95" y="0"/>
                      </a:lnTo>
                      <a:lnTo>
                        <a:pt x="95" y="0"/>
                      </a:lnTo>
                      <a:lnTo>
                        <a:pt x="96" y="4"/>
                      </a:lnTo>
                      <a:lnTo>
                        <a:pt x="98" y="6"/>
                      </a:lnTo>
                      <a:lnTo>
                        <a:pt x="103" y="7"/>
                      </a:lnTo>
                      <a:lnTo>
                        <a:pt x="110" y="7"/>
                      </a:lnTo>
                      <a:lnTo>
                        <a:pt x="110" y="7"/>
                      </a:lnTo>
                      <a:lnTo>
                        <a:pt x="121" y="7"/>
                      </a:lnTo>
                      <a:lnTo>
                        <a:pt x="132" y="4"/>
                      </a:lnTo>
                      <a:lnTo>
                        <a:pt x="143" y="1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70" y="1"/>
                      </a:lnTo>
                      <a:lnTo>
                        <a:pt x="176" y="4"/>
                      </a:lnTo>
                      <a:lnTo>
                        <a:pt x="182" y="5"/>
                      </a:lnTo>
                      <a:lnTo>
                        <a:pt x="187" y="8"/>
                      </a:lnTo>
                      <a:lnTo>
                        <a:pt x="191" y="10"/>
                      </a:lnTo>
                      <a:lnTo>
                        <a:pt x="196" y="14"/>
                      </a:lnTo>
                      <a:lnTo>
                        <a:pt x="198" y="18"/>
                      </a:lnTo>
                      <a:lnTo>
                        <a:pt x="204" y="28"/>
                      </a:lnTo>
                      <a:lnTo>
                        <a:pt x="208" y="39"/>
                      </a:lnTo>
                      <a:lnTo>
                        <a:pt x="210" y="52"/>
                      </a:lnTo>
                      <a:lnTo>
                        <a:pt x="213" y="67"/>
                      </a:lnTo>
                      <a:lnTo>
                        <a:pt x="213" y="67"/>
                      </a:lnTo>
                      <a:lnTo>
                        <a:pt x="213" y="68"/>
                      </a:lnTo>
                      <a:lnTo>
                        <a:pt x="214" y="69"/>
                      </a:lnTo>
                      <a:lnTo>
                        <a:pt x="219" y="71"/>
                      </a:lnTo>
                      <a:lnTo>
                        <a:pt x="233" y="75"/>
                      </a:lnTo>
                      <a:lnTo>
                        <a:pt x="240" y="77"/>
                      </a:lnTo>
                      <a:lnTo>
                        <a:pt x="247" y="81"/>
                      </a:lnTo>
                      <a:lnTo>
                        <a:pt x="254" y="84"/>
                      </a:lnTo>
                      <a:lnTo>
                        <a:pt x="256" y="86"/>
                      </a:lnTo>
                      <a:lnTo>
                        <a:pt x="257" y="89"/>
                      </a:lnTo>
                      <a:lnTo>
                        <a:pt x="257" y="89"/>
                      </a:lnTo>
                      <a:lnTo>
                        <a:pt x="260" y="98"/>
                      </a:lnTo>
                      <a:lnTo>
                        <a:pt x="264" y="107"/>
                      </a:lnTo>
                      <a:lnTo>
                        <a:pt x="267" y="124"/>
                      </a:lnTo>
                      <a:lnTo>
                        <a:pt x="273" y="159"/>
                      </a:lnTo>
                      <a:lnTo>
                        <a:pt x="277" y="175"/>
                      </a:lnTo>
                      <a:lnTo>
                        <a:pt x="279" y="183"/>
                      </a:lnTo>
                      <a:lnTo>
                        <a:pt x="281" y="191"/>
                      </a:lnTo>
                      <a:lnTo>
                        <a:pt x="286" y="199"/>
                      </a:lnTo>
                      <a:lnTo>
                        <a:pt x="290" y="207"/>
                      </a:lnTo>
                      <a:lnTo>
                        <a:pt x="297" y="214"/>
                      </a:lnTo>
                      <a:lnTo>
                        <a:pt x="304" y="221"/>
                      </a:lnTo>
                      <a:lnTo>
                        <a:pt x="304" y="221"/>
                      </a:lnTo>
                      <a:lnTo>
                        <a:pt x="312" y="224"/>
                      </a:lnTo>
                      <a:lnTo>
                        <a:pt x="312" y="22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8" name="Google Shape;378;p5"/>
                <p:cNvSpPr/>
                <p:nvPr/>
              </p:nvSpPr>
              <p:spPr>
                <a:xfrm>
                  <a:off x="3198859" y="3543041"/>
                  <a:ext cx="73605" cy="99636"/>
                </a:xfrm>
                <a:custGeom>
                  <a:rect b="b" l="l" r="r" t="t"/>
                  <a:pathLst>
                    <a:path extrusionOk="0" h="124" w="91">
                      <a:moveTo>
                        <a:pt x="65" y="51"/>
                      </a:moveTo>
                      <a:lnTo>
                        <a:pt x="65" y="51"/>
                      </a:lnTo>
                      <a:lnTo>
                        <a:pt x="63" y="49"/>
                      </a:lnTo>
                      <a:lnTo>
                        <a:pt x="62" y="47"/>
                      </a:lnTo>
                      <a:lnTo>
                        <a:pt x="63" y="38"/>
                      </a:lnTo>
                      <a:lnTo>
                        <a:pt x="64" y="29"/>
                      </a:lnTo>
                      <a:lnTo>
                        <a:pt x="65" y="25"/>
                      </a:lnTo>
                      <a:lnTo>
                        <a:pt x="65" y="25"/>
                      </a:lnTo>
                      <a:lnTo>
                        <a:pt x="64" y="22"/>
                      </a:lnTo>
                      <a:lnTo>
                        <a:pt x="62" y="17"/>
                      </a:lnTo>
                      <a:lnTo>
                        <a:pt x="58" y="15"/>
                      </a:lnTo>
                      <a:lnTo>
                        <a:pt x="54" y="11"/>
                      </a:lnTo>
                      <a:lnTo>
                        <a:pt x="45" y="6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3" y="6"/>
                      </a:lnTo>
                      <a:lnTo>
                        <a:pt x="29" y="10"/>
                      </a:lnTo>
                      <a:lnTo>
                        <a:pt x="17" y="21"/>
                      </a:lnTo>
                      <a:lnTo>
                        <a:pt x="10" y="25"/>
                      </a:lnTo>
                      <a:lnTo>
                        <a:pt x="6" y="31"/>
                      </a:lnTo>
                      <a:lnTo>
                        <a:pt x="1" y="37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" y="49"/>
                      </a:lnTo>
                      <a:lnTo>
                        <a:pt x="9" y="60"/>
                      </a:lnTo>
                      <a:lnTo>
                        <a:pt x="27" y="87"/>
                      </a:lnTo>
                      <a:lnTo>
                        <a:pt x="47" y="113"/>
                      </a:lnTo>
                      <a:lnTo>
                        <a:pt x="55" y="121"/>
                      </a:lnTo>
                      <a:lnTo>
                        <a:pt x="58" y="124"/>
                      </a:lnTo>
                      <a:lnTo>
                        <a:pt x="58" y="124"/>
                      </a:lnTo>
                      <a:lnTo>
                        <a:pt x="65" y="124"/>
                      </a:lnTo>
                      <a:lnTo>
                        <a:pt x="71" y="122"/>
                      </a:lnTo>
                      <a:lnTo>
                        <a:pt x="77" y="117"/>
                      </a:lnTo>
                      <a:lnTo>
                        <a:pt x="82" y="113"/>
                      </a:lnTo>
                      <a:lnTo>
                        <a:pt x="85" y="108"/>
                      </a:lnTo>
                      <a:lnTo>
                        <a:pt x="88" y="101"/>
                      </a:lnTo>
                      <a:lnTo>
                        <a:pt x="91" y="95"/>
                      </a:lnTo>
                      <a:lnTo>
                        <a:pt x="91" y="89"/>
                      </a:lnTo>
                      <a:lnTo>
                        <a:pt x="91" y="89"/>
                      </a:lnTo>
                      <a:lnTo>
                        <a:pt x="91" y="84"/>
                      </a:lnTo>
                      <a:lnTo>
                        <a:pt x="88" y="79"/>
                      </a:lnTo>
                      <a:lnTo>
                        <a:pt x="83" y="67"/>
                      </a:lnTo>
                      <a:lnTo>
                        <a:pt x="78" y="61"/>
                      </a:lnTo>
                      <a:lnTo>
                        <a:pt x="75" y="55"/>
                      </a:lnTo>
                      <a:lnTo>
                        <a:pt x="70" y="52"/>
                      </a:lnTo>
                      <a:lnTo>
                        <a:pt x="65" y="51"/>
                      </a:lnTo>
                      <a:lnTo>
                        <a:pt x="65" y="51"/>
                      </a:lnTo>
                      <a:lnTo>
                        <a:pt x="65" y="5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9" name="Google Shape;379;p5"/>
                <p:cNvSpPr/>
                <p:nvPr/>
              </p:nvSpPr>
              <p:spPr>
                <a:xfrm>
                  <a:off x="3033658" y="3307395"/>
                  <a:ext cx="29442" cy="61679"/>
                </a:xfrm>
                <a:custGeom>
                  <a:rect b="b" l="l" r="r" t="t"/>
                  <a:pathLst>
                    <a:path extrusionOk="0" h="77" w="37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7" y="3"/>
                      </a:lnTo>
                      <a:lnTo>
                        <a:pt x="30" y="6"/>
                      </a:lnTo>
                      <a:lnTo>
                        <a:pt x="33" y="10"/>
                      </a:lnTo>
                      <a:lnTo>
                        <a:pt x="35" y="15"/>
                      </a:lnTo>
                      <a:lnTo>
                        <a:pt x="36" y="21"/>
                      </a:ln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70"/>
                      </a:lnTo>
                      <a:lnTo>
                        <a:pt x="37" y="70"/>
                      </a:lnTo>
                      <a:lnTo>
                        <a:pt x="36" y="72"/>
                      </a:lnTo>
                      <a:lnTo>
                        <a:pt x="35" y="74"/>
                      </a:lnTo>
                      <a:lnTo>
                        <a:pt x="31" y="76"/>
                      </a:lnTo>
                      <a:lnTo>
                        <a:pt x="27" y="77"/>
                      </a:lnTo>
                      <a:lnTo>
                        <a:pt x="22" y="77"/>
                      </a:lnTo>
                      <a:lnTo>
                        <a:pt x="22" y="77"/>
                      </a:lnTo>
                      <a:lnTo>
                        <a:pt x="18" y="77"/>
                      </a:lnTo>
                      <a:lnTo>
                        <a:pt x="15" y="76"/>
                      </a:lnTo>
                      <a:lnTo>
                        <a:pt x="14" y="75"/>
                      </a:lnTo>
                      <a:lnTo>
                        <a:pt x="13" y="72"/>
                      </a:lnTo>
                      <a:lnTo>
                        <a:pt x="14" y="67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14" y="53"/>
                      </a:lnTo>
                      <a:lnTo>
                        <a:pt x="13" y="48"/>
                      </a:lnTo>
                      <a:lnTo>
                        <a:pt x="8" y="38"/>
                      </a:lnTo>
                      <a:lnTo>
                        <a:pt x="3" y="28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0" name="Google Shape;380;p5"/>
                <p:cNvSpPr/>
                <p:nvPr/>
              </p:nvSpPr>
              <p:spPr>
                <a:xfrm>
                  <a:off x="3764798" y="3342189"/>
                  <a:ext cx="67062" cy="47446"/>
                </a:xfrm>
                <a:custGeom>
                  <a:rect b="b" l="l" r="r" t="t"/>
                  <a:pathLst>
                    <a:path extrusionOk="0" h="58" w="81">
                      <a:moveTo>
                        <a:pt x="70" y="19"/>
                      </a:move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1" y="1"/>
                      </a:lnTo>
                      <a:lnTo>
                        <a:pt x="33" y="2"/>
                      </a:lnTo>
                      <a:lnTo>
                        <a:pt x="25" y="5"/>
                      </a:lnTo>
                      <a:lnTo>
                        <a:pt x="17" y="10"/>
                      </a:lnTo>
                      <a:lnTo>
                        <a:pt x="10" y="16"/>
                      </a:lnTo>
                      <a:lnTo>
                        <a:pt x="5" y="23"/>
                      </a:lnTo>
                      <a:lnTo>
                        <a:pt x="1" y="31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5"/>
                      </a:lnTo>
                      <a:lnTo>
                        <a:pt x="3" y="48"/>
                      </a:lnTo>
                      <a:lnTo>
                        <a:pt x="6" y="51"/>
                      </a:lnTo>
                      <a:lnTo>
                        <a:pt x="10" y="54"/>
                      </a:lnTo>
                      <a:lnTo>
                        <a:pt x="19" y="57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41" y="57"/>
                      </a:lnTo>
                      <a:lnTo>
                        <a:pt x="54" y="56"/>
                      </a:lnTo>
                      <a:lnTo>
                        <a:pt x="66" y="56"/>
                      </a:lnTo>
                      <a:lnTo>
                        <a:pt x="73" y="56"/>
                      </a:lnTo>
                      <a:lnTo>
                        <a:pt x="81" y="58"/>
                      </a:lnTo>
                      <a:lnTo>
                        <a:pt x="81" y="58"/>
                      </a:lnTo>
                      <a:lnTo>
                        <a:pt x="81" y="40"/>
                      </a:lnTo>
                      <a:lnTo>
                        <a:pt x="81" y="40"/>
                      </a:lnTo>
                      <a:lnTo>
                        <a:pt x="81" y="40"/>
                      </a:lnTo>
                      <a:lnTo>
                        <a:pt x="73" y="39"/>
                      </a:lnTo>
                      <a:lnTo>
                        <a:pt x="67" y="36"/>
                      </a:lnTo>
                      <a:lnTo>
                        <a:pt x="63" y="34"/>
                      </a:lnTo>
                      <a:lnTo>
                        <a:pt x="58" y="33"/>
                      </a:lnTo>
                      <a:lnTo>
                        <a:pt x="58" y="33"/>
                      </a:lnTo>
                      <a:lnTo>
                        <a:pt x="64" y="30"/>
                      </a:lnTo>
                      <a:lnTo>
                        <a:pt x="67" y="26"/>
                      </a:lnTo>
                      <a:lnTo>
                        <a:pt x="70" y="22"/>
                      </a:lnTo>
                      <a:lnTo>
                        <a:pt x="70" y="19"/>
                      </a:lnTo>
                      <a:lnTo>
                        <a:pt x="70" y="1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1" name="Google Shape;381;p5"/>
                <p:cNvSpPr/>
                <p:nvPr/>
              </p:nvSpPr>
              <p:spPr>
                <a:xfrm>
                  <a:off x="3915279" y="3418101"/>
                  <a:ext cx="31078" cy="22141"/>
                </a:xfrm>
                <a:custGeom>
                  <a:rect b="b" l="l" r="r" t="t"/>
                  <a:pathLst>
                    <a:path extrusionOk="0" h="28" w="36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" y="25"/>
                      </a:lnTo>
                      <a:lnTo>
                        <a:pt x="8" y="27"/>
                      </a:lnTo>
                      <a:lnTo>
                        <a:pt x="12" y="28"/>
                      </a:lnTo>
                      <a:lnTo>
                        <a:pt x="18" y="27"/>
                      </a:lnTo>
                      <a:lnTo>
                        <a:pt x="24" y="25"/>
                      </a:lnTo>
                      <a:lnTo>
                        <a:pt x="28" y="22"/>
                      </a:lnTo>
                      <a:lnTo>
                        <a:pt x="33" y="17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7" y="7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2" name="Google Shape;382;p5"/>
                <p:cNvSpPr/>
                <p:nvPr/>
              </p:nvSpPr>
              <p:spPr>
                <a:xfrm>
                  <a:off x="3997062" y="3511411"/>
                  <a:ext cx="60519" cy="37956"/>
                </a:xfrm>
                <a:custGeom>
                  <a:rect b="b" l="l" r="r" t="t"/>
                  <a:pathLst>
                    <a:path extrusionOk="0" h="47" w="73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8" y="5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9" y="16"/>
                      </a:lnTo>
                      <a:lnTo>
                        <a:pt x="11" y="18"/>
                      </a:lnTo>
                      <a:lnTo>
                        <a:pt x="5" y="22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2" y="39"/>
                      </a:lnTo>
                      <a:lnTo>
                        <a:pt x="4" y="42"/>
                      </a:lnTo>
                      <a:lnTo>
                        <a:pt x="7" y="43"/>
                      </a:lnTo>
                      <a:lnTo>
                        <a:pt x="12" y="46"/>
                      </a:lnTo>
                      <a:lnTo>
                        <a:pt x="19" y="47"/>
                      </a:lnTo>
                      <a:lnTo>
                        <a:pt x="19" y="47"/>
                      </a:lnTo>
                      <a:lnTo>
                        <a:pt x="24" y="46"/>
                      </a:lnTo>
                      <a:lnTo>
                        <a:pt x="32" y="43"/>
                      </a:lnTo>
                      <a:lnTo>
                        <a:pt x="50" y="34"/>
                      </a:lnTo>
                      <a:lnTo>
                        <a:pt x="58" y="30"/>
                      </a:lnTo>
                      <a:lnTo>
                        <a:pt x="66" y="24"/>
                      </a:lnTo>
                      <a:lnTo>
                        <a:pt x="71" y="18"/>
                      </a:lnTo>
                      <a:lnTo>
                        <a:pt x="73" y="16"/>
                      </a:lnTo>
                      <a:lnTo>
                        <a:pt x="73" y="14"/>
                      </a:lnTo>
                      <a:lnTo>
                        <a:pt x="73" y="14"/>
                      </a:lnTo>
                      <a:lnTo>
                        <a:pt x="72" y="11"/>
                      </a:lnTo>
                      <a:lnTo>
                        <a:pt x="70" y="9"/>
                      </a:lnTo>
                      <a:lnTo>
                        <a:pt x="66" y="5"/>
                      </a:lnTo>
                      <a:lnTo>
                        <a:pt x="61" y="4"/>
                      </a:lnTo>
                      <a:lnTo>
                        <a:pt x="50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3" name="Google Shape;383;p5"/>
                <p:cNvSpPr/>
                <p:nvPr/>
              </p:nvSpPr>
              <p:spPr>
                <a:xfrm>
                  <a:off x="7891569" y="4517256"/>
                  <a:ext cx="714784" cy="749639"/>
                </a:xfrm>
                <a:custGeom>
                  <a:rect b="b" l="l" r="r" t="t"/>
                  <a:pathLst>
                    <a:path extrusionOk="0" h="948" w="874">
                      <a:moveTo>
                        <a:pt x="150" y="298"/>
                      </a:moveTo>
                      <a:lnTo>
                        <a:pt x="150" y="298"/>
                      </a:lnTo>
                      <a:lnTo>
                        <a:pt x="142" y="288"/>
                      </a:lnTo>
                      <a:lnTo>
                        <a:pt x="136" y="279"/>
                      </a:lnTo>
                      <a:lnTo>
                        <a:pt x="127" y="261"/>
                      </a:lnTo>
                      <a:lnTo>
                        <a:pt x="119" y="244"/>
                      </a:lnTo>
                      <a:lnTo>
                        <a:pt x="113" y="235"/>
                      </a:lnTo>
                      <a:lnTo>
                        <a:pt x="106" y="224"/>
                      </a:lnTo>
                      <a:lnTo>
                        <a:pt x="106" y="224"/>
                      </a:lnTo>
                      <a:lnTo>
                        <a:pt x="102" y="211"/>
                      </a:lnTo>
                      <a:lnTo>
                        <a:pt x="95" y="198"/>
                      </a:lnTo>
                      <a:lnTo>
                        <a:pt x="87" y="184"/>
                      </a:lnTo>
                      <a:lnTo>
                        <a:pt x="77" y="172"/>
                      </a:lnTo>
                      <a:lnTo>
                        <a:pt x="67" y="160"/>
                      </a:lnTo>
                      <a:lnTo>
                        <a:pt x="56" y="149"/>
                      </a:lnTo>
                      <a:lnTo>
                        <a:pt x="34" y="127"/>
                      </a:lnTo>
                      <a:lnTo>
                        <a:pt x="15" y="109"/>
                      </a:lnTo>
                      <a:lnTo>
                        <a:pt x="7" y="102"/>
                      </a:lnTo>
                      <a:lnTo>
                        <a:pt x="3" y="96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3" y="86"/>
                      </a:lnTo>
                      <a:lnTo>
                        <a:pt x="6" y="85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8" y="85"/>
                      </a:lnTo>
                      <a:lnTo>
                        <a:pt x="38" y="84"/>
                      </a:lnTo>
                      <a:lnTo>
                        <a:pt x="45" y="82"/>
                      </a:lnTo>
                      <a:lnTo>
                        <a:pt x="51" y="78"/>
                      </a:lnTo>
                      <a:lnTo>
                        <a:pt x="54" y="75"/>
                      </a:lnTo>
                      <a:lnTo>
                        <a:pt x="56" y="70"/>
                      </a:lnTo>
                      <a:lnTo>
                        <a:pt x="56" y="65"/>
                      </a:lnTo>
                      <a:lnTo>
                        <a:pt x="54" y="59"/>
                      </a:lnTo>
                      <a:lnTo>
                        <a:pt x="50" y="46"/>
                      </a:lnTo>
                      <a:lnTo>
                        <a:pt x="44" y="31"/>
                      </a:lnTo>
                      <a:lnTo>
                        <a:pt x="41" y="23"/>
                      </a:lnTo>
                      <a:lnTo>
                        <a:pt x="39" y="16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2" y="10"/>
                      </a:lnTo>
                      <a:lnTo>
                        <a:pt x="83" y="20"/>
                      </a:lnTo>
                      <a:lnTo>
                        <a:pt x="102" y="29"/>
                      </a:lnTo>
                      <a:lnTo>
                        <a:pt x="118" y="39"/>
                      </a:lnTo>
                      <a:lnTo>
                        <a:pt x="133" y="50"/>
                      </a:lnTo>
                      <a:lnTo>
                        <a:pt x="145" y="60"/>
                      </a:lnTo>
                      <a:lnTo>
                        <a:pt x="158" y="71"/>
                      </a:lnTo>
                      <a:lnTo>
                        <a:pt x="168" y="83"/>
                      </a:lnTo>
                      <a:lnTo>
                        <a:pt x="190" y="107"/>
                      </a:lnTo>
                      <a:lnTo>
                        <a:pt x="213" y="136"/>
                      </a:lnTo>
                      <a:lnTo>
                        <a:pt x="239" y="169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83" y="219"/>
                      </a:lnTo>
                      <a:lnTo>
                        <a:pt x="297" y="231"/>
                      </a:lnTo>
                      <a:lnTo>
                        <a:pt x="312" y="244"/>
                      </a:lnTo>
                      <a:lnTo>
                        <a:pt x="328" y="256"/>
                      </a:lnTo>
                      <a:lnTo>
                        <a:pt x="362" y="279"/>
                      </a:lnTo>
                      <a:lnTo>
                        <a:pt x="396" y="299"/>
                      </a:lnTo>
                      <a:lnTo>
                        <a:pt x="433" y="320"/>
                      </a:lnTo>
                      <a:lnTo>
                        <a:pt x="471" y="338"/>
                      </a:lnTo>
                      <a:lnTo>
                        <a:pt x="509" y="356"/>
                      </a:lnTo>
                      <a:lnTo>
                        <a:pt x="547" y="372"/>
                      </a:lnTo>
                      <a:lnTo>
                        <a:pt x="547" y="372"/>
                      </a:lnTo>
                      <a:lnTo>
                        <a:pt x="568" y="381"/>
                      </a:lnTo>
                      <a:lnTo>
                        <a:pt x="584" y="391"/>
                      </a:lnTo>
                      <a:lnTo>
                        <a:pt x="599" y="401"/>
                      </a:lnTo>
                      <a:lnTo>
                        <a:pt x="612" y="412"/>
                      </a:lnTo>
                      <a:lnTo>
                        <a:pt x="629" y="424"/>
                      </a:lnTo>
                      <a:lnTo>
                        <a:pt x="647" y="435"/>
                      </a:lnTo>
                      <a:lnTo>
                        <a:pt x="670" y="449"/>
                      </a:lnTo>
                      <a:lnTo>
                        <a:pt x="701" y="464"/>
                      </a:lnTo>
                      <a:lnTo>
                        <a:pt x="701" y="464"/>
                      </a:lnTo>
                      <a:lnTo>
                        <a:pt x="688" y="466"/>
                      </a:lnTo>
                      <a:lnTo>
                        <a:pt x="676" y="467"/>
                      </a:lnTo>
                      <a:lnTo>
                        <a:pt x="662" y="466"/>
                      </a:lnTo>
                      <a:lnTo>
                        <a:pt x="649" y="463"/>
                      </a:lnTo>
                      <a:lnTo>
                        <a:pt x="636" y="459"/>
                      </a:lnTo>
                      <a:lnTo>
                        <a:pt x="623" y="455"/>
                      </a:lnTo>
                      <a:lnTo>
                        <a:pt x="599" y="447"/>
                      </a:lnTo>
                      <a:lnTo>
                        <a:pt x="587" y="442"/>
                      </a:lnTo>
                      <a:lnTo>
                        <a:pt x="576" y="439"/>
                      </a:lnTo>
                      <a:lnTo>
                        <a:pt x="565" y="437"/>
                      </a:lnTo>
                      <a:lnTo>
                        <a:pt x="557" y="437"/>
                      </a:lnTo>
                      <a:lnTo>
                        <a:pt x="548" y="439"/>
                      </a:lnTo>
                      <a:lnTo>
                        <a:pt x="545" y="441"/>
                      </a:lnTo>
                      <a:lnTo>
                        <a:pt x="541" y="443"/>
                      </a:lnTo>
                      <a:lnTo>
                        <a:pt x="539" y="445"/>
                      </a:lnTo>
                      <a:lnTo>
                        <a:pt x="537" y="450"/>
                      </a:lnTo>
                      <a:lnTo>
                        <a:pt x="532" y="459"/>
                      </a:lnTo>
                      <a:lnTo>
                        <a:pt x="532" y="459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34" y="547"/>
                      </a:lnTo>
                      <a:lnTo>
                        <a:pt x="540" y="554"/>
                      </a:lnTo>
                      <a:lnTo>
                        <a:pt x="545" y="560"/>
                      </a:lnTo>
                      <a:lnTo>
                        <a:pt x="548" y="567"/>
                      </a:lnTo>
                      <a:lnTo>
                        <a:pt x="555" y="583"/>
                      </a:lnTo>
                      <a:lnTo>
                        <a:pt x="561" y="598"/>
                      </a:lnTo>
                      <a:lnTo>
                        <a:pt x="565" y="615"/>
                      </a:lnTo>
                      <a:lnTo>
                        <a:pt x="572" y="628"/>
                      </a:lnTo>
                      <a:lnTo>
                        <a:pt x="576" y="635"/>
                      </a:lnTo>
                      <a:lnTo>
                        <a:pt x="580" y="642"/>
                      </a:lnTo>
                      <a:lnTo>
                        <a:pt x="585" y="649"/>
                      </a:lnTo>
                      <a:lnTo>
                        <a:pt x="591" y="655"/>
                      </a:lnTo>
                      <a:lnTo>
                        <a:pt x="591" y="655"/>
                      </a:lnTo>
                      <a:lnTo>
                        <a:pt x="596" y="665"/>
                      </a:lnTo>
                      <a:lnTo>
                        <a:pt x="603" y="676"/>
                      </a:lnTo>
                      <a:lnTo>
                        <a:pt x="610" y="685"/>
                      </a:lnTo>
                      <a:lnTo>
                        <a:pt x="618" y="693"/>
                      </a:lnTo>
                      <a:lnTo>
                        <a:pt x="626" y="700"/>
                      </a:lnTo>
                      <a:lnTo>
                        <a:pt x="636" y="705"/>
                      </a:lnTo>
                      <a:lnTo>
                        <a:pt x="645" y="711"/>
                      </a:lnTo>
                      <a:lnTo>
                        <a:pt x="654" y="716"/>
                      </a:lnTo>
                      <a:lnTo>
                        <a:pt x="675" y="724"/>
                      </a:lnTo>
                      <a:lnTo>
                        <a:pt x="695" y="730"/>
                      </a:lnTo>
                      <a:lnTo>
                        <a:pt x="717" y="734"/>
                      </a:lnTo>
                      <a:lnTo>
                        <a:pt x="739" y="739"/>
                      </a:lnTo>
                      <a:lnTo>
                        <a:pt x="761" y="742"/>
                      </a:lnTo>
                      <a:lnTo>
                        <a:pt x="782" y="747"/>
                      </a:lnTo>
                      <a:lnTo>
                        <a:pt x="802" y="753"/>
                      </a:lnTo>
                      <a:lnTo>
                        <a:pt x="821" y="761"/>
                      </a:lnTo>
                      <a:lnTo>
                        <a:pt x="829" y="765"/>
                      </a:lnTo>
                      <a:lnTo>
                        <a:pt x="837" y="770"/>
                      </a:lnTo>
                      <a:lnTo>
                        <a:pt x="845" y="776"/>
                      </a:lnTo>
                      <a:lnTo>
                        <a:pt x="852" y="783"/>
                      </a:lnTo>
                      <a:lnTo>
                        <a:pt x="859" y="791"/>
                      </a:lnTo>
                      <a:lnTo>
                        <a:pt x="864" y="799"/>
                      </a:lnTo>
                      <a:lnTo>
                        <a:pt x="869" y="809"/>
                      </a:lnTo>
                      <a:lnTo>
                        <a:pt x="874" y="819"/>
                      </a:lnTo>
                      <a:lnTo>
                        <a:pt x="874" y="819"/>
                      </a:lnTo>
                      <a:lnTo>
                        <a:pt x="860" y="815"/>
                      </a:lnTo>
                      <a:lnTo>
                        <a:pt x="848" y="810"/>
                      </a:lnTo>
                      <a:lnTo>
                        <a:pt x="829" y="801"/>
                      </a:lnTo>
                      <a:lnTo>
                        <a:pt x="821" y="796"/>
                      </a:lnTo>
                      <a:lnTo>
                        <a:pt x="814" y="793"/>
                      </a:lnTo>
                      <a:lnTo>
                        <a:pt x="806" y="791"/>
                      </a:lnTo>
                      <a:lnTo>
                        <a:pt x="797" y="791"/>
                      </a:lnTo>
                      <a:lnTo>
                        <a:pt x="797" y="791"/>
                      </a:lnTo>
                      <a:lnTo>
                        <a:pt x="787" y="791"/>
                      </a:lnTo>
                      <a:lnTo>
                        <a:pt x="779" y="793"/>
                      </a:lnTo>
                      <a:lnTo>
                        <a:pt x="771" y="795"/>
                      </a:lnTo>
                      <a:lnTo>
                        <a:pt x="764" y="800"/>
                      </a:lnTo>
                      <a:lnTo>
                        <a:pt x="757" y="804"/>
                      </a:lnTo>
                      <a:lnTo>
                        <a:pt x="751" y="810"/>
                      </a:lnTo>
                      <a:lnTo>
                        <a:pt x="738" y="823"/>
                      </a:lnTo>
                      <a:lnTo>
                        <a:pt x="738" y="823"/>
                      </a:lnTo>
                      <a:lnTo>
                        <a:pt x="736" y="827"/>
                      </a:lnTo>
                      <a:lnTo>
                        <a:pt x="736" y="832"/>
                      </a:lnTo>
                      <a:lnTo>
                        <a:pt x="736" y="838"/>
                      </a:lnTo>
                      <a:lnTo>
                        <a:pt x="738" y="845"/>
                      </a:lnTo>
                      <a:lnTo>
                        <a:pt x="744" y="860"/>
                      </a:lnTo>
                      <a:lnTo>
                        <a:pt x="753" y="877"/>
                      </a:lnTo>
                      <a:lnTo>
                        <a:pt x="762" y="895"/>
                      </a:lnTo>
                      <a:lnTo>
                        <a:pt x="771" y="914"/>
                      </a:lnTo>
                      <a:lnTo>
                        <a:pt x="778" y="932"/>
                      </a:lnTo>
                      <a:lnTo>
                        <a:pt x="780" y="940"/>
                      </a:lnTo>
                      <a:lnTo>
                        <a:pt x="782" y="948"/>
                      </a:lnTo>
                      <a:lnTo>
                        <a:pt x="782" y="948"/>
                      </a:lnTo>
                      <a:lnTo>
                        <a:pt x="769" y="941"/>
                      </a:lnTo>
                      <a:lnTo>
                        <a:pt x="756" y="933"/>
                      </a:lnTo>
                      <a:lnTo>
                        <a:pt x="744" y="924"/>
                      </a:lnTo>
                      <a:lnTo>
                        <a:pt x="732" y="915"/>
                      </a:lnTo>
                      <a:lnTo>
                        <a:pt x="711" y="896"/>
                      </a:lnTo>
                      <a:lnTo>
                        <a:pt x="693" y="876"/>
                      </a:lnTo>
                      <a:lnTo>
                        <a:pt x="676" y="854"/>
                      </a:lnTo>
                      <a:lnTo>
                        <a:pt x="661" y="832"/>
                      </a:lnTo>
                      <a:lnTo>
                        <a:pt x="631" y="787"/>
                      </a:lnTo>
                      <a:lnTo>
                        <a:pt x="616" y="764"/>
                      </a:lnTo>
                      <a:lnTo>
                        <a:pt x="601" y="742"/>
                      </a:lnTo>
                      <a:lnTo>
                        <a:pt x="585" y="722"/>
                      </a:lnTo>
                      <a:lnTo>
                        <a:pt x="568" y="702"/>
                      </a:lnTo>
                      <a:lnTo>
                        <a:pt x="548" y="684"/>
                      </a:lnTo>
                      <a:lnTo>
                        <a:pt x="538" y="674"/>
                      </a:lnTo>
                      <a:lnTo>
                        <a:pt x="527" y="666"/>
                      </a:lnTo>
                      <a:lnTo>
                        <a:pt x="516" y="659"/>
                      </a:lnTo>
                      <a:lnTo>
                        <a:pt x="503" y="653"/>
                      </a:lnTo>
                      <a:lnTo>
                        <a:pt x="491" y="646"/>
                      </a:lnTo>
                      <a:lnTo>
                        <a:pt x="477" y="640"/>
                      </a:lnTo>
                      <a:lnTo>
                        <a:pt x="477" y="640"/>
                      </a:lnTo>
                      <a:lnTo>
                        <a:pt x="465" y="613"/>
                      </a:lnTo>
                      <a:lnTo>
                        <a:pt x="451" y="587"/>
                      </a:lnTo>
                      <a:lnTo>
                        <a:pt x="436" y="558"/>
                      </a:lnTo>
                      <a:lnTo>
                        <a:pt x="420" y="531"/>
                      </a:lnTo>
                      <a:lnTo>
                        <a:pt x="402" y="503"/>
                      </a:lnTo>
                      <a:lnTo>
                        <a:pt x="382" y="474"/>
                      </a:lnTo>
                      <a:lnTo>
                        <a:pt x="363" y="448"/>
                      </a:lnTo>
                      <a:lnTo>
                        <a:pt x="341" y="422"/>
                      </a:lnTo>
                      <a:lnTo>
                        <a:pt x="320" y="397"/>
                      </a:lnTo>
                      <a:lnTo>
                        <a:pt x="298" y="375"/>
                      </a:lnTo>
                      <a:lnTo>
                        <a:pt x="275" y="354"/>
                      </a:lnTo>
                      <a:lnTo>
                        <a:pt x="253" y="337"/>
                      </a:lnTo>
                      <a:lnTo>
                        <a:pt x="232" y="322"/>
                      </a:lnTo>
                      <a:lnTo>
                        <a:pt x="220" y="315"/>
                      </a:lnTo>
                      <a:lnTo>
                        <a:pt x="210" y="310"/>
                      </a:lnTo>
                      <a:lnTo>
                        <a:pt x="198" y="306"/>
                      </a:lnTo>
                      <a:lnTo>
                        <a:pt x="188" y="302"/>
                      </a:lnTo>
                      <a:lnTo>
                        <a:pt x="178" y="299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4" name="Google Shape;384;p5"/>
                <p:cNvSpPr/>
                <p:nvPr/>
              </p:nvSpPr>
              <p:spPr>
                <a:xfrm>
                  <a:off x="7130987" y="1379526"/>
                  <a:ext cx="1153141" cy="2471911"/>
                </a:xfrm>
                <a:custGeom>
                  <a:rect b="b" l="l" r="r" t="t"/>
                  <a:pathLst>
                    <a:path extrusionOk="0" h="3127" w="1411">
                      <a:moveTo>
                        <a:pt x="302" y="1820"/>
                      </a:moveTo>
                      <a:lnTo>
                        <a:pt x="302" y="1820"/>
                      </a:lnTo>
                      <a:lnTo>
                        <a:pt x="302" y="1820"/>
                      </a:lnTo>
                      <a:lnTo>
                        <a:pt x="302" y="1820"/>
                      </a:lnTo>
                      <a:lnTo>
                        <a:pt x="308" y="1825"/>
                      </a:lnTo>
                      <a:lnTo>
                        <a:pt x="316" y="1835"/>
                      </a:lnTo>
                      <a:lnTo>
                        <a:pt x="324" y="1844"/>
                      </a:lnTo>
                      <a:lnTo>
                        <a:pt x="326" y="1848"/>
                      </a:lnTo>
                      <a:lnTo>
                        <a:pt x="327" y="1852"/>
                      </a:lnTo>
                      <a:lnTo>
                        <a:pt x="327" y="1852"/>
                      </a:lnTo>
                      <a:lnTo>
                        <a:pt x="326" y="1859"/>
                      </a:lnTo>
                      <a:lnTo>
                        <a:pt x="324" y="1865"/>
                      </a:lnTo>
                      <a:lnTo>
                        <a:pt x="320" y="1869"/>
                      </a:lnTo>
                      <a:lnTo>
                        <a:pt x="317" y="1875"/>
                      </a:lnTo>
                      <a:lnTo>
                        <a:pt x="312" y="1880"/>
                      </a:lnTo>
                      <a:lnTo>
                        <a:pt x="309" y="1884"/>
                      </a:lnTo>
                      <a:lnTo>
                        <a:pt x="306" y="1890"/>
                      </a:lnTo>
                      <a:lnTo>
                        <a:pt x="305" y="1897"/>
                      </a:lnTo>
                      <a:lnTo>
                        <a:pt x="305" y="1897"/>
                      </a:lnTo>
                      <a:lnTo>
                        <a:pt x="305" y="1937"/>
                      </a:lnTo>
                      <a:lnTo>
                        <a:pt x="305" y="1937"/>
                      </a:lnTo>
                      <a:lnTo>
                        <a:pt x="300" y="1938"/>
                      </a:lnTo>
                      <a:lnTo>
                        <a:pt x="292" y="1938"/>
                      </a:lnTo>
                      <a:lnTo>
                        <a:pt x="282" y="1937"/>
                      </a:lnTo>
                      <a:lnTo>
                        <a:pt x="272" y="1937"/>
                      </a:lnTo>
                      <a:lnTo>
                        <a:pt x="272" y="1937"/>
                      </a:lnTo>
                      <a:lnTo>
                        <a:pt x="266" y="1938"/>
                      </a:lnTo>
                      <a:lnTo>
                        <a:pt x="263" y="1941"/>
                      </a:lnTo>
                      <a:lnTo>
                        <a:pt x="262" y="1944"/>
                      </a:lnTo>
                      <a:lnTo>
                        <a:pt x="260" y="1949"/>
                      </a:lnTo>
                      <a:lnTo>
                        <a:pt x="259" y="1959"/>
                      </a:lnTo>
                      <a:lnTo>
                        <a:pt x="257" y="1965"/>
                      </a:lnTo>
                      <a:lnTo>
                        <a:pt x="254" y="1970"/>
                      </a:lnTo>
                      <a:lnTo>
                        <a:pt x="254" y="1970"/>
                      </a:lnTo>
                      <a:lnTo>
                        <a:pt x="250" y="1976"/>
                      </a:lnTo>
                      <a:lnTo>
                        <a:pt x="246" y="1981"/>
                      </a:lnTo>
                      <a:lnTo>
                        <a:pt x="241" y="1985"/>
                      </a:lnTo>
                      <a:lnTo>
                        <a:pt x="235" y="1990"/>
                      </a:lnTo>
                      <a:lnTo>
                        <a:pt x="222" y="1997"/>
                      </a:lnTo>
                      <a:lnTo>
                        <a:pt x="211" y="2004"/>
                      </a:lnTo>
                      <a:lnTo>
                        <a:pt x="199" y="2011"/>
                      </a:lnTo>
                      <a:lnTo>
                        <a:pt x="194" y="2015"/>
                      </a:lnTo>
                      <a:lnTo>
                        <a:pt x="189" y="2020"/>
                      </a:lnTo>
                      <a:lnTo>
                        <a:pt x="186" y="2025"/>
                      </a:lnTo>
                      <a:lnTo>
                        <a:pt x="183" y="2030"/>
                      </a:lnTo>
                      <a:lnTo>
                        <a:pt x="181" y="2036"/>
                      </a:lnTo>
                      <a:lnTo>
                        <a:pt x="181" y="2043"/>
                      </a:lnTo>
                      <a:lnTo>
                        <a:pt x="181" y="2043"/>
                      </a:lnTo>
                      <a:lnTo>
                        <a:pt x="181" y="2048"/>
                      </a:lnTo>
                      <a:lnTo>
                        <a:pt x="182" y="2051"/>
                      </a:lnTo>
                      <a:lnTo>
                        <a:pt x="186" y="2057"/>
                      </a:lnTo>
                      <a:lnTo>
                        <a:pt x="190" y="2061"/>
                      </a:lnTo>
                      <a:lnTo>
                        <a:pt x="196" y="2065"/>
                      </a:lnTo>
                      <a:lnTo>
                        <a:pt x="202" y="2068"/>
                      </a:lnTo>
                      <a:lnTo>
                        <a:pt x="206" y="2072"/>
                      </a:lnTo>
                      <a:lnTo>
                        <a:pt x="211" y="2076"/>
                      </a:lnTo>
                      <a:lnTo>
                        <a:pt x="212" y="2080"/>
                      </a:lnTo>
                      <a:lnTo>
                        <a:pt x="213" y="2083"/>
                      </a:lnTo>
                      <a:lnTo>
                        <a:pt x="213" y="2083"/>
                      </a:lnTo>
                      <a:lnTo>
                        <a:pt x="206" y="2089"/>
                      </a:lnTo>
                      <a:lnTo>
                        <a:pt x="198" y="2097"/>
                      </a:lnTo>
                      <a:lnTo>
                        <a:pt x="191" y="2107"/>
                      </a:lnTo>
                      <a:lnTo>
                        <a:pt x="189" y="2112"/>
                      </a:lnTo>
                      <a:lnTo>
                        <a:pt x="188" y="2117"/>
                      </a:lnTo>
                      <a:lnTo>
                        <a:pt x="188" y="2117"/>
                      </a:lnTo>
                      <a:lnTo>
                        <a:pt x="189" y="2122"/>
                      </a:lnTo>
                      <a:lnTo>
                        <a:pt x="189" y="2127"/>
                      </a:lnTo>
                      <a:lnTo>
                        <a:pt x="191" y="2132"/>
                      </a:lnTo>
                      <a:lnTo>
                        <a:pt x="194" y="2135"/>
                      </a:lnTo>
                      <a:lnTo>
                        <a:pt x="199" y="2140"/>
                      </a:lnTo>
                      <a:lnTo>
                        <a:pt x="206" y="2142"/>
                      </a:lnTo>
                      <a:lnTo>
                        <a:pt x="220" y="2148"/>
                      </a:lnTo>
                      <a:lnTo>
                        <a:pt x="227" y="2151"/>
                      </a:lnTo>
                      <a:lnTo>
                        <a:pt x="229" y="2153"/>
                      </a:lnTo>
                      <a:lnTo>
                        <a:pt x="233" y="2157"/>
                      </a:lnTo>
                      <a:lnTo>
                        <a:pt x="233" y="2157"/>
                      </a:lnTo>
                      <a:lnTo>
                        <a:pt x="235" y="2165"/>
                      </a:lnTo>
                      <a:lnTo>
                        <a:pt x="237" y="2174"/>
                      </a:lnTo>
                      <a:lnTo>
                        <a:pt x="239" y="2184"/>
                      </a:lnTo>
                      <a:lnTo>
                        <a:pt x="240" y="2196"/>
                      </a:lnTo>
                      <a:lnTo>
                        <a:pt x="240" y="2217"/>
                      </a:lnTo>
                      <a:lnTo>
                        <a:pt x="240" y="2235"/>
                      </a:lnTo>
                      <a:lnTo>
                        <a:pt x="240" y="2235"/>
                      </a:lnTo>
                      <a:lnTo>
                        <a:pt x="241" y="2239"/>
                      </a:lnTo>
                      <a:lnTo>
                        <a:pt x="244" y="2242"/>
                      </a:lnTo>
                      <a:lnTo>
                        <a:pt x="251" y="2248"/>
                      </a:lnTo>
                      <a:lnTo>
                        <a:pt x="270" y="2260"/>
                      </a:lnTo>
                      <a:lnTo>
                        <a:pt x="279" y="2266"/>
                      </a:lnTo>
                      <a:lnTo>
                        <a:pt x="287" y="2274"/>
                      </a:lnTo>
                      <a:lnTo>
                        <a:pt x="290" y="2279"/>
                      </a:lnTo>
                      <a:lnTo>
                        <a:pt x="293" y="2285"/>
                      </a:lnTo>
                      <a:lnTo>
                        <a:pt x="294" y="2290"/>
                      </a:lnTo>
                      <a:lnTo>
                        <a:pt x="295" y="2297"/>
                      </a:lnTo>
                      <a:lnTo>
                        <a:pt x="295" y="2297"/>
                      </a:lnTo>
                      <a:lnTo>
                        <a:pt x="295" y="2300"/>
                      </a:lnTo>
                      <a:lnTo>
                        <a:pt x="296" y="2302"/>
                      </a:lnTo>
                      <a:lnTo>
                        <a:pt x="301" y="2309"/>
                      </a:lnTo>
                      <a:lnTo>
                        <a:pt x="304" y="2315"/>
                      </a:lnTo>
                      <a:lnTo>
                        <a:pt x="305" y="2319"/>
                      </a:lnTo>
                      <a:lnTo>
                        <a:pt x="305" y="2323"/>
                      </a:lnTo>
                      <a:lnTo>
                        <a:pt x="305" y="2323"/>
                      </a:lnTo>
                      <a:lnTo>
                        <a:pt x="297" y="2327"/>
                      </a:lnTo>
                      <a:lnTo>
                        <a:pt x="292" y="2334"/>
                      </a:lnTo>
                      <a:lnTo>
                        <a:pt x="286" y="2342"/>
                      </a:lnTo>
                      <a:lnTo>
                        <a:pt x="282" y="2350"/>
                      </a:lnTo>
                      <a:lnTo>
                        <a:pt x="279" y="2359"/>
                      </a:lnTo>
                      <a:lnTo>
                        <a:pt x="277" y="2370"/>
                      </a:lnTo>
                      <a:lnTo>
                        <a:pt x="273" y="2389"/>
                      </a:lnTo>
                      <a:lnTo>
                        <a:pt x="270" y="2409"/>
                      </a:lnTo>
                      <a:lnTo>
                        <a:pt x="267" y="2418"/>
                      </a:lnTo>
                      <a:lnTo>
                        <a:pt x="263" y="2425"/>
                      </a:lnTo>
                      <a:lnTo>
                        <a:pt x="258" y="2432"/>
                      </a:lnTo>
                      <a:lnTo>
                        <a:pt x="252" y="2436"/>
                      </a:lnTo>
                      <a:lnTo>
                        <a:pt x="246" y="2439"/>
                      </a:lnTo>
                      <a:lnTo>
                        <a:pt x="236" y="2440"/>
                      </a:lnTo>
                      <a:lnTo>
                        <a:pt x="236" y="2440"/>
                      </a:lnTo>
                      <a:lnTo>
                        <a:pt x="228" y="2440"/>
                      </a:lnTo>
                      <a:lnTo>
                        <a:pt x="222" y="2439"/>
                      </a:lnTo>
                      <a:lnTo>
                        <a:pt x="214" y="2435"/>
                      </a:lnTo>
                      <a:lnTo>
                        <a:pt x="206" y="2431"/>
                      </a:lnTo>
                      <a:lnTo>
                        <a:pt x="202" y="2430"/>
                      </a:lnTo>
                      <a:lnTo>
                        <a:pt x="195" y="2430"/>
                      </a:lnTo>
                      <a:lnTo>
                        <a:pt x="195" y="2430"/>
                      </a:lnTo>
                      <a:lnTo>
                        <a:pt x="191" y="2431"/>
                      </a:lnTo>
                      <a:lnTo>
                        <a:pt x="189" y="2433"/>
                      </a:lnTo>
                      <a:lnTo>
                        <a:pt x="187" y="2438"/>
                      </a:lnTo>
                      <a:lnTo>
                        <a:pt x="185" y="2442"/>
                      </a:lnTo>
                      <a:lnTo>
                        <a:pt x="182" y="2454"/>
                      </a:lnTo>
                      <a:lnTo>
                        <a:pt x="181" y="2462"/>
                      </a:lnTo>
                      <a:lnTo>
                        <a:pt x="181" y="2462"/>
                      </a:lnTo>
                      <a:lnTo>
                        <a:pt x="178" y="2468"/>
                      </a:lnTo>
                      <a:lnTo>
                        <a:pt x="175" y="2472"/>
                      </a:lnTo>
                      <a:lnTo>
                        <a:pt x="167" y="2480"/>
                      </a:lnTo>
                      <a:lnTo>
                        <a:pt x="158" y="2487"/>
                      </a:lnTo>
                      <a:lnTo>
                        <a:pt x="149" y="2493"/>
                      </a:lnTo>
                      <a:lnTo>
                        <a:pt x="140" y="2500"/>
                      </a:lnTo>
                      <a:lnTo>
                        <a:pt x="133" y="2507"/>
                      </a:lnTo>
                      <a:lnTo>
                        <a:pt x="129" y="2510"/>
                      </a:lnTo>
                      <a:lnTo>
                        <a:pt x="127" y="2515"/>
                      </a:lnTo>
                      <a:lnTo>
                        <a:pt x="126" y="2519"/>
                      </a:lnTo>
                      <a:lnTo>
                        <a:pt x="125" y="2524"/>
                      </a:lnTo>
                      <a:lnTo>
                        <a:pt x="125" y="2524"/>
                      </a:lnTo>
                      <a:lnTo>
                        <a:pt x="126" y="2527"/>
                      </a:lnTo>
                      <a:lnTo>
                        <a:pt x="127" y="2531"/>
                      </a:lnTo>
                      <a:lnTo>
                        <a:pt x="130" y="2535"/>
                      </a:lnTo>
                      <a:lnTo>
                        <a:pt x="137" y="2540"/>
                      </a:lnTo>
                      <a:lnTo>
                        <a:pt x="144" y="2544"/>
                      </a:lnTo>
                      <a:lnTo>
                        <a:pt x="150" y="2549"/>
                      </a:lnTo>
                      <a:lnTo>
                        <a:pt x="157" y="2555"/>
                      </a:lnTo>
                      <a:lnTo>
                        <a:pt x="159" y="2558"/>
                      </a:lnTo>
                      <a:lnTo>
                        <a:pt x="160" y="2562"/>
                      </a:lnTo>
                      <a:lnTo>
                        <a:pt x="162" y="2567"/>
                      </a:lnTo>
                      <a:lnTo>
                        <a:pt x="163" y="2572"/>
                      </a:lnTo>
                      <a:lnTo>
                        <a:pt x="163" y="2572"/>
                      </a:lnTo>
                      <a:lnTo>
                        <a:pt x="162" y="2580"/>
                      </a:lnTo>
                      <a:lnTo>
                        <a:pt x="160" y="2585"/>
                      </a:lnTo>
                      <a:lnTo>
                        <a:pt x="159" y="2588"/>
                      </a:lnTo>
                      <a:lnTo>
                        <a:pt x="156" y="2590"/>
                      </a:lnTo>
                      <a:lnTo>
                        <a:pt x="147" y="2592"/>
                      </a:lnTo>
                      <a:lnTo>
                        <a:pt x="141" y="2592"/>
                      </a:lnTo>
                      <a:lnTo>
                        <a:pt x="133" y="2594"/>
                      </a:lnTo>
                      <a:lnTo>
                        <a:pt x="133" y="2594"/>
                      </a:lnTo>
                      <a:lnTo>
                        <a:pt x="124" y="2600"/>
                      </a:lnTo>
                      <a:lnTo>
                        <a:pt x="114" y="2608"/>
                      </a:lnTo>
                      <a:lnTo>
                        <a:pt x="106" y="2617"/>
                      </a:lnTo>
                      <a:lnTo>
                        <a:pt x="99" y="2629"/>
                      </a:lnTo>
                      <a:lnTo>
                        <a:pt x="94" y="2640"/>
                      </a:lnTo>
                      <a:lnTo>
                        <a:pt x="89" y="2653"/>
                      </a:lnTo>
                      <a:lnTo>
                        <a:pt x="87" y="2667"/>
                      </a:lnTo>
                      <a:lnTo>
                        <a:pt x="86" y="2679"/>
                      </a:lnTo>
                      <a:lnTo>
                        <a:pt x="86" y="2679"/>
                      </a:lnTo>
                      <a:lnTo>
                        <a:pt x="86" y="2693"/>
                      </a:lnTo>
                      <a:lnTo>
                        <a:pt x="87" y="2706"/>
                      </a:lnTo>
                      <a:lnTo>
                        <a:pt x="89" y="2717"/>
                      </a:lnTo>
                      <a:lnTo>
                        <a:pt x="92" y="2728"/>
                      </a:lnTo>
                      <a:lnTo>
                        <a:pt x="96" y="2737"/>
                      </a:lnTo>
                      <a:lnTo>
                        <a:pt x="99" y="2746"/>
                      </a:lnTo>
                      <a:lnTo>
                        <a:pt x="109" y="2761"/>
                      </a:lnTo>
                      <a:lnTo>
                        <a:pt x="119" y="2776"/>
                      </a:lnTo>
                      <a:lnTo>
                        <a:pt x="130" y="2791"/>
                      </a:lnTo>
                      <a:lnTo>
                        <a:pt x="141" y="2805"/>
                      </a:lnTo>
                      <a:lnTo>
                        <a:pt x="151" y="2822"/>
                      </a:lnTo>
                      <a:lnTo>
                        <a:pt x="151" y="2822"/>
                      </a:lnTo>
                      <a:lnTo>
                        <a:pt x="153" y="2825"/>
                      </a:lnTo>
                      <a:lnTo>
                        <a:pt x="157" y="2829"/>
                      </a:lnTo>
                      <a:lnTo>
                        <a:pt x="165" y="2835"/>
                      </a:lnTo>
                      <a:lnTo>
                        <a:pt x="173" y="2839"/>
                      </a:lnTo>
                      <a:lnTo>
                        <a:pt x="183" y="2844"/>
                      </a:lnTo>
                      <a:lnTo>
                        <a:pt x="191" y="2848"/>
                      </a:lnTo>
                      <a:lnTo>
                        <a:pt x="199" y="2853"/>
                      </a:lnTo>
                      <a:lnTo>
                        <a:pt x="202" y="2857"/>
                      </a:lnTo>
                      <a:lnTo>
                        <a:pt x="204" y="2861"/>
                      </a:lnTo>
                      <a:lnTo>
                        <a:pt x="206" y="2865"/>
                      </a:lnTo>
                      <a:lnTo>
                        <a:pt x="206" y="2870"/>
                      </a:lnTo>
                      <a:lnTo>
                        <a:pt x="206" y="2870"/>
                      </a:lnTo>
                      <a:lnTo>
                        <a:pt x="206" y="2896"/>
                      </a:lnTo>
                      <a:lnTo>
                        <a:pt x="206" y="2896"/>
                      </a:lnTo>
                      <a:lnTo>
                        <a:pt x="208" y="2901"/>
                      </a:lnTo>
                      <a:lnTo>
                        <a:pt x="210" y="2907"/>
                      </a:lnTo>
                      <a:lnTo>
                        <a:pt x="217" y="2919"/>
                      </a:lnTo>
                      <a:lnTo>
                        <a:pt x="221" y="2926"/>
                      </a:lnTo>
                      <a:lnTo>
                        <a:pt x="225" y="2932"/>
                      </a:lnTo>
                      <a:lnTo>
                        <a:pt x="227" y="2941"/>
                      </a:lnTo>
                      <a:lnTo>
                        <a:pt x="228" y="2951"/>
                      </a:lnTo>
                      <a:lnTo>
                        <a:pt x="228" y="2951"/>
                      </a:lnTo>
                      <a:lnTo>
                        <a:pt x="247" y="2951"/>
                      </a:lnTo>
                      <a:lnTo>
                        <a:pt x="247" y="2951"/>
                      </a:lnTo>
                      <a:lnTo>
                        <a:pt x="247" y="2951"/>
                      </a:lnTo>
                      <a:lnTo>
                        <a:pt x="255" y="2945"/>
                      </a:lnTo>
                      <a:lnTo>
                        <a:pt x="263" y="2937"/>
                      </a:lnTo>
                      <a:lnTo>
                        <a:pt x="281" y="2919"/>
                      </a:lnTo>
                      <a:lnTo>
                        <a:pt x="290" y="2909"/>
                      </a:lnTo>
                      <a:lnTo>
                        <a:pt x="298" y="2903"/>
                      </a:lnTo>
                      <a:lnTo>
                        <a:pt x="306" y="2897"/>
                      </a:lnTo>
                      <a:lnTo>
                        <a:pt x="310" y="2896"/>
                      </a:lnTo>
                      <a:lnTo>
                        <a:pt x="312" y="2896"/>
                      </a:lnTo>
                      <a:lnTo>
                        <a:pt x="312" y="2896"/>
                      </a:lnTo>
                      <a:lnTo>
                        <a:pt x="323" y="2896"/>
                      </a:lnTo>
                      <a:lnTo>
                        <a:pt x="333" y="2898"/>
                      </a:lnTo>
                      <a:lnTo>
                        <a:pt x="344" y="2901"/>
                      </a:lnTo>
                      <a:lnTo>
                        <a:pt x="356" y="2905"/>
                      </a:lnTo>
                      <a:lnTo>
                        <a:pt x="367" y="2911"/>
                      </a:lnTo>
                      <a:lnTo>
                        <a:pt x="379" y="2916"/>
                      </a:lnTo>
                      <a:lnTo>
                        <a:pt x="389" y="2923"/>
                      </a:lnTo>
                      <a:lnTo>
                        <a:pt x="400" y="2930"/>
                      </a:lnTo>
                      <a:lnTo>
                        <a:pt x="410" y="2938"/>
                      </a:lnTo>
                      <a:lnTo>
                        <a:pt x="419" y="2947"/>
                      </a:lnTo>
                      <a:lnTo>
                        <a:pt x="427" y="2957"/>
                      </a:lnTo>
                      <a:lnTo>
                        <a:pt x="434" y="2967"/>
                      </a:lnTo>
                      <a:lnTo>
                        <a:pt x="440" y="2977"/>
                      </a:lnTo>
                      <a:lnTo>
                        <a:pt x="445" y="2988"/>
                      </a:lnTo>
                      <a:lnTo>
                        <a:pt x="448" y="2998"/>
                      </a:lnTo>
                      <a:lnTo>
                        <a:pt x="449" y="3010"/>
                      </a:lnTo>
                      <a:lnTo>
                        <a:pt x="449" y="3010"/>
                      </a:lnTo>
                      <a:lnTo>
                        <a:pt x="448" y="3014"/>
                      </a:lnTo>
                      <a:lnTo>
                        <a:pt x="447" y="3020"/>
                      </a:lnTo>
                      <a:lnTo>
                        <a:pt x="441" y="3028"/>
                      </a:lnTo>
                      <a:lnTo>
                        <a:pt x="437" y="3038"/>
                      </a:lnTo>
                      <a:lnTo>
                        <a:pt x="434" y="3044"/>
                      </a:lnTo>
                      <a:lnTo>
                        <a:pt x="434" y="3050"/>
                      </a:lnTo>
                      <a:lnTo>
                        <a:pt x="434" y="3050"/>
                      </a:lnTo>
                      <a:lnTo>
                        <a:pt x="434" y="3060"/>
                      </a:lnTo>
                      <a:lnTo>
                        <a:pt x="437" y="3069"/>
                      </a:lnTo>
                      <a:lnTo>
                        <a:pt x="439" y="3077"/>
                      </a:lnTo>
                      <a:lnTo>
                        <a:pt x="442" y="3083"/>
                      </a:lnTo>
                      <a:lnTo>
                        <a:pt x="448" y="3088"/>
                      </a:lnTo>
                      <a:lnTo>
                        <a:pt x="454" y="3091"/>
                      </a:lnTo>
                      <a:lnTo>
                        <a:pt x="462" y="3094"/>
                      </a:lnTo>
                      <a:lnTo>
                        <a:pt x="471" y="3095"/>
                      </a:lnTo>
                      <a:lnTo>
                        <a:pt x="471" y="3095"/>
                      </a:lnTo>
                      <a:lnTo>
                        <a:pt x="480" y="3094"/>
                      </a:lnTo>
                      <a:lnTo>
                        <a:pt x="487" y="3090"/>
                      </a:lnTo>
                      <a:lnTo>
                        <a:pt x="492" y="3085"/>
                      </a:lnTo>
                      <a:lnTo>
                        <a:pt x="495" y="3081"/>
                      </a:lnTo>
                      <a:lnTo>
                        <a:pt x="499" y="3076"/>
                      </a:lnTo>
                      <a:lnTo>
                        <a:pt x="503" y="3073"/>
                      </a:lnTo>
                      <a:lnTo>
                        <a:pt x="508" y="3069"/>
                      </a:lnTo>
                      <a:lnTo>
                        <a:pt x="515" y="3068"/>
                      </a:lnTo>
                      <a:lnTo>
                        <a:pt x="515" y="3068"/>
                      </a:lnTo>
                      <a:lnTo>
                        <a:pt x="526" y="3069"/>
                      </a:lnTo>
                      <a:lnTo>
                        <a:pt x="534" y="3072"/>
                      </a:lnTo>
                      <a:lnTo>
                        <a:pt x="542" y="3074"/>
                      </a:lnTo>
                      <a:lnTo>
                        <a:pt x="552" y="3075"/>
                      </a:lnTo>
                      <a:lnTo>
                        <a:pt x="552" y="3075"/>
                      </a:lnTo>
                      <a:lnTo>
                        <a:pt x="585" y="3075"/>
                      </a:lnTo>
                      <a:lnTo>
                        <a:pt x="585" y="3075"/>
                      </a:lnTo>
                      <a:lnTo>
                        <a:pt x="588" y="3076"/>
                      </a:lnTo>
                      <a:lnTo>
                        <a:pt x="592" y="3077"/>
                      </a:lnTo>
                      <a:lnTo>
                        <a:pt x="594" y="3079"/>
                      </a:lnTo>
                      <a:lnTo>
                        <a:pt x="598" y="3082"/>
                      </a:lnTo>
                      <a:lnTo>
                        <a:pt x="601" y="3089"/>
                      </a:lnTo>
                      <a:lnTo>
                        <a:pt x="606" y="3097"/>
                      </a:lnTo>
                      <a:lnTo>
                        <a:pt x="609" y="3105"/>
                      </a:lnTo>
                      <a:lnTo>
                        <a:pt x="614" y="3113"/>
                      </a:lnTo>
                      <a:lnTo>
                        <a:pt x="621" y="3119"/>
                      </a:lnTo>
                      <a:lnTo>
                        <a:pt x="624" y="3122"/>
                      </a:lnTo>
                      <a:lnTo>
                        <a:pt x="629" y="3123"/>
                      </a:lnTo>
                      <a:lnTo>
                        <a:pt x="629" y="3123"/>
                      </a:lnTo>
                      <a:lnTo>
                        <a:pt x="629" y="3123"/>
                      </a:lnTo>
                      <a:lnTo>
                        <a:pt x="629" y="3127"/>
                      </a:lnTo>
                      <a:lnTo>
                        <a:pt x="629" y="3127"/>
                      </a:lnTo>
                      <a:lnTo>
                        <a:pt x="629" y="3127"/>
                      </a:lnTo>
                      <a:lnTo>
                        <a:pt x="640" y="3118"/>
                      </a:lnTo>
                      <a:lnTo>
                        <a:pt x="654" y="3107"/>
                      </a:lnTo>
                      <a:lnTo>
                        <a:pt x="684" y="3085"/>
                      </a:lnTo>
                      <a:lnTo>
                        <a:pt x="699" y="3073"/>
                      </a:lnTo>
                      <a:lnTo>
                        <a:pt x="715" y="3060"/>
                      </a:lnTo>
                      <a:lnTo>
                        <a:pt x="731" y="3044"/>
                      </a:lnTo>
                      <a:lnTo>
                        <a:pt x="746" y="3028"/>
                      </a:lnTo>
                      <a:lnTo>
                        <a:pt x="746" y="3028"/>
                      </a:lnTo>
                      <a:lnTo>
                        <a:pt x="738" y="3019"/>
                      </a:lnTo>
                      <a:lnTo>
                        <a:pt x="730" y="3010"/>
                      </a:lnTo>
                      <a:lnTo>
                        <a:pt x="721" y="2998"/>
                      </a:lnTo>
                      <a:lnTo>
                        <a:pt x="713" y="2984"/>
                      </a:lnTo>
                      <a:lnTo>
                        <a:pt x="710" y="2977"/>
                      </a:lnTo>
                      <a:lnTo>
                        <a:pt x="708" y="2970"/>
                      </a:lnTo>
                      <a:lnTo>
                        <a:pt x="706" y="2964"/>
                      </a:lnTo>
                      <a:lnTo>
                        <a:pt x="706" y="2957"/>
                      </a:lnTo>
                      <a:lnTo>
                        <a:pt x="707" y="2950"/>
                      </a:lnTo>
                      <a:lnTo>
                        <a:pt x="709" y="2943"/>
                      </a:lnTo>
                      <a:lnTo>
                        <a:pt x="709" y="2943"/>
                      </a:lnTo>
                      <a:lnTo>
                        <a:pt x="715" y="2936"/>
                      </a:lnTo>
                      <a:lnTo>
                        <a:pt x="722" y="2929"/>
                      </a:lnTo>
                      <a:lnTo>
                        <a:pt x="731" y="2922"/>
                      </a:lnTo>
                      <a:lnTo>
                        <a:pt x="740" y="2915"/>
                      </a:lnTo>
                      <a:lnTo>
                        <a:pt x="762" y="2903"/>
                      </a:lnTo>
                      <a:lnTo>
                        <a:pt x="786" y="2889"/>
                      </a:lnTo>
                      <a:lnTo>
                        <a:pt x="813" y="2875"/>
                      </a:lnTo>
                      <a:lnTo>
                        <a:pt x="839" y="2860"/>
                      </a:lnTo>
                      <a:lnTo>
                        <a:pt x="863" y="2844"/>
                      </a:lnTo>
                      <a:lnTo>
                        <a:pt x="875" y="2836"/>
                      </a:lnTo>
                      <a:lnTo>
                        <a:pt x="886" y="2827"/>
                      </a:lnTo>
                      <a:lnTo>
                        <a:pt x="886" y="2827"/>
                      </a:lnTo>
                      <a:lnTo>
                        <a:pt x="889" y="2827"/>
                      </a:lnTo>
                      <a:lnTo>
                        <a:pt x="891" y="2828"/>
                      </a:lnTo>
                      <a:lnTo>
                        <a:pt x="893" y="2830"/>
                      </a:lnTo>
                      <a:lnTo>
                        <a:pt x="894" y="2832"/>
                      </a:lnTo>
                      <a:lnTo>
                        <a:pt x="896" y="2838"/>
                      </a:lnTo>
                      <a:lnTo>
                        <a:pt x="894" y="2845"/>
                      </a:lnTo>
                      <a:lnTo>
                        <a:pt x="892" y="2863"/>
                      </a:lnTo>
                      <a:lnTo>
                        <a:pt x="886" y="2883"/>
                      </a:lnTo>
                      <a:lnTo>
                        <a:pt x="883" y="2901"/>
                      </a:lnTo>
                      <a:lnTo>
                        <a:pt x="882" y="2908"/>
                      </a:lnTo>
                      <a:lnTo>
                        <a:pt x="883" y="2915"/>
                      </a:lnTo>
                      <a:lnTo>
                        <a:pt x="885" y="2919"/>
                      </a:lnTo>
                      <a:lnTo>
                        <a:pt x="886" y="2921"/>
                      </a:lnTo>
                      <a:lnTo>
                        <a:pt x="889" y="2921"/>
                      </a:lnTo>
                      <a:lnTo>
                        <a:pt x="896" y="2921"/>
                      </a:lnTo>
                      <a:lnTo>
                        <a:pt x="905" y="2917"/>
                      </a:lnTo>
                      <a:lnTo>
                        <a:pt x="905" y="2917"/>
                      </a:lnTo>
                      <a:lnTo>
                        <a:pt x="909" y="2905"/>
                      </a:lnTo>
                      <a:lnTo>
                        <a:pt x="915" y="2893"/>
                      </a:lnTo>
                      <a:lnTo>
                        <a:pt x="922" y="2882"/>
                      </a:lnTo>
                      <a:lnTo>
                        <a:pt x="928" y="2871"/>
                      </a:lnTo>
                      <a:lnTo>
                        <a:pt x="942" y="2853"/>
                      </a:lnTo>
                      <a:lnTo>
                        <a:pt x="954" y="2836"/>
                      </a:lnTo>
                      <a:lnTo>
                        <a:pt x="960" y="2827"/>
                      </a:lnTo>
                      <a:lnTo>
                        <a:pt x="965" y="2817"/>
                      </a:lnTo>
                      <a:lnTo>
                        <a:pt x="968" y="2808"/>
                      </a:lnTo>
                      <a:lnTo>
                        <a:pt x="972" y="2798"/>
                      </a:lnTo>
                      <a:lnTo>
                        <a:pt x="973" y="2786"/>
                      </a:lnTo>
                      <a:lnTo>
                        <a:pt x="974" y="2774"/>
                      </a:lnTo>
                      <a:lnTo>
                        <a:pt x="973" y="2760"/>
                      </a:lnTo>
                      <a:lnTo>
                        <a:pt x="970" y="2745"/>
                      </a:lnTo>
                      <a:lnTo>
                        <a:pt x="970" y="2745"/>
                      </a:lnTo>
                      <a:lnTo>
                        <a:pt x="981" y="2729"/>
                      </a:lnTo>
                      <a:lnTo>
                        <a:pt x="992" y="2715"/>
                      </a:lnTo>
                      <a:lnTo>
                        <a:pt x="1003" y="2702"/>
                      </a:lnTo>
                      <a:lnTo>
                        <a:pt x="1013" y="2688"/>
                      </a:lnTo>
                      <a:lnTo>
                        <a:pt x="1022" y="2675"/>
                      </a:lnTo>
                      <a:lnTo>
                        <a:pt x="1029" y="2660"/>
                      </a:lnTo>
                      <a:lnTo>
                        <a:pt x="1031" y="2652"/>
                      </a:lnTo>
                      <a:lnTo>
                        <a:pt x="1034" y="2644"/>
                      </a:lnTo>
                      <a:lnTo>
                        <a:pt x="1036" y="2633"/>
                      </a:lnTo>
                      <a:lnTo>
                        <a:pt x="1037" y="2624"/>
                      </a:lnTo>
                      <a:lnTo>
                        <a:pt x="1037" y="2624"/>
                      </a:lnTo>
                      <a:lnTo>
                        <a:pt x="1036" y="2618"/>
                      </a:lnTo>
                      <a:lnTo>
                        <a:pt x="1035" y="2617"/>
                      </a:lnTo>
                      <a:lnTo>
                        <a:pt x="1033" y="2617"/>
                      </a:lnTo>
                      <a:lnTo>
                        <a:pt x="1029" y="2617"/>
                      </a:lnTo>
                      <a:lnTo>
                        <a:pt x="1023" y="2621"/>
                      </a:lnTo>
                      <a:lnTo>
                        <a:pt x="1011" y="2633"/>
                      </a:lnTo>
                      <a:lnTo>
                        <a:pt x="993" y="2648"/>
                      </a:lnTo>
                      <a:lnTo>
                        <a:pt x="977" y="2664"/>
                      </a:lnTo>
                      <a:lnTo>
                        <a:pt x="968" y="2672"/>
                      </a:lnTo>
                      <a:lnTo>
                        <a:pt x="961" y="2678"/>
                      </a:lnTo>
                      <a:lnTo>
                        <a:pt x="953" y="2682"/>
                      </a:lnTo>
                      <a:lnTo>
                        <a:pt x="947" y="2684"/>
                      </a:lnTo>
                      <a:lnTo>
                        <a:pt x="944" y="2684"/>
                      </a:lnTo>
                      <a:lnTo>
                        <a:pt x="942" y="2683"/>
                      </a:lnTo>
                      <a:lnTo>
                        <a:pt x="939" y="2682"/>
                      </a:lnTo>
                      <a:lnTo>
                        <a:pt x="937" y="2679"/>
                      </a:lnTo>
                      <a:lnTo>
                        <a:pt x="937" y="2679"/>
                      </a:lnTo>
                      <a:lnTo>
                        <a:pt x="931" y="2667"/>
                      </a:lnTo>
                      <a:lnTo>
                        <a:pt x="926" y="2651"/>
                      </a:lnTo>
                      <a:lnTo>
                        <a:pt x="920" y="2632"/>
                      </a:lnTo>
                      <a:lnTo>
                        <a:pt x="915" y="2611"/>
                      </a:lnTo>
                      <a:lnTo>
                        <a:pt x="906" y="2567"/>
                      </a:lnTo>
                      <a:lnTo>
                        <a:pt x="897" y="2518"/>
                      </a:lnTo>
                      <a:lnTo>
                        <a:pt x="888" y="2471"/>
                      </a:lnTo>
                      <a:lnTo>
                        <a:pt x="878" y="2428"/>
                      </a:lnTo>
                      <a:lnTo>
                        <a:pt x="874" y="2411"/>
                      </a:lnTo>
                      <a:lnTo>
                        <a:pt x="868" y="2395"/>
                      </a:lnTo>
                      <a:lnTo>
                        <a:pt x="862" y="2382"/>
                      </a:lnTo>
                      <a:lnTo>
                        <a:pt x="857" y="2374"/>
                      </a:lnTo>
                      <a:lnTo>
                        <a:pt x="857" y="2374"/>
                      </a:lnTo>
                      <a:lnTo>
                        <a:pt x="847" y="2363"/>
                      </a:lnTo>
                      <a:lnTo>
                        <a:pt x="840" y="2352"/>
                      </a:lnTo>
                      <a:lnTo>
                        <a:pt x="836" y="2341"/>
                      </a:lnTo>
                      <a:lnTo>
                        <a:pt x="832" y="2328"/>
                      </a:lnTo>
                      <a:lnTo>
                        <a:pt x="832" y="2317"/>
                      </a:lnTo>
                      <a:lnTo>
                        <a:pt x="834" y="2304"/>
                      </a:lnTo>
                      <a:lnTo>
                        <a:pt x="836" y="2292"/>
                      </a:lnTo>
                      <a:lnTo>
                        <a:pt x="839" y="2278"/>
                      </a:lnTo>
                      <a:lnTo>
                        <a:pt x="850" y="2251"/>
                      </a:lnTo>
                      <a:lnTo>
                        <a:pt x="861" y="2224"/>
                      </a:lnTo>
                      <a:lnTo>
                        <a:pt x="873" y="2196"/>
                      </a:lnTo>
                      <a:lnTo>
                        <a:pt x="878" y="2182"/>
                      </a:lnTo>
                      <a:lnTo>
                        <a:pt x="883" y="2168"/>
                      </a:lnTo>
                      <a:lnTo>
                        <a:pt x="883" y="2168"/>
                      </a:lnTo>
                      <a:lnTo>
                        <a:pt x="894" y="2171"/>
                      </a:lnTo>
                      <a:lnTo>
                        <a:pt x="905" y="2171"/>
                      </a:lnTo>
                      <a:lnTo>
                        <a:pt x="913" y="2170"/>
                      </a:lnTo>
                      <a:lnTo>
                        <a:pt x="918" y="2165"/>
                      </a:lnTo>
                      <a:lnTo>
                        <a:pt x="922" y="2159"/>
                      </a:lnTo>
                      <a:lnTo>
                        <a:pt x="924" y="2153"/>
                      </a:lnTo>
                      <a:lnTo>
                        <a:pt x="926" y="2145"/>
                      </a:lnTo>
                      <a:lnTo>
                        <a:pt x="926" y="2137"/>
                      </a:lnTo>
                      <a:lnTo>
                        <a:pt x="924" y="2121"/>
                      </a:lnTo>
                      <a:lnTo>
                        <a:pt x="923" y="2107"/>
                      </a:lnTo>
                      <a:lnTo>
                        <a:pt x="923" y="2103"/>
                      </a:lnTo>
                      <a:lnTo>
                        <a:pt x="924" y="2099"/>
                      </a:lnTo>
                      <a:lnTo>
                        <a:pt x="927" y="2097"/>
                      </a:lnTo>
                      <a:lnTo>
                        <a:pt x="930" y="2098"/>
                      </a:lnTo>
                      <a:lnTo>
                        <a:pt x="930" y="2098"/>
                      </a:lnTo>
                      <a:lnTo>
                        <a:pt x="935" y="2103"/>
                      </a:lnTo>
                      <a:lnTo>
                        <a:pt x="941" y="2110"/>
                      </a:lnTo>
                      <a:lnTo>
                        <a:pt x="952" y="2127"/>
                      </a:lnTo>
                      <a:lnTo>
                        <a:pt x="977" y="2171"/>
                      </a:lnTo>
                      <a:lnTo>
                        <a:pt x="989" y="2190"/>
                      </a:lnTo>
                      <a:lnTo>
                        <a:pt x="995" y="2198"/>
                      </a:lnTo>
                      <a:lnTo>
                        <a:pt x="1000" y="2205"/>
                      </a:lnTo>
                      <a:lnTo>
                        <a:pt x="1005" y="2209"/>
                      </a:lnTo>
                      <a:lnTo>
                        <a:pt x="1011" y="2211"/>
                      </a:lnTo>
                      <a:lnTo>
                        <a:pt x="1013" y="2211"/>
                      </a:lnTo>
                      <a:lnTo>
                        <a:pt x="1014" y="2210"/>
                      </a:lnTo>
                      <a:lnTo>
                        <a:pt x="1019" y="2205"/>
                      </a:lnTo>
                      <a:lnTo>
                        <a:pt x="1019" y="2205"/>
                      </a:lnTo>
                      <a:lnTo>
                        <a:pt x="1025" y="2194"/>
                      </a:lnTo>
                      <a:lnTo>
                        <a:pt x="1030" y="2186"/>
                      </a:lnTo>
                      <a:lnTo>
                        <a:pt x="1035" y="2181"/>
                      </a:lnTo>
                      <a:lnTo>
                        <a:pt x="1039" y="2180"/>
                      </a:lnTo>
                      <a:lnTo>
                        <a:pt x="1044" y="2180"/>
                      </a:lnTo>
                      <a:lnTo>
                        <a:pt x="1049" y="2182"/>
                      </a:lnTo>
                      <a:lnTo>
                        <a:pt x="1052" y="2186"/>
                      </a:lnTo>
                      <a:lnTo>
                        <a:pt x="1056" y="2190"/>
                      </a:lnTo>
                      <a:lnTo>
                        <a:pt x="1064" y="2201"/>
                      </a:lnTo>
                      <a:lnTo>
                        <a:pt x="1071" y="2211"/>
                      </a:lnTo>
                      <a:lnTo>
                        <a:pt x="1075" y="2214"/>
                      </a:lnTo>
                      <a:lnTo>
                        <a:pt x="1079" y="2217"/>
                      </a:lnTo>
                      <a:lnTo>
                        <a:pt x="1083" y="2217"/>
                      </a:lnTo>
                      <a:lnTo>
                        <a:pt x="1088" y="2216"/>
                      </a:lnTo>
                      <a:lnTo>
                        <a:pt x="1088" y="2216"/>
                      </a:lnTo>
                      <a:lnTo>
                        <a:pt x="1092" y="2213"/>
                      </a:lnTo>
                      <a:lnTo>
                        <a:pt x="1096" y="2210"/>
                      </a:lnTo>
                      <a:lnTo>
                        <a:pt x="1098" y="2206"/>
                      </a:lnTo>
                      <a:lnTo>
                        <a:pt x="1099" y="2203"/>
                      </a:lnTo>
                      <a:lnTo>
                        <a:pt x="1100" y="2198"/>
                      </a:lnTo>
                      <a:lnTo>
                        <a:pt x="1102" y="2195"/>
                      </a:lnTo>
                      <a:lnTo>
                        <a:pt x="1099" y="2184"/>
                      </a:lnTo>
                      <a:lnTo>
                        <a:pt x="1096" y="2173"/>
                      </a:lnTo>
                      <a:lnTo>
                        <a:pt x="1091" y="2161"/>
                      </a:lnTo>
                      <a:lnTo>
                        <a:pt x="1077" y="2135"/>
                      </a:lnTo>
                      <a:lnTo>
                        <a:pt x="1064" y="2106"/>
                      </a:lnTo>
                      <a:lnTo>
                        <a:pt x="1057" y="2091"/>
                      </a:lnTo>
                      <a:lnTo>
                        <a:pt x="1052" y="2076"/>
                      </a:lnTo>
                      <a:lnTo>
                        <a:pt x="1049" y="2061"/>
                      </a:lnTo>
                      <a:lnTo>
                        <a:pt x="1046" y="2046"/>
                      </a:lnTo>
                      <a:lnTo>
                        <a:pt x="1046" y="2038"/>
                      </a:lnTo>
                      <a:lnTo>
                        <a:pt x="1048" y="2031"/>
                      </a:lnTo>
                      <a:lnTo>
                        <a:pt x="1049" y="2025"/>
                      </a:lnTo>
                      <a:lnTo>
                        <a:pt x="1051" y="2018"/>
                      </a:lnTo>
                      <a:lnTo>
                        <a:pt x="1051" y="2018"/>
                      </a:lnTo>
                      <a:lnTo>
                        <a:pt x="1054" y="2010"/>
                      </a:lnTo>
                      <a:lnTo>
                        <a:pt x="1057" y="2002"/>
                      </a:lnTo>
                      <a:lnTo>
                        <a:pt x="1058" y="1993"/>
                      </a:lnTo>
                      <a:lnTo>
                        <a:pt x="1059" y="1985"/>
                      </a:lnTo>
                      <a:lnTo>
                        <a:pt x="1058" y="1969"/>
                      </a:lnTo>
                      <a:lnTo>
                        <a:pt x="1054" y="1955"/>
                      </a:lnTo>
                      <a:lnTo>
                        <a:pt x="1054" y="1955"/>
                      </a:lnTo>
                      <a:lnTo>
                        <a:pt x="1049" y="1961"/>
                      </a:lnTo>
                      <a:lnTo>
                        <a:pt x="1042" y="1969"/>
                      </a:lnTo>
                      <a:lnTo>
                        <a:pt x="1037" y="1972"/>
                      </a:lnTo>
                      <a:lnTo>
                        <a:pt x="1033" y="1975"/>
                      </a:lnTo>
                      <a:lnTo>
                        <a:pt x="1027" y="1976"/>
                      </a:lnTo>
                      <a:lnTo>
                        <a:pt x="1022" y="1977"/>
                      </a:lnTo>
                      <a:lnTo>
                        <a:pt x="1022" y="1977"/>
                      </a:lnTo>
                      <a:lnTo>
                        <a:pt x="1018" y="1976"/>
                      </a:lnTo>
                      <a:lnTo>
                        <a:pt x="1013" y="1975"/>
                      </a:lnTo>
                      <a:lnTo>
                        <a:pt x="1008" y="1973"/>
                      </a:lnTo>
                      <a:lnTo>
                        <a:pt x="1005" y="1970"/>
                      </a:lnTo>
                      <a:lnTo>
                        <a:pt x="1002" y="1967"/>
                      </a:lnTo>
                      <a:lnTo>
                        <a:pt x="998" y="1964"/>
                      </a:lnTo>
                      <a:lnTo>
                        <a:pt x="997" y="1959"/>
                      </a:lnTo>
                      <a:lnTo>
                        <a:pt x="996" y="1955"/>
                      </a:lnTo>
                      <a:lnTo>
                        <a:pt x="996" y="1955"/>
                      </a:lnTo>
                      <a:lnTo>
                        <a:pt x="992" y="1955"/>
                      </a:lnTo>
                      <a:lnTo>
                        <a:pt x="989" y="1957"/>
                      </a:lnTo>
                      <a:lnTo>
                        <a:pt x="984" y="1961"/>
                      </a:lnTo>
                      <a:lnTo>
                        <a:pt x="978" y="1965"/>
                      </a:lnTo>
                      <a:lnTo>
                        <a:pt x="975" y="1966"/>
                      </a:lnTo>
                      <a:lnTo>
                        <a:pt x="970" y="1967"/>
                      </a:lnTo>
                      <a:lnTo>
                        <a:pt x="970" y="1967"/>
                      </a:lnTo>
                      <a:lnTo>
                        <a:pt x="967" y="1966"/>
                      </a:lnTo>
                      <a:lnTo>
                        <a:pt x="965" y="1964"/>
                      </a:lnTo>
                      <a:lnTo>
                        <a:pt x="962" y="1960"/>
                      </a:lnTo>
                      <a:lnTo>
                        <a:pt x="960" y="1955"/>
                      </a:lnTo>
                      <a:lnTo>
                        <a:pt x="957" y="1944"/>
                      </a:lnTo>
                      <a:lnTo>
                        <a:pt x="953" y="1931"/>
                      </a:lnTo>
                      <a:lnTo>
                        <a:pt x="949" y="1918"/>
                      </a:lnTo>
                      <a:lnTo>
                        <a:pt x="946" y="1912"/>
                      </a:lnTo>
                      <a:lnTo>
                        <a:pt x="943" y="1906"/>
                      </a:lnTo>
                      <a:lnTo>
                        <a:pt x="939" y="1901"/>
                      </a:lnTo>
                      <a:lnTo>
                        <a:pt x="935" y="1897"/>
                      </a:lnTo>
                      <a:lnTo>
                        <a:pt x="929" y="1895"/>
                      </a:lnTo>
                      <a:lnTo>
                        <a:pt x="922" y="1893"/>
                      </a:lnTo>
                      <a:lnTo>
                        <a:pt x="922" y="1893"/>
                      </a:lnTo>
                      <a:lnTo>
                        <a:pt x="906" y="1891"/>
                      </a:lnTo>
                      <a:lnTo>
                        <a:pt x="892" y="1890"/>
                      </a:lnTo>
                      <a:lnTo>
                        <a:pt x="878" y="1889"/>
                      </a:lnTo>
                      <a:lnTo>
                        <a:pt x="868" y="1886"/>
                      </a:lnTo>
                      <a:lnTo>
                        <a:pt x="862" y="1884"/>
                      </a:lnTo>
                      <a:lnTo>
                        <a:pt x="858" y="1882"/>
                      </a:lnTo>
                      <a:lnTo>
                        <a:pt x="854" y="1877"/>
                      </a:lnTo>
                      <a:lnTo>
                        <a:pt x="851" y="1873"/>
                      </a:lnTo>
                      <a:lnTo>
                        <a:pt x="848" y="1867"/>
                      </a:lnTo>
                      <a:lnTo>
                        <a:pt x="847" y="1860"/>
                      </a:lnTo>
                      <a:lnTo>
                        <a:pt x="846" y="1852"/>
                      </a:lnTo>
                      <a:lnTo>
                        <a:pt x="845" y="1842"/>
                      </a:lnTo>
                      <a:lnTo>
                        <a:pt x="845" y="1842"/>
                      </a:lnTo>
                      <a:lnTo>
                        <a:pt x="779" y="1786"/>
                      </a:lnTo>
                      <a:lnTo>
                        <a:pt x="779" y="1786"/>
                      </a:lnTo>
                      <a:lnTo>
                        <a:pt x="779" y="1786"/>
                      </a:lnTo>
                      <a:lnTo>
                        <a:pt x="762" y="1785"/>
                      </a:lnTo>
                      <a:lnTo>
                        <a:pt x="753" y="1785"/>
                      </a:lnTo>
                      <a:lnTo>
                        <a:pt x="745" y="1783"/>
                      </a:lnTo>
                      <a:lnTo>
                        <a:pt x="738" y="1781"/>
                      </a:lnTo>
                      <a:lnTo>
                        <a:pt x="731" y="1777"/>
                      </a:lnTo>
                      <a:lnTo>
                        <a:pt x="726" y="1771"/>
                      </a:lnTo>
                      <a:lnTo>
                        <a:pt x="725" y="1768"/>
                      </a:lnTo>
                      <a:lnTo>
                        <a:pt x="724" y="1764"/>
                      </a:lnTo>
                      <a:lnTo>
                        <a:pt x="724" y="1764"/>
                      </a:lnTo>
                      <a:lnTo>
                        <a:pt x="725" y="1750"/>
                      </a:lnTo>
                      <a:lnTo>
                        <a:pt x="728" y="1735"/>
                      </a:lnTo>
                      <a:lnTo>
                        <a:pt x="728" y="1728"/>
                      </a:lnTo>
                      <a:lnTo>
                        <a:pt x="725" y="1721"/>
                      </a:lnTo>
                      <a:lnTo>
                        <a:pt x="722" y="1716"/>
                      </a:lnTo>
                      <a:lnTo>
                        <a:pt x="720" y="1714"/>
                      </a:lnTo>
                      <a:lnTo>
                        <a:pt x="716" y="1713"/>
                      </a:lnTo>
                      <a:lnTo>
                        <a:pt x="716" y="1713"/>
                      </a:lnTo>
                      <a:lnTo>
                        <a:pt x="703" y="1710"/>
                      </a:lnTo>
                      <a:lnTo>
                        <a:pt x="687" y="1710"/>
                      </a:lnTo>
                      <a:lnTo>
                        <a:pt x="674" y="1710"/>
                      </a:lnTo>
                      <a:lnTo>
                        <a:pt x="667" y="1710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6" y="1709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1" y="1706"/>
                      </a:lnTo>
                      <a:lnTo>
                        <a:pt x="661" y="1702"/>
                      </a:lnTo>
                      <a:lnTo>
                        <a:pt x="661" y="1694"/>
                      </a:lnTo>
                      <a:lnTo>
                        <a:pt x="662" y="1685"/>
                      </a:lnTo>
                      <a:lnTo>
                        <a:pt x="662" y="1676"/>
                      </a:lnTo>
                      <a:lnTo>
                        <a:pt x="662" y="1676"/>
                      </a:lnTo>
                      <a:lnTo>
                        <a:pt x="663" y="1659"/>
                      </a:lnTo>
                      <a:lnTo>
                        <a:pt x="666" y="1646"/>
                      </a:lnTo>
                      <a:lnTo>
                        <a:pt x="667" y="1643"/>
                      </a:lnTo>
                      <a:lnTo>
                        <a:pt x="669" y="1639"/>
                      </a:lnTo>
                      <a:lnTo>
                        <a:pt x="672" y="1636"/>
                      </a:lnTo>
                      <a:lnTo>
                        <a:pt x="675" y="1634"/>
                      </a:lnTo>
                      <a:lnTo>
                        <a:pt x="682" y="1631"/>
                      </a:lnTo>
                      <a:lnTo>
                        <a:pt x="690" y="1628"/>
                      </a:lnTo>
                      <a:lnTo>
                        <a:pt x="699" y="1624"/>
                      </a:lnTo>
                      <a:lnTo>
                        <a:pt x="709" y="1617"/>
                      </a:lnTo>
                      <a:lnTo>
                        <a:pt x="709" y="1617"/>
                      </a:lnTo>
                      <a:lnTo>
                        <a:pt x="713" y="1614"/>
                      </a:lnTo>
                      <a:lnTo>
                        <a:pt x="715" y="1610"/>
                      </a:lnTo>
                      <a:lnTo>
                        <a:pt x="715" y="1605"/>
                      </a:lnTo>
                      <a:lnTo>
                        <a:pt x="715" y="1600"/>
                      </a:lnTo>
                      <a:lnTo>
                        <a:pt x="714" y="1590"/>
                      </a:lnTo>
                      <a:lnTo>
                        <a:pt x="715" y="1585"/>
                      </a:lnTo>
                      <a:lnTo>
                        <a:pt x="716" y="1580"/>
                      </a:lnTo>
                      <a:lnTo>
                        <a:pt x="716" y="1580"/>
                      </a:lnTo>
                      <a:lnTo>
                        <a:pt x="738" y="1563"/>
                      </a:lnTo>
                      <a:lnTo>
                        <a:pt x="758" y="1549"/>
                      </a:lnTo>
                      <a:lnTo>
                        <a:pt x="767" y="1541"/>
                      </a:lnTo>
                      <a:lnTo>
                        <a:pt x="775" y="1533"/>
                      </a:lnTo>
                      <a:lnTo>
                        <a:pt x="783" y="1524"/>
                      </a:lnTo>
                      <a:lnTo>
                        <a:pt x="790" y="1515"/>
                      </a:lnTo>
                      <a:lnTo>
                        <a:pt x="790" y="1515"/>
                      </a:lnTo>
                      <a:lnTo>
                        <a:pt x="805" y="1495"/>
                      </a:lnTo>
                      <a:lnTo>
                        <a:pt x="820" y="1479"/>
                      </a:lnTo>
                      <a:lnTo>
                        <a:pt x="836" y="1464"/>
                      </a:lnTo>
                      <a:lnTo>
                        <a:pt x="853" y="1453"/>
                      </a:lnTo>
                      <a:lnTo>
                        <a:pt x="871" y="1442"/>
                      </a:lnTo>
                      <a:lnTo>
                        <a:pt x="892" y="1434"/>
                      </a:lnTo>
                      <a:lnTo>
                        <a:pt x="914" y="1426"/>
                      </a:lnTo>
                      <a:lnTo>
                        <a:pt x="937" y="1419"/>
                      </a:lnTo>
                      <a:lnTo>
                        <a:pt x="937" y="1419"/>
                      </a:lnTo>
                      <a:lnTo>
                        <a:pt x="944" y="1416"/>
                      </a:lnTo>
                      <a:lnTo>
                        <a:pt x="949" y="1410"/>
                      </a:lnTo>
                      <a:lnTo>
                        <a:pt x="959" y="1400"/>
                      </a:lnTo>
                      <a:lnTo>
                        <a:pt x="964" y="1394"/>
                      </a:lnTo>
                      <a:lnTo>
                        <a:pt x="969" y="1389"/>
                      </a:lnTo>
                      <a:lnTo>
                        <a:pt x="976" y="1387"/>
                      </a:lnTo>
                      <a:lnTo>
                        <a:pt x="984" y="1386"/>
                      </a:lnTo>
                      <a:lnTo>
                        <a:pt x="984" y="1386"/>
                      </a:lnTo>
                      <a:lnTo>
                        <a:pt x="991" y="1387"/>
                      </a:lnTo>
                      <a:lnTo>
                        <a:pt x="996" y="1391"/>
                      </a:lnTo>
                      <a:lnTo>
                        <a:pt x="1000" y="1395"/>
                      </a:lnTo>
                      <a:lnTo>
                        <a:pt x="1004" y="1402"/>
                      </a:lnTo>
                      <a:lnTo>
                        <a:pt x="1006" y="1410"/>
                      </a:lnTo>
                      <a:lnTo>
                        <a:pt x="1008" y="1419"/>
                      </a:lnTo>
                      <a:lnTo>
                        <a:pt x="1013" y="1439"/>
                      </a:lnTo>
                      <a:lnTo>
                        <a:pt x="1018" y="1458"/>
                      </a:lnTo>
                      <a:lnTo>
                        <a:pt x="1020" y="1468"/>
                      </a:lnTo>
                      <a:lnTo>
                        <a:pt x="1025" y="1476"/>
                      </a:lnTo>
                      <a:lnTo>
                        <a:pt x="1029" y="1483"/>
                      </a:lnTo>
                      <a:lnTo>
                        <a:pt x="1035" y="1488"/>
                      </a:lnTo>
                      <a:lnTo>
                        <a:pt x="1043" y="1492"/>
                      </a:lnTo>
                      <a:lnTo>
                        <a:pt x="1051" y="1493"/>
                      </a:lnTo>
                      <a:lnTo>
                        <a:pt x="1051" y="1493"/>
                      </a:lnTo>
                      <a:lnTo>
                        <a:pt x="1058" y="1492"/>
                      </a:lnTo>
                      <a:lnTo>
                        <a:pt x="1066" y="1488"/>
                      </a:lnTo>
                      <a:lnTo>
                        <a:pt x="1074" y="1484"/>
                      </a:lnTo>
                      <a:lnTo>
                        <a:pt x="1082" y="1479"/>
                      </a:lnTo>
                      <a:lnTo>
                        <a:pt x="1106" y="1460"/>
                      </a:lnTo>
                      <a:lnTo>
                        <a:pt x="1106" y="1460"/>
                      </a:lnTo>
                      <a:lnTo>
                        <a:pt x="1114" y="1455"/>
                      </a:lnTo>
                      <a:lnTo>
                        <a:pt x="1123" y="1453"/>
                      </a:lnTo>
                      <a:lnTo>
                        <a:pt x="1143" y="1449"/>
                      </a:lnTo>
                      <a:lnTo>
                        <a:pt x="1165" y="1447"/>
                      </a:lnTo>
                      <a:lnTo>
                        <a:pt x="1186" y="1445"/>
                      </a:lnTo>
                      <a:lnTo>
                        <a:pt x="1196" y="1442"/>
                      </a:lnTo>
                      <a:lnTo>
                        <a:pt x="1205" y="1440"/>
                      </a:lnTo>
                      <a:lnTo>
                        <a:pt x="1213" y="1437"/>
                      </a:lnTo>
                      <a:lnTo>
                        <a:pt x="1220" y="1432"/>
                      </a:lnTo>
                      <a:lnTo>
                        <a:pt x="1226" y="1425"/>
                      </a:lnTo>
                      <a:lnTo>
                        <a:pt x="1230" y="1418"/>
                      </a:lnTo>
                      <a:lnTo>
                        <a:pt x="1234" y="1408"/>
                      </a:lnTo>
                      <a:lnTo>
                        <a:pt x="1235" y="1396"/>
                      </a:lnTo>
                      <a:lnTo>
                        <a:pt x="1235" y="1396"/>
                      </a:lnTo>
                      <a:lnTo>
                        <a:pt x="1235" y="1361"/>
                      </a:lnTo>
                      <a:lnTo>
                        <a:pt x="1235" y="1361"/>
                      </a:lnTo>
                      <a:lnTo>
                        <a:pt x="1235" y="1346"/>
                      </a:lnTo>
                      <a:lnTo>
                        <a:pt x="1237" y="1332"/>
                      </a:lnTo>
                      <a:lnTo>
                        <a:pt x="1241" y="1319"/>
                      </a:lnTo>
                      <a:lnTo>
                        <a:pt x="1245" y="1308"/>
                      </a:lnTo>
                      <a:lnTo>
                        <a:pt x="1255" y="1285"/>
                      </a:lnTo>
                      <a:lnTo>
                        <a:pt x="1259" y="1273"/>
                      </a:lnTo>
                      <a:lnTo>
                        <a:pt x="1264" y="1260"/>
                      </a:lnTo>
                      <a:lnTo>
                        <a:pt x="1264" y="1260"/>
                      </a:lnTo>
                      <a:lnTo>
                        <a:pt x="1266" y="1250"/>
                      </a:lnTo>
                      <a:lnTo>
                        <a:pt x="1267" y="1240"/>
                      </a:lnTo>
                      <a:lnTo>
                        <a:pt x="1270" y="1219"/>
                      </a:lnTo>
                      <a:lnTo>
                        <a:pt x="1271" y="1210"/>
                      </a:lnTo>
                      <a:lnTo>
                        <a:pt x="1273" y="1201"/>
                      </a:lnTo>
                      <a:lnTo>
                        <a:pt x="1277" y="1193"/>
                      </a:lnTo>
                      <a:lnTo>
                        <a:pt x="1283" y="1183"/>
                      </a:lnTo>
                      <a:lnTo>
                        <a:pt x="1283" y="1183"/>
                      </a:lnTo>
                      <a:lnTo>
                        <a:pt x="1296" y="1194"/>
                      </a:lnTo>
                      <a:lnTo>
                        <a:pt x="1303" y="1197"/>
                      </a:lnTo>
                      <a:lnTo>
                        <a:pt x="1308" y="1198"/>
                      </a:lnTo>
                      <a:lnTo>
                        <a:pt x="1312" y="1198"/>
                      </a:lnTo>
                      <a:lnTo>
                        <a:pt x="1312" y="1198"/>
                      </a:lnTo>
                      <a:lnTo>
                        <a:pt x="1320" y="1198"/>
                      </a:lnTo>
                      <a:lnTo>
                        <a:pt x="1326" y="1196"/>
                      </a:lnTo>
                      <a:lnTo>
                        <a:pt x="1339" y="1189"/>
                      </a:lnTo>
                      <a:lnTo>
                        <a:pt x="1344" y="1186"/>
                      </a:lnTo>
                      <a:lnTo>
                        <a:pt x="1351" y="1182"/>
                      </a:lnTo>
                      <a:lnTo>
                        <a:pt x="1358" y="1180"/>
                      </a:lnTo>
                      <a:lnTo>
                        <a:pt x="1367" y="1180"/>
                      </a:lnTo>
                      <a:lnTo>
                        <a:pt x="1367" y="1180"/>
                      </a:lnTo>
                      <a:lnTo>
                        <a:pt x="1357" y="1134"/>
                      </a:lnTo>
                      <a:lnTo>
                        <a:pt x="1347" y="1086"/>
                      </a:lnTo>
                      <a:lnTo>
                        <a:pt x="1338" y="1034"/>
                      </a:lnTo>
                      <a:lnTo>
                        <a:pt x="1327" y="982"/>
                      </a:lnTo>
                      <a:lnTo>
                        <a:pt x="1327" y="982"/>
                      </a:lnTo>
                      <a:lnTo>
                        <a:pt x="1326" y="975"/>
                      </a:lnTo>
                      <a:lnTo>
                        <a:pt x="1327" y="969"/>
                      </a:lnTo>
                      <a:lnTo>
                        <a:pt x="1331" y="962"/>
                      </a:lnTo>
                      <a:lnTo>
                        <a:pt x="1335" y="956"/>
                      </a:lnTo>
                      <a:lnTo>
                        <a:pt x="1349" y="942"/>
                      </a:lnTo>
                      <a:lnTo>
                        <a:pt x="1365" y="928"/>
                      </a:lnTo>
                      <a:lnTo>
                        <a:pt x="1381" y="912"/>
                      </a:lnTo>
                      <a:lnTo>
                        <a:pt x="1389" y="904"/>
                      </a:lnTo>
                      <a:lnTo>
                        <a:pt x="1396" y="895"/>
                      </a:lnTo>
                      <a:lnTo>
                        <a:pt x="1402" y="886"/>
                      </a:lnTo>
                      <a:lnTo>
                        <a:pt x="1407" y="876"/>
                      </a:lnTo>
                      <a:lnTo>
                        <a:pt x="1410" y="867"/>
                      </a:lnTo>
                      <a:lnTo>
                        <a:pt x="1411" y="857"/>
                      </a:lnTo>
                      <a:lnTo>
                        <a:pt x="1411" y="857"/>
                      </a:lnTo>
                      <a:lnTo>
                        <a:pt x="1411" y="851"/>
                      </a:lnTo>
                      <a:lnTo>
                        <a:pt x="1410" y="844"/>
                      </a:lnTo>
                      <a:lnTo>
                        <a:pt x="1408" y="837"/>
                      </a:lnTo>
                      <a:lnTo>
                        <a:pt x="1405" y="831"/>
                      </a:lnTo>
                      <a:lnTo>
                        <a:pt x="1402" y="824"/>
                      </a:lnTo>
                      <a:lnTo>
                        <a:pt x="1398" y="819"/>
                      </a:lnTo>
                      <a:lnTo>
                        <a:pt x="1393" y="813"/>
                      </a:lnTo>
                      <a:lnTo>
                        <a:pt x="1387" y="807"/>
                      </a:lnTo>
                      <a:lnTo>
                        <a:pt x="1380" y="802"/>
                      </a:lnTo>
                      <a:lnTo>
                        <a:pt x="1373" y="798"/>
                      </a:lnTo>
                      <a:lnTo>
                        <a:pt x="1365" y="794"/>
                      </a:lnTo>
                      <a:lnTo>
                        <a:pt x="1355" y="791"/>
                      </a:lnTo>
                      <a:lnTo>
                        <a:pt x="1346" y="790"/>
                      </a:lnTo>
                      <a:lnTo>
                        <a:pt x="1334" y="789"/>
                      </a:lnTo>
                      <a:lnTo>
                        <a:pt x="1321" y="789"/>
                      </a:lnTo>
                      <a:lnTo>
                        <a:pt x="1309" y="791"/>
                      </a:lnTo>
                      <a:lnTo>
                        <a:pt x="1309" y="791"/>
                      </a:lnTo>
                      <a:lnTo>
                        <a:pt x="1287" y="793"/>
                      </a:lnTo>
                      <a:lnTo>
                        <a:pt x="1266" y="796"/>
                      </a:lnTo>
                      <a:lnTo>
                        <a:pt x="1245" y="797"/>
                      </a:lnTo>
                      <a:lnTo>
                        <a:pt x="1227" y="797"/>
                      </a:lnTo>
                      <a:lnTo>
                        <a:pt x="1191" y="796"/>
                      </a:lnTo>
                      <a:lnTo>
                        <a:pt x="1174" y="796"/>
                      </a:lnTo>
                      <a:lnTo>
                        <a:pt x="1158" y="797"/>
                      </a:lnTo>
                      <a:lnTo>
                        <a:pt x="1143" y="800"/>
                      </a:lnTo>
                      <a:lnTo>
                        <a:pt x="1128" y="804"/>
                      </a:lnTo>
                      <a:lnTo>
                        <a:pt x="1114" y="811"/>
                      </a:lnTo>
                      <a:lnTo>
                        <a:pt x="1102" y="819"/>
                      </a:lnTo>
                      <a:lnTo>
                        <a:pt x="1089" y="830"/>
                      </a:lnTo>
                      <a:lnTo>
                        <a:pt x="1076" y="845"/>
                      </a:lnTo>
                      <a:lnTo>
                        <a:pt x="1066" y="863"/>
                      </a:lnTo>
                      <a:lnTo>
                        <a:pt x="1054" y="886"/>
                      </a:lnTo>
                      <a:lnTo>
                        <a:pt x="1054" y="886"/>
                      </a:lnTo>
                      <a:lnTo>
                        <a:pt x="1046" y="895"/>
                      </a:lnTo>
                      <a:lnTo>
                        <a:pt x="1037" y="901"/>
                      </a:lnTo>
                      <a:lnTo>
                        <a:pt x="1029" y="905"/>
                      </a:lnTo>
                      <a:lnTo>
                        <a:pt x="1020" y="907"/>
                      </a:lnTo>
                      <a:lnTo>
                        <a:pt x="1012" y="908"/>
                      </a:lnTo>
                      <a:lnTo>
                        <a:pt x="1004" y="907"/>
                      </a:lnTo>
                      <a:lnTo>
                        <a:pt x="997" y="905"/>
                      </a:lnTo>
                      <a:lnTo>
                        <a:pt x="990" y="901"/>
                      </a:lnTo>
                      <a:lnTo>
                        <a:pt x="984" y="898"/>
                      </a:lnTo>
                      <a:lnTo>
                        <a:pt x="981" y="892"/>
                      </a:lnTo>
                      <a:lnTo>
                        <a:pt x="977" y="888"/>
                      </a:lnTo>
                      <a:lnTo>
                        <a:pt x="976" y="881"/>
                      </a:lnTo>
                      <a:lnTo>
                        <a:pt x="976" y="875"/>
                      </a:lnTo>
                      <a:lnTo>
                        <a:pt x="978" y="869"/>
                      </a:lnTo>
                      <a:lnTo>
                        <a:pt x="983" y="862"/>
                      </a:lnTo>
                      <a:lnTo>
                        <a:pt x="989" y="857"/>
                      </a:lnTo>
                      <a:lnTo>
                        <a:pt x="989" y="857"/>
                      </a:lnTo>
                      <a:lnTo>
                        <a:pt x="997" y="851"/>
                      </a:lnTo>
                      <a:lnTo>
                        <a:pt x="1005" y="844"/>
                      </a:lnTo>
                      <a:lnTo>
                        <a:pt x="1021" y="834"/>
                      </a:lnTo>
                      <a:lnTo>
                        <a:pt x="1036" y="823"/>
                      </a:lnTo>
                      <a:lnTo>
                        <a:pt x="1050" y="813"/>
                      </a:lnTo>
                      <a:lnTo>
                        <a:pt x="1057" y="807"/>
                      </a:lnTo>
                      <a:lnTo>
                        <a:pt x="1061" y="800"/>
                      </a:lnTo>
                      <a:lnTo>
                        <a:pt x="1067" y="793"/>
                      </a:lnTo>
                      <a:lnTo>
                        <a:pt x="1071" y="785"/>
                      </a:lnTo>
                      <a:lnTo>
                        <a:pt x="1073" y="776"/>
                      </a:lnTo>
                      <a:lnTo>
                        <a:pt x="1074" y="765"/>
                      </a:lnTo>
                      <a:lnTo>
                        <a:pt x="1074" y="753"/>
                      </a:lnTo>
                      <a:lnTo>
                        <a:pt x="1073" y="739"/>
                      </a:lnTo>
                      <a:lnTo>
                        <a:pt x="1073" y="739"/>
                      </a:lnTo>
                      <a:lnTo>
                        <a:pt x="1071" y="722"/>
                      </a:lnTo>
                      <a:lnTo>
                        <a:pt x="1067" y="707"/>
                      </a:lnTo>
                      <a:lnTo>
                        <a:pt x="1064" y="693"/>
                      </a:lnTo>
                      <a:lnTo>
                        <a:pt x="1060" y="681"/>
                      </a:lnTo>
                      <a:lnTo>
                        <a:pt x="1056" y="669"/>
                      </a:lnTo>
                      <a:lnTo>
                        <a:pt x="1050" y="660"/>
                      </a:lnTo>
                      <a:lnTo>
                        <a:pt x="1044" y="651"/>
                      </a:lnTo>
                      <a:lnTo>
                        <a:pt x="1038" y="644"/>
                      </a:lnTo>
                      <a:lnTo>
                        <a:pt x="1033" y="637"/>
                      </a:lnTo>
                      <a:lnTo>
                        <a:pt x="1026" y="631"/>
                      </a:lnTo>
                      <a:lnTo>
                        <a:pt x="1019" y="626"/>
                      </a:lnTo>
                      <a:lnTo>
                        <a:pt x="1012" y="623"/>
                      </a:lnTo>
                      <a:lnTo>
                        <a:pt x="997" y="616"/>
                      </a:lnTo>
                      <a:lnTo>
                        <a:pt x="982" y="613"/>
                      </a:lnTo>
                      <a:lnTo>
                        <a:pt x="966" y="610"/>
                      </a:lnTo>
                      <a:lnTo>
                        <a:pt x="951" y="608"/>
                      </a:lnTo>
                      <a:lnTo>
                        <a:pt x="936" y="607"/>
                      </a:lnTo>
                      <a:lnTo>
                        <a:pt x="921" y="605"/>
                      </a:lnTo>
                      <a:lnTo>
                        <a:pt x="908" y="600"/>
                      </a:lnTo>
                      <a:lnTo>
                        <a:pt x="903" y="598"/>
                      </a:lnTo>
                      <a:lnTo>
                        <a:pt x="897" y="594"/>
                      </a:lnTo>
                      <a:lnTo>
                        <a:pt x="891" y="591"/>
                      </a:lnTo>
                      <a:lnTo>
                        <a:pt x="886" y="586"/>
                      </a:lnTo>
                      <a:lnTo>
                        <a:pt x="882" y="580"/>
                      </a:lnTo>
                      <a:lnTo>
                        <a:pt x="878" y="575"/>
                      </a:lnTo>
                      <a:lnTo>
                        <a:pt x="878" y="575"/>
                      </a:lnTo>
                      <a:lnTo>
                        <a:pt x="878" y="567"/>
                      </a:lnTo>
                      <a:lnTo>
                        <a:pt x="880" y="560"/>
                      </a:lnTo>
                      <a:lnTo>
                        <a:pt x="881" y="554"/>
                      </a:lnTo>
                      <a:lnTo>
                        <a:pt x="884" y="549"/>
                      </a:lnTo>
                      <a:lnTo>
                        <a:pt x="888" y="546"/>
                      </a:lnTo>
                      <a:lnTo>
                        <a:pt x="891" y="542"/>
                      </a:lnTo>
                      <a:lnTo>
                        <a:pt x="897" y="540"/>
                      </a:lnTo>
                      <a:lnTo>
                        <a:pt x="901" y="539"/>
                      </a:lnTo>
                      <a:lnTo>
                        <a:pt x="914" y="537"/>
                      </a:lnTo>
                      <a:lnTo>
                        <a:pt x="928" y="537"/>
                      </a:lnTo>
                      <a:lnTo>
                        <a:pt x="958" y="537"/>
                      </a:lnTo>
                      <a:lnTo>
                        <a:pt x="972" y="537"/>
                      </a:lnTo>
                      <a:lnTo>
                        <a:pt x="985" y="536"/>
                      </a:lnTo>
                      <a:lnTo>
                        <a:pt x="998" y="532"/>
                      </a:lnTo>
                      <a:lnTo>
                        <a:pt x="1003" y="529"/>
                      </a:lnTo>
                      <a:lnTo>
                        <a:pt x="1007" y="525"/>
                      </a:lnTo>
                      <a:lnTo>
                        <a:pt x="1012" y="522"/>
                      </a:lnTo>
                      <a:lnTo>
                        <a:pt x="1015" y="517"/>
                      </a:lnTo>
                      <a:lnTo>
                        <a:pt x="1018" y="510"/>
                      </a:lnTo>
                      <a:lnTo>
                        <a:pt x="1019" y="503"/>
                      </a:lnTo>
                      <a:lnTo>
                        <a:pt x="1019" y="495"/>
                      </a:lnTo>
                      <a:lnTo>
                        <a:pt x="1019" y="486"/>
                      </a:lnTo>
                      <a:lnTo>
                        <a:pt x="1018" y="476"/>
                      </a:lnTo>
                      <a:lnTo>
                        <a:pt x="1014" y="463"/>
                      </a:lnTo>
                      <a:lnTo>
                        <a:pt x="1014" y="463"/>
                      </a:lnTo>
                      <a:lnTo>
                        <a:pt x="1013" y="449"/>
                      </a:lnTo>
                      <a:lnTo>
                        <a:pt x="1013" y="438"/>
                      </a:lnTo>
                      <a:lnTo>
                        <a:pt x="1013" y="427"/>
                      </a:lnTo>
                      <a:lnTo>
                        <a:pt x="1015" y="419"/>
                      </a:lnTo>
                      <a:lnTo>
                        <a:pt x="1018" y="412"/>
                      </a:lnTo>
                      <a:lnTo>
                        <a:pt x="1020" y="408"/>
                      </a:lnTo>
                      <a:lnTo>
                        <a:pt x="1025" y="403"/>
                      </a:lnTo>
                      <a:lnTo>
                        <a:pt x="1028" y="401"/>
                      </a:lnTo>
                      <a:lnTo>
                        <a:pt x="1033" y="399"/>
                      </a:lnTo>
                      <a:lnTo>
                        <a:pt x="1038" y="399"/>
                      </a:lnTo>
                      <a:lnTo>
                        <a:pt x="1049" y="399"/>
                      </a:lnTo>
                      <a:lnTo>
                        <a:pt x="1069" y="401"/>
                      </a:lnTo>
                      <a:lnTo>
                        <a:pt x="1069" y="401"/>
                      </a:lnTo>
                      <a:lnTo>
                        <a:pt x="1090" y="403"/>
                      </a:lnTo>
                      <a:lnTo>
                        <a:pt x="1106" y="403"/>
                      </a:lnTo>
                      <a:lnTo>
                        <a:pt x="1120" y="402"/>
                      </a:lnTo>
                      <a:lnTo>
                        <a:pt x="1130" y="397"/>
                      </a:lnTo>
                      <a:lnTo>
                        <a:pt x="1138" y="393"/>
                      </a:lnTo>
                      <a:lnTo>
                        <a:pt x="1144" y="387"/>
                      </a:lnTo>
                      <a:lnTo>
                        <a:pt x="1150" y="380"/>
                      </a:lnTo>
                      <a:lnTo>
                        <a:pt x="1152" y="372"/>
                      </a:lnTo>
                      <a:lnTo>
                        <a:pt x="1158" y="356"/>
                      </a:lnTo>
                      <a:lnTo>
                        <a:pt x="1163" y="342"/>
                      </a:lnTo>
                      <a:lnTo>
                        <a:pt x="1166" y="335"/>
                      </a:lnTo>
                      <a:lnTo>
                        <a:pt x="1170" y="331"/>
                      </a:lnTo>
                      <a:lnTo>
                        <a:pt x="1175" y="326"/>
                      </a:lnTo>
                      <a:lnTo>
                        <a:pt x="1183" y="324"/>
                      </a:lnTo>
                      <a:lnTo>
                        <a:pt x="1183" y="324"/>
                      </a:lnTo>
                      <a:lnTo>
                        <a:pt x="1197" y="321"/>
                      </a:lnTo>
                      <a:lnTo>
                        <a:pt x="1209" y="317"/>
                      </a:lnTo>
                      <a:lnTo>
                        <a:pt x="1220" y="310"/>
                      </a:lnTo>
                      <a:lnTo>
                        <a:pt x="1229" y="303"/>
                      </a:lnTo>
                      <a:lnTo>
                        <a:pt x="1239" y="294"/>
                      </a:lnTo>
                      <a:lnTo>
                        <a:pt x="1245" y="285"/>
                      </a:lnTo>
                      <a:lnTo>
                        <a:pt x="1252" y="274"/>
                      </a:lnTo>
                      <a:lnTo>
                        <a:pt x="1258" y="264"/>
                      </a:lnTo>
                      <a:lnTo>
                        <a:pt x="1262" y="254"/>
                      </a:lnTo>
                      <a:lnTo>
                        <a:pt x="1265" y="244"/>
                      </a:lnTo>
                      <a:lnTo>
                        <a:pt x="1266" y="234"/>
                      </a:lnTo>
                      <a:lnTo>
                        <a:pt x="1267" y="225"/>
                      </a:lnTo>
                      <a:lnTo>
                        <a:pt x="1266" y="217"/>
                      </a:lnTo>
                      <a:lnTo>
                        <a:pt x="1264" y="209"/>
                      </a:lnTo>
                      <a:lnTo>
                        <a:pt x="1262" y="203"/>
                      </a:lnTo>
                      <a:lnTo>
                        <a:pt x="1257" y="200"/>
                      </a:lnTo>
                      <a:lnTo>
                        <a:pt x="1257" y="200"/>
                      </a:lnTo>
                      <a:lnTo>
                        <a:pt x="1237" y="208"/>
                      </a:lnTo>
                      <a:lnTo>
                        <a:pt x="1229" y="211"/>
                      </a:lnTo>
                      <a:lnTo>
                        <a:pt x="1221" y="212"/>
                      </a:lnTo>
                      <a:lnTo>
                        <a:pt x="1214" y="213"/>
                      </a:lnTo>
                      <a:lnTo>
                        <a:pt x="1207" y="213"/>
                      </a:lnTo>
                      <a:lnTo>
                        <a:pt x="1202" y="213"/>
                      </a:lnTo>
                      <a:lnTo>
                        <a:pt x="1196" y="212"/>
                      </a:lnTo>
                      <a:lnTo>
                        <a:pt x="1186" y="208"/>
                      </a:lnTo>
                      <a:lnTo>
                        <a:pt x="1178" y="203"/>
                      </a:lnTo>
                      <a:lnTo>
                        <a:pt x="1170" y="196"/>
                      </a:lnTo>
                      <a:lnTo>
                        <a:pt x="1163" y="188"/>
                      </a:lnTo>
                      <a:lnTo>
                        <a:pt x="1155" y="181"/>
                      </a:lnTo>
                      <a:lnTo>
                        <a:pt x="1148" y="174"/>
                      </a:lnTo>
                      <a:lnTo>
                        <a:pt x="1140" y="168"/>
                      </a:lnTo>
                      <a:lnTo>
                        <a:pt x="1129" y="164"/>
                      </a:lnTo>
                      <a:lnTo>
                        <a:pt x="1125" y="163"/>
                      </a:lnTo>
                      <a:lnTo>
                        <a:pt x="1119" y="163"/>
                      </a:lnTo>
                      <a:lnTo>
                        <a:pt x="1113" y="163"/>
                      </a:lnTo>
                      <a:lnTo>
                        <a:pt x="1106" y="164"/>
                      </a:lnTo>
                      <a:lnTo>
                        <a:pt x="1098" y="166"/>
                      </a:lnTo>
                      <a:lnTo>
                        <a:pt x="1091" y="168"/>
                      </a:lnTo>
                      <a:lnTo>
                        <a:pt x="1073" y="178"/>
                      </a:lnTo>
                      <a:lnTo>
                        <a:pt x="1073" y="178"/>
                      </a:lnTo>
                      <a:lnTo>
                        <a:pt x="1065" y="181"/>
                      </a:lnTo>
                      <a:lnTo>
                        <a:pt x="1062" y="181"/>
                      </a:lnTo>
                      <a:lnTo>
                        <a:pt x="1061" y="181"/>
                      </a:lnTo>
                      <a:lnTo>
                        <a:pt x="1060" y="180"/>
                      </a:lnTo>
                      <a:lnTo>
                        <a:pt x="1060" y="179"/>
                      </a:lnTo>
                      <a:lnTo>
                        <a:pt x="1062" y="173"/>
                      </a:lnTo>
                      <a:lnTo>
                        <a:pt x="1072" y="155"/>
                      </a:lnTo>
                      <a:lnTo>
                        <a:pt x="1077" y="143"/>
                      </a:lnTo>
                      <a:lnTo>
                        <a:pt x="1082" y="129"/>
                      </a:lnTo>
                      <a:lnTo>
                        <a:pt x="1087" y="114"/>
                      </a:lnTo>
                      <a:lnTo>
                        <a:pt x="1088" y="98"/>
                      </a:lnTo>
                      <a:lnTo>
                        <a:pt x="1089" y="90"/>
                      </a:lnTo>
                      <a:lnTo>
                        <a:pt x="1088" y="82"/>
                      </a:lnTo>
                      <a:lnTo>
                        <a:pt x="1087" y="73"/>
                      </a:lnTo>
                      <a:lnTo>
                        <a:pt x="1084" y="65"/>
                      </a:lnTo>
                      <a:lnTo>
                        <a:pt x="1081" y="57"/>
                      </a:lnTo>
                      <a:lnTo>
                        <a:pt x="1076" y="49"/>
                      </a:lnTo>
                      <a:lnTo>
                        <a:pt x="1071" y="40"/>
                      </a:lnTo>
                      <a:lnTo>
                        <a:pt x="1064" y="32"/>
                      </a:lnTo>
                      <a:lnTo>
                        <a:pt x="1056" y="23"/>
                      </a:lnTo>
                      <a:lnTo>
                        <a:pt x="1046" y="15"/>
                      </a:lnTo>
                      <a:lnTo>
                        <a:pt x="1035" y="9"/>
                      </a:lnTo>
                      <a:lnTo>
                        <a:pt x="1022" y="0"/>
                      </a:lnTo>
                      <a:lnTo>
                        <a:pt x="1022" y="0"/>
                      </a:lnTo>
                      <a:lnTo>
                        <a:pt x="988" y="20"/>
                      </a:lnTo>
                      <a:lnTo>
                        <a:pt x="955" y="38"/>
                      </a:lnTo>
                      <a:lnTo>
                        <a:pt x="939" y="46"/>
                      </a:lnTo>
                      <a:lnTo>
                        <a:pt x="924" y="56"/>
                      </a:lnTo>
                      <a:lnTo>
                        <a:pt x="911" y="66"/>
                      </a:lnTo>
                      <a:lnTo>
                        <a:pt x="897" y="76"/>
                      </a:lnTo>
                      <a:lnTo>
                        <a:pt x="885" y="88"/>
                      </a:lnTo>
                      <a:lnTo>
                        <a:pt x="874" y="101"/>
                      </a:lnTo>
                      <a:lnTo>
                        <a:pt x="865" y="116"/>
                      </a:lnTo>
                      <a:lnTo>
                        <a:pt x="855" y="132"/>
                      </a:lnTo>
                      <a:lnTo>
                        <a:pt x="848" y="149"/>
                      </a:lnTo>
                      <a:lnTo>
                        <a:pt x="844" y="170"/>
                      </a:lnTo>
                      <a:lnTo>
                        <a:pt x="840" y="193"/>
                      </a:lnTo>
                      <a:lnTo>
                        <a:pt x="838" y="218"/>
                      </a:lnTo>
                      <a:lnTo>
                        <a:pt x="838" y="218"/>
                      </a:lnTo>
                      <a:lnTo>
                        <a:pt x="848" y="216"/>
                      </a:lnTo>
                      <a:lnTo>
                        <a:pt x="860" y="213"/>
                      </a:lnTo>
                      <a:lnTo>
                        <a:pt x="875" y="212"/>
                      </a:lnTo>
                      <a:lnTo>
                        <a:pt x="892" y="212"/>
                      </a:lnTo>
                      <a:lnTo>
                        <a:pt x="909" y="214"/>
                      </a:lnTo>
                      <a:lnTo>
                        <a:pt x="919" y="217"/>
                      </a:lnTo>
                      <a:lnTo>
                        <a:pt x="928" y="219"/>
                      </a:lnTo>
                      <a:lnTo>
                        <a:pt x="936" y="224"/>
                      </a:lnTo>
                      <a:lnTo>
                        <a:pt x="945" y="228"/>
                      </a:lnTo>
                      <a:lnTo>
                        <a:pt x="945" y="228"/>
                      </a:lnTo>
                      <a:lnTo>
                        <a:pt x="943" y="261"/>
                      </a:lnTo>
                      <a:lnTo>
                        <a:pt x="941" y="271"/>
                      </a:lnTo>
                      <a:lnTo>
                        <a:pt x="939" y="275"/>
                      </a:lnTo>
                      <a:lnTo>
                        <a:pt x="937" y="279"/>
                      </a:lnTo>
                      <a:lnTo>
                        <a:pt x="934" y="282"/>
                      </a:lnTo>
                      <a:lnTo>
                        <a:pt x="930" y="285"/>
                      </a:lnTo>
                      <a:lnTo>
                        <a:pt x="927" y="287"/>
                      </a:lnTo>
                      <a:lnTo>
                        <a:pt x="921" y="288"/>
                      </a:lnTo>
                      <a:lnTo>
                        <a:pt x="907" y="290"/>
                      </a:lnTo>
                      <a:lnTo>
                        <a:pt x="890" y="290"/>
                      </a:lnTo>
                      <a:lnTo>
                        <a:pt x="890" y="290"/>
                      </a:lnTo>
                      <a:lnTo>
                        <a:pt x="883" y="290"/>
                      </a:lnTo>
                      <a:lnTo>
                        <a:pt x="877" y="288"/>
                      </a:lnTo>
                      <a:lnTo>
                        <a:pt x="863" y="282"/>
                      </a:lnTo>
                      <a:lnTo>
                        <a:pt x="850" y="275"/>
                      </a:lnTo>
                      <a:lnTo>
                        <a:pt x="832" y="269"/>
                      </a:lnTo>
                      <a:lnTo>
                        <a:pt x="822" y="265"/>
                      </a:lnTo>
                      <a:lnTo>
                        <a:pt x="812" y="263"/>
                      </a:lnTo>
                      <a:lnTo>
                        <a:pt x="800" y="262"/>
                      </a:lnTo>
                      <a:lnTo>
                        <a:pt x="787" y="262"/>
                      </a:lnTo>
                      <a:lnTo>
                        <a:pt x="774" y="263"/>
                      </a:lnTo>
                      <a:lnTo>
                        <a:pt x="759" y="265"/>
                      </a:lnTo>
                      <a:lnTo>
                        <a:pt x="743" y="270"/>
                      </a:lnTo>
                      <a:lnTo>
                        <a:pt x="724" y="275"/>
                      </a:lnTo>
                      <a:lnTo>
                        <a:pt x="724" y="275"/>
                      </a:lnTo>
                      <a:lnTo>
                        <a:pt x="700" y="301"/>
                      </a:lnTo>
                      <a:lnTo>
                        <a:pt x="676" y="324"/>
                      </a:lnTo>
                      <a:lnTo>
                        <a:pt x="649" y="345"/>
                      </a:lnTo>
                      <a:lnTo>
                        <a:pt x="623" y="365"/>
                      </a:lnTo>
                      <a:lnTo>
                        <a:pt x="595" y="384"/>
                      </a:lnTo>
                      <a:lnTo>
                        <a:pt x="569" y="402"/>
                      </a:lnTo>
                      <a:lnTo>
                        <a:pt x="514" y="438"/>
                      </a:lnTo>
                      <a:lnTo>
                        <a:pt x="486" y="456"/>
                      </a:lnTo>
                      <a:lnTo>
                        <a:pt x="460" y="475"/>
                      </a:lnTo>
                      <a:lnTo>
                        <a:pt x="433" y="494"/>
                      </a:lnTo>
                      <a:lnTo>
                        <a:pt x="408" y="514"/>
                      </a:lnTo>
                      <a:lnTo>
                        <a:pt x="382" y="536"/>
                      </a:lnTo>
                      <a:lnTo>
                        <a:pt x="359" y="559"/>
                      </a:lnTo>
                      <a:lnTo>
                        <a:pt x="338" y="584"/>
                      </a:lnTo>
                      <a:lnTo>
                        <a:pt x="317" y="610"/>
                      </a:lnTo>
                      <a:lnTo>
                        <a:pt x="317" y="610"/>
                      </a:lnTo>
                      <a:lnTo>
                        <a:pt x="305" y="629"/>
                      </a:lnTo>
                      <a:lnTo>
                        <a:pt x="295" y="648"/>
                      </a:lnTo>
                      <a:lnTo>
                        <a:pt x="274" y="692"/>
                      </a:lnTo>
                      <a:lnTo>
                        <a:pt x="252" y="738"/>
                      </a:lnTo>
                      <a:lnTo>
                        <a:pt x="241" y="759"/>
                      </a:lnTo>
                      <a:lnTo>
                        <a:pt x="228" y="779"/>
                      </a:lnTo>
                      <a:lnTo>
                        <a:pt x="228" y="779"/>
                      </a:lnTo>
                      <a:lnTo>
                        <a:pt x="209" y="808"/>
                      </a:lnTo>
                      <a:lnTo>
                        <a:pt x="191" y="835"/>
                      </a:lnTo>
                      <a:lnTo>
                        <a:pt x="162" y="880"/>
                      </a:lnTo>
                      <a:lnTo>
                        <a:pt x="151" y="898"/>
                      </a:lnTo>
                      <a:lnTo>
                        <a:pt x="145" y="912"/>
                      </a:lnTo>
                      <a:lnTo>
                        <a:pt x="144" y="918"/>
                      </a:lnTo>
                      <a:lnTo>
                        <a:pt x="144" y="923"/>
                      </a:lnTo>
                      <a:lnTo>
                        <a:pt x="145" y="927"/>
                      </a:lnTo>
                      <a:lnTo>
                        <a:pt x="148" y="930"/>
                      </a:lnTo>
                      <a:lnTo>
                        <a:pt x="148" y="930"/>
                      </a:lnTo>
                      <a:lnTo>
                        <a:pt x="167" y="944"/>
                      </a:lnTo>
                      <a:lnTo>
                        <a:pt x="182" y="952"/>
                      </a:lnTo>
                      <a:lnTo>
                        <a:pt x="195" y="957"/>
                      </a:lnTo>
                      <a:lnTo>
                        <a:pt x="206" y="959"/>
                      </a:lnTo>
                      <a:lnTo>
                        <a:pt x="217" y="959"/>
                      </a:lnTo>
                      <a:lnTo>
                        <a:pt x="228" y="958"/>
                      </a:lnTo>
                      <a:lnTo>
                        <a:pt x="243" y="958"/>
                      </a:lnTo>
                      <a:lnTo>
                        <a:pt x="262" y="960"/>
                      </a:lnTo>
                      <a:lnTo>
                        <a:pt x="262" y="960"/>
                      </a:lnTo>
                      <a:lnTo>
                        <a:pt x="270" y="957"/>
                      </a:lnTo>
                      <a:lnTo>
                        <a:pt x="278" y="954"/>
                      </a:lnTo>
                      <a:lnTo>
                        <a:pt x="285" y="956"/>
                      </a:lnTo>
                      <a:lnTo>
                        <a:pt x="290" y="958"/>
                      </a:lnTo>
                      <a:lnTo>
                        <a:pt x="295" y="961"/>
                      </a:lnTo>
                      <a:lnTo>
                        <a:pt x="300" y="966"/>
                      </a:lnTo>
                      <a:lnTo>
                        <a:pt x="304" y="972"/>
                      </a:lnTo>
                      <a:lnTo>
                        <a:pt x="306" y="977"/>
                      </a:lnTo>
                      <a:lnTo>
                        <a:pt x="311" y="990"/>
                      </a:lnTo>
                      <a:lnTo>
                        <a:pt x="315" y="1003"/>
                      </a:lnTo>
                      <a:lnTo>
                        <a:pt x="317" y="1014"/>
                      </a:lnTo>
                      <a:lnTo>
                        <a:pt x="317" y="1014"/>
                      </a:lnTo>
                      <a:lnTo>
                        <a:pt x="312" y="1019"/>
                      </a:lnTo>
                      <a:lnTo>
                        <a:pt x="310" y="1022"/>
                      </a:lnTo>
                      <a:lnTo>
                        <a:pt x="308" y="1031"/>
                      </a:lnTo>
                      <a:lnTo>
                        <a:pt x="305" y="1041"/>
                      </a:lnTo>
                      <a:lnTo>
                        <a:pt x="302" y="1050"/>
                      </a:lnTo>
                      <a:lnTo>
                        <a:pt x="300" y="1052"/>
                      </a:lnTo>
                      <a:lnTo>
                        <a:pt x="296" y="1056"/>
                      </a:lnTo>
                      <a:lnTo>
                        <a:pt x="292" y="1057"/>
                      </a:lnTo>
                      <a:lnTo>
                        <a:pt x="286" y="1058"/>
                      </a:lnTo>
                      <a:lnTo>
                        <a:pt x="278" y="1058"/>
                      </a:lnTo>
                      <a:lnTo>
                        <a:pt x="269" y="1056"/>
                      </a:lnTo>
                      <a:lnTo>
                        <a:pt x="257" y="1052"/>
                      </a:lnTo>
                      <a:lnTo>
                        <a:pt x="243" y="1048"/>
                      </a:lnTo>
                      <a:lnTo>
                        <a:pt x="243" y="1048"/>
                      </a:lnTo>
                      <a:lnTo>
                        <a:pt x="237" y="1057"/>
                      </a:lnTo>
                      <a:lnTo>
                        <a:pt x="232" y="1064"/>
                      </a:lnTo>
                      <a:lnTo>
                        <a:pt x="225" y="1069"/>
                      </a:lnTo>
                      <a:lnTo>
                        <a:pt x="219" y="1073"/>
                      </a:lnTo>
                      <a:lnTo>
                        <a:pt x="212" y="1076"/>
                      </a:lnTo>
                      <a:lnTo>
                        <a:pt x="206" y="1079"/>
                      </a:lnTo>
                      <a:lnTo>
                        <a:pt x="199" y="1081"/>
                      </a:lnTo>
                      <a:lnTo>
                        <a:pt x="193" y="1081"/>
                      </a:lnTo>
                      <a:lnTo>
                        <a:pt x="185" y="1081"/>
                      </a:lnTo>
                      <a:lnTo>
                        <a:pt x="178" y="1079"/>
                      </a:lnTo>
                      <a:lnTo>
                        <a:pt x="163" y="1074"/>
                      </a:lnTo>
                      <a:lnTo>
                        <a:pt x="148" y="1067"/>
                      </a:lnTo>
                      <a:lnTo>
                        <a:pt x="133" y="1059"/>
                      </a:lnTo>
                      <a:lnTo>
                        <a:pt x="133" y="1059"/>
                      </a:lnTo>
                      <a:lnTo>
                        <a:pt x="127" y="1057"/>
                      </a:lnTo>
                      <a:lnTo>
                        <a:pt x="124" y="1056"/>
                      </a:lnTo>
                      <a:lnTo>
                        <a:pt x="121" y="1058"/>
                      </a:lnTo>
                      <a:lnTo>
                        <a:pt x="119" y="1061"/>
                      </a:lnTo>
                      <a:lnTo>
                        <a:pt x="119" y="1066"/>
                      </a:lnTo>
                      <a:lnTo>
                        <a:pt x="119" y="1072"/>
                      </a:lnTo>
                      <a:lnTo>
                        <a:pt x="120" y="1089"/>
                      </a:lnTo>
                      <a:lnTo>
                        <a:pt x="122" y="1109"/>
                      </a:lnTo>
                      <a:lnTo>
                        <a:pt x="124" y="1130"/>
                      </a:lnTo>
                      <a:lnTo>
                        <a:pt x="124" y="1142"/>
                      </a:lnTo>
                      <a:lnTo>
                        <a:pt x="122" y="1153"/>
                      </a:lnTo>
                      <a:lnTo>
                        <a:pt x="121" y="1165"/>
                      </a:lnTo>
                      <a:lnTo>
                        <a:pt x="118" y="1176"/>
                      </a:lnTo>
                      <a:lnTo>
                        <a:pt x="118" y="1176"/>
                      </a:lnTo>
                      <a:lnTo>
                        <a:pt x="114" y="1187"/>
                      </a:lnTo>
                      <a:lnTo>
                        <a:pt x="107" y="1197"/>
                      </a:lnTo>
                      <a:lnTo>
                        <a:pt x="101" y="1208"/>
                      </a:lnTo>
                      <a:lnTo>
                        <a:pt x="92" y="1216"/>
                      </a:lnTo>
                      <a:lnTo>
                        <a:pt x="73" y="1233"/>
                      </a:lnTo>
                      <a:lnTo>
                        <a:pt x="52" y="1249"/>
                      </a:lnTo>
                      <a:lnTo>
                        <a:pt x="43" y="1258"/>
                      </a:lnTo>
                      <a:lnTo>
                        <a:pt x="33" y="1266"/>
                      </a:lnTo>
                      <a:lnTo>
                        <a:pt x="25" y="1277"/>
                      </a:lnTo>
                      <a:lnTo>
                        <a:pt x="17" y="1287"/>
                      </a:lnTo>
                      <a:lnTo>
                        <a:pt x="10" y="1298"/>
                      </a:lnTo>
                      <a:lnTo>
                        <a:pt x="5" y="1311"/>
                      </a:lnTo>
                      <a:lnTo>
                        <a:pt x="2" y="1326"/>
                      </a:lnTo>
                      <a:lnTo>
                        <a:pt x="0" y="1341"/>
                      </a:lnTo>
                      <a:lnTo>
                        <a:pt x="0" y="1341"/>
                      </a:lnTo>
                      <a:lnTo>
                        <a:pt x="2" y="1349"/>
                      </a:lnTo>
                      <a:lnTo>
                        <a:pt x="2" y="1355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11" y="1359"/>
                      </a:lnTo>
                      <a:lnTo>
                        <a:pt x="15" y="1359"/>
                      </a:lnTo>
                      <a:lnTo>
                        <a:pt x="23" y="1361"/>
                      </a:lnTo>
                      <a:lnTo>
                        <a:pt x="29" y="1363"/>
                      </a:lnTo>
                      <a:lnTo>
                        <a:pt x="34" y="1364"/>
                      </a:lnTo>
                      <a:lnTo>
                        <a:pt x="34" y="1364"/>
                      </a:lnTo>
                      <a:lnTo>
                        <a:pt x="42" y="1364"/>
                      </a:lnTo>
                      <a:lnTo>
                        <a:pt x="51" y="1366"/>
                      </a:lnTo>
                      <a:lnTo>
                        <a:pt x="60" y="1369"/>
                      </a:lnTo>
                      <a:lnTo>
                        <a:pt x="71" y="1372"/>
                      </a:lnTo>
                      <a:lnTo>
                        <a:pt x="92" y="1381"/>
                      </a:lnTo>
                      <a:lnTo>
                        <a:pt x="113" y="1393"/>
                      </a:lnTo>
                      <a:lnTo>
                        <a:pt x="124" y="1400"/>
                      </a:lnTo>
                      <a:lnTo>
                        <a:pt x="133" y="1407"/>
                      </a:lnTo>
                      <a:lnTo>
                        <a:pt x="141" y="1415"/>
                      </a:lnTo>
                      <a:lnTo>
                        <a:pt x="148" y="1423"/>
                      </a:lnTo>
                      <a:lnTo>
                        <a:pt x="153" y="1431"/>
                      </a:lnTo>
                      <a:lnTo>
                        <a:pt x="158" y="1439"/>
                      </a:lnTo>
                      <a:lnTo>
                        <a:pt x="162" y="1447"/>
                      </a:lnTo>
                      <a:lnTo>
                        <a:pt x="163" y="1455"/>
                      </a:lnTo>
                      <a:lnTo>
                        <a:pt x="163" y="1455"/>
                      </a:lnTo>
                      <a:lnTo>
                        <a:pt x="162" y="1468"/>
                      </a:lnTo>
                      <a:lnTo>
                        <a:pt x="159" y="1477"/>
                      </a:lnTo>
                      <a:lnTo>
                        <a:pt x="155" y="1485"/>
                      </a:lnTo>
                      <a:lnTo>
                        <a:pt x="151" y="1491"/>
                      </a:lnTo>
                      <a:lnTo>
                        <a:pt x="142" y="1500"/>
                      </a:lnTo>
                      <a:lnTo>
                        <a:pt x="138" y="1504"/>
                      </a:lnTo>
                      <a:lnTo>
                        <a:pt x="136" y="1511"/>
                      </a:lnTo>
                      <a:lnTo>
                        <a:pt x="136" y="1511"/>
                      </a:lnTo>
                      <a:lnTo>
                        <a:pt x="135" y="1516"/>
                      </a:lnTo>
                      <a:lnTo>
                        <a:pt x="134" y="1522"/>
                      </a:lnTo>
                      <a:lnTo>
                        <a:pt x="135" y="1531"/>
                      </a:lnTo>
                      <a:lnTo>
                        <a:pt x="137" y="1541"/>
                      </a:lnTo>
                      <a:lnTo>
                        <a:pt x="137" y="1546"/>
                      </a:lnTo>
                      <a:lnTo>
                        <a:pt x="136" y="1552"/>
                      </a:lnTo>
                      <a:lnTo>
                        <a:pt x="136" y="1552"/>
                      </a:lnTo>
                      <a:lnTo>
                        <a:pt x="134" y="1560"/>
                      </a:lnTo>
                      <a:lnTo>
                        <a:pt x="129" y="1567"/>
                      </a:lnTo>
                      <a:lnTo>
                        <a:pt x="121" y="1580"/>
                      </a:lnTo>
                      <a:lnTo>
                        <a:pt x="102" y="1607"/>
                      </a:lnTo>
                      <a:lnTo>
                        <a:pt x="92" y="1621"/>
                      </a:lnTo>
                      <a:lnTo>
                        <a:pt x="84" y="1634"/>
                      </a:lnTo>
                      <a:lnTo>
                        <a:pt x="82" y="1643"/>
                      </a:lnTo>
                      <a:lnTo>
                        <a:pt x="80" y="1651"/>
                      </a:lnTo>
                      <a:lnTo>
                        <a:pt x="79" y="1659"/>
                      </a:lnTo>
                      <a:lnTo>
                        <a:pt x="78" y="1668"/>
                      </a:lnTo>
                      <a:lnTo>
                        <a:pt x="78" y="1668"/>
                      </a:lnTo>
                      <a:lnTo>
                        <a:pt x="79" y="1678"/>
                      </a:lnTo>
                      <a:lnTo>
                        <a:pt x="80" y="1686"/>
                      </a:lnTo>
                      <a:lnTo>
                        <a:pt x="83" y="1692"/>
                      </a:lnTo>
                      <a:lnTo>
                        <a:pt x="88" y="1695"/>
                      </a:lnTo>
                      <a:lnTo>
                        <a:pt x="94" y="1698"/>
                      </a:lnTo>
                      <a:lnTo>
                        <a:pt x="101" y="1699"/>
                      </a:lnTo>
                      <a:lnTo>
                        <a:pt x="109" y="1699"/>
                      </a:lnTo>
                      <a:lnTo>
                        <a:pt x="118" y="1698"/>
                      </a:lnTo>
                      <a:lnTo>
                        <a:pt x="118" y="1698"/>
                      </a:lnTo>
                      <a:lnTo>
                        <a:pt x="120" y="1703"/>
                      </a:lnTo>
                      <a:lnTo>
                        <a:pt x="121" y="1708"/>
                      </a:lnTo>
                      <a:lnTo>
                        <a:pt x="122" y="1717"/>
                      </a:lnTo>
                      <a:lnTo>
                        <a:pt x="121" y="1735"/>
                      </a:lnTo>
                      <a:lnTo>
                        <a:pt x="121" y="1735"/>
                      </a:lnTo>
                      <a:lnTo>
                        <a:pt x="122" y="1739"/>
                      </a:lnTo>
                      <a:lnTo>
                        <a:pt x="126" y="1744"/>
                      </a:lnTo>
                      <a:lnTo>
                        <a:pt x="132" y="1750"/>
                      </a:lnTo>
                      <a:lnTo>
                        <a:pt x="138" y="1754"/>
                      </a:lnTo>
                      <a:lnTo>
                        <a:pt x="147" y="1758"/>
                      </a:lnTo>
                      <a:lnTo>
                        <a:pt x="156" y="1761"/>
                      </a:lnTo>
                      <a:lnTo>
                        <a:pt x="166" y="1763"/>
                      </a:lnTo>
                      <a:lnTo>
                        <a:pt x="176" y="1764"/>
                      </a:lnTo>
                      <a:lnTo>
                        <a:pt x="176" y="1764"/>
                      </a:lnTo>
                      <a:lnTo>
                        <a:pt x="183" y="1763"/>
                      </a:lnTo>
                      <a:lnTo>
                        <a:pt x="190" y="1762"/>
                      </a:lnTo>
                      <a:lnTo>
                        <a:pt x="203" y="1759"/>
                      </a:lnTo>
                      <a:lnTo>
                        <a:pt x="214" y="1755"/>
                      </a:lnTo>
                      <a:lnTo>
                        <a:pt x="221" y="1753"/>
                      </a:lnTo>
                      <a:lnTo>
                        <a:pt x="228" y="1753"/>
                      </a:lnTo>
                      <a:lnTo>
                        <a:pt x="228" y="1753"/>
                      </a:lnTo>
                      <a:lnTo>
                        <a:pt x="237" y="1754"/>
                      </a:lnTo>
                      <a:lnTo>
                        <a:pt x="246" y="1755"/>
                      </a:lnTo>
                      <a:lnTo>
                        <a:pt x="252" y="1759"/>
                      </a:lnTo>
                      <a:lnTo>
                        <a:pt x="257" y="1762"/>
                      </a:lnTo>
                      <a:lnTo>
                        <a:pt x="262" y="1767"/>
                      </a:lnTo>
                      <a:lnTo>
                        <a:pt x="265" y="1773"/>
                      </a:lnTo>
                      <a:lnTo>
                        <a:pt x="270" y="1783"/>
                      </a:lnTo>
                      <a:lnTo>
                        <a:pt x="273" y="1796"/>
                      </a:lnTo>
                      <a:lnTo>
                        <a:pt x="278" y="1806"/>
                      </a:lnTo>
                      <a:lnTo>
                        <a:pt x="281" y="1811"/>
                      </a:lnTo>
                      <a:lnTo>
                        <a:pt x="285" y="1814"/>
                      </a:lnTo>
                      <a:lnTo>
                        <a:pt x="289" y="1817"/>
                      </a:lnTo>
                      <a:lnTo>
                        <a:pt x="295" y="1820"/>
                      </a:lnTo>
                      <a:lnTo>
                        <a:pt x="295" y="1820"/>
                      </a:lnTo>
                      <a:lnTo>
                        <a:pt x="302" y="1820"/>
                      </a:lnTo>
                      <a:lnTo>
                        <a:pt x="302" y="182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5" name="Google Shape;385;p5"/>
                <p:cNvSpPr/>
                <p:nvPr/>
              </p:nvSpPr>
              <p:spPr>
                <a:xfrm>
                  <a:off x="6421111" y="4798766"/>
                  <a:ext cx="1182583" cy="797085"/>
                </a:xfrm>
                <a:custGeom>
                  <a:rect b="b" l="l" r="r" t="t"/>
                  <a:pathLst>
                    <a:path extrusionOk="0" h="1008" w="1444">
                      <a:moveTo>
                        <a:pt x="1443" y="841"/>
                      </a:moveTo>
                      <a:lnTo>
                        <a:pt x="1443" y="841"/>
                      </a:lnTo>
                      <a:lnTo>
                        <a:pt x="1443" y="841"/>
                      </a:lnTo>
                      <a:lnTo>
                        <a:pt x="1443" y="841"/>
                      </a:lnTo>
                      <a:lnTo>
                        <a:pt x="1435" y="838"/>
                      </a:lnTo>
                      <a:lnTo>
                        <a:pt x="1426" y="833"/>
                      </a:lnTo>
                      <a:lnTo>
                        <a:pt x="1419" y="827"/>
                      </a:lnTo>
                      <a:lnTo>
                        <a:pt x="1413" y="820"/>
                      </a:lnTo>
                      <a:lnTo>
                        <a:pt x="1407" y="812"/>
                      </a:lnTo>
                      <a:lnTo>
                        <a:pt x="1401" y="804"/>
                      </a:lnTo>
                      <a:lnTo>
                        <a:pt x="1391" y="786"/>
                      </a:lnTo>
                      <a:lnTo>
                        <a:pt x="1381" y="768"/>
                      </a:lnTo>
                      <a:lnTo>
                        <a:pt x="1375" y="760"/>
                      </a:lnTo>
                      <a:lnTo>
                        <a:pt x="1369" y="752"/>
                      </a:lnTo>
                      <a:lnTo>
                        <a:pt x="1362" y="747"/>
                      </a:lnTo>
                      <a:lnTo>
                        <a:pt x="1355" y="742"/>
                      </a:lnTo>
                      <a:lnTo>
                        <a:pt x="1346" y="740"/>
                      </a:lnTo>
                      <a:lnTo>
                        <a:pt x="1337" y="739"/>
                      </a:lnTo>
                      <a:lnTo>
                        <a:pt x="1337" y="739"/>
                      </a:lnTo>
                      <a:lnTo>
                        <a:pt x="1315" y="739"/>
                      </a:lnTo>
                      <a:lnTo>
                        <a:pt x="1315" y="739"/>
                      </a:lnTo>
                      <a:lnTo>
                        <a:pt x="1309" y="737"/>
                      </a:lnTo>
                      <a:lnTo>
                        <a:pt x="1306" y="736"/>
                      </a:lnTo>
                      <a:lnTo>
                        <a:pt x="1303" y="733"/>
                      </a:lnTo>
                      <a:lnTo>
                        <a:pt x="1299" y="729"/>
                      </a:lnTo>
                      <a:lnTo>
                        <a:pt x="1296" y="721"/>
                      </a:lnTo>
                      <a:lnTo>
                        <a:pt x="1293" y="712"/>
                      </a:lnTo>
                      <a:lnTo>
                        <a:pt x="1293" y="712"/>
                      </a:lnTo>
                      <a:lnTo>
                        <a:pt x="1285" y="714"/>
                      </a:lnTo>
                      <a:lnTo>
                        <a:pt x="1280" y="714"/>
                      </a:lnTo>
                      <a:lnTo>
                        <a:pt x="1274" y="714"/>
                      </a:lnTo>
                      <a:lnTo>
                        <a:pt x="1268" y="712"/>
                      </a:lnTo>
                      <a:lnTo>
                        <a:pt x="1263" y="710"/>
                      </a:lnTo>
                      <a:lnTo>
                        <a:pt x="1260" y="707"/>
                      </a:lnTo>
                      <a:lnTo>
                        <a:pt x="1256" y="703"/>
                      </a:lnTo>
                      <a:lnTo>
                        <a:pt x="1254" y="698"/>
                      </a:lnTo>
                      <a:lnTo>
                        <a:pt x="1250" y="688"/>
                      </a:lnTo>
                      <a:lnTo>
                        <a:pt x="1247" y="675"/>
                      </a:lnTo>
                      <a:lnTo>
                        <a:pt x="1246" y="661"/>
                      </a:lnTo>
                      <a:lnTo>
                        <a:pt x="1245" y="646"/>
                      </a:lnTo>
                      <a:lnTo>
                        <a:pt x="1245" y="646"/>
                      </a:lnTo>
                      <a:lnTo>
                        <a:pt x="1246" y="636"/>
                      </a:lnTo>
                      <a:lnTo>
                        <a:pt x="1247" y="627"/>
                      </a:lnTo>
                      <a:lnTo>
                        <a:pt x="1251" y="618"/>
                      </a:lnTo>
                      <a:lnTo>
                        <a:pt x="1253" y="611"/>
                      </a:lnTo>
                      <a:lnTo>
                        <a:pt x="1261" y="597"/>
                      </a:lnTo>
                      <a:lnTo>
                        <a:pt x="1267" y="583"/>
                      </a:lnTo>
                      <a:lnTo>
                        <a:pt x="1267" y="583"/>
                      </a:lnTo>
                      <a:lnTo>
                        <a:pt x="1259" y="580"/>
                      </a:lnTo>
                      <a:lnTo>
                        <a:pt x="1254" y="577"/>
                      </a:lnTo>
                      <a:lnTo>
                        <a:pt x="1250" y="574"/>
                      </a:lnTo>
                      <a:lnTo>
                        <a:pt x="1246" y="571"/>
                      </a:lnTo>
                      <a:lnTo>
                        <a:pt x="1244" y="566"/>
                      </a:lnTo>
                      <a:lnTo>
                        <a:pt x="1242" y="560"/>
                      </a:lnTo>
                      <a:lnTo>
                        <a:pt x="1242" y="554"/>
                      </a:lnTo>
                      <a:lnTo>
                        <a:pt x="1242" y="554"/>
                      </a:lnTo>
                      <a:lnTo>
                        <a:pt x="1242" y="550"/>
                      </a:lnTo>
                      <a:lnTo>
                        <a:pt x="1243" y="546"/>
                      </a:lnTo>
                      <a:lnTo>
                        <a:pt x="1248" y="537"/>
                      </a:lnTo>
                      <a:lnTo>
                        <a:pt x="1256" y="528"/>
                      </a:lnTo>
                      <a:lnTo>
                        <a:pt x="1266" y="518"/>
                      </a:lnTo>
                      <a:lnTo>
                        <a:pt x="1275" y="507"/>
                      </a:lnTo>
                      <a:lnTo>
                        <a:pt x="1283" y="496"/>
                      </a:lnTo>
                      <a:lnTo>
                        <a:pt x="1286" y="489"/>
                      </a:lnTo>
                      <a:lnTo>
                        <a:pt x="1290" y="483"/>
                      </a:lnTo>
                      <a:lnTo>
                        <a:pt x="1292" y="476"/>
                      </a:lnTo>
                      <a:lnTo>
                        <a:pt x="1293" y="469"/>
                      </a:lnTo>
                      <a:lnTo>
                        <a:pt x="1293" y="469"/>
                      </a:lnTo>
                      <a:lnTo>
                        <a:pt x="1293" y="447"/>
                      </a:lnTo>
                      <a:lnTo>
                        <a:pt x="1293" y="447"/>
                      </a:lnTo>
                      <a:lnTo>
                        <a:pt x="1293" y="442"/>
                      </a:lnTo>
                      <a:lnTo>
                        <a:pt x="1294" y="437"/>
                      </a:lnTo>
                      <a:lnTo>
                        <a:pt x="1299" y="427"/>
                      </a:lnTo>
                      <a:lnTo>
                        <a:pt x="1305" y="419"/>
                      </a:lnTo>
                      <a:lnTo>
                        <a:pt x="1311" y="412"/>
                      </a:lnTo>
                      <a:lnTo>
                        <a:pt x="1317" y="405"/>
                      </a:lnTo>
                      <a:lnTo>
                        <a:pt x="1323" y="398"/>
                      </a:lnTo>
                      <a:lnTo>
                        <a:pt x="1328" y="390"/>
                      </a:lnTo>
                      <a:lnTo>
                        <a:pt x="1329" y="386"/>
                      </a:lnTo>
                      <a:lnTo>
                        <a:pt x="1329" y="382"/>
                      </a:lnTo>
                      <a:lnTo>
                        <a:pt x="1329" y="382"/>
                      </a:lnTo>
                      <a:lnTo>
                        <a:pt x="1329" y="376"/>
                      </a:lnTo>
                      <a:lnTo>
                        <a:pt x="1328" y="373"/>
                      </a:lnTo>
                      <a:lnTo>
                        <a:pt x="1326" y="369"/>
                      </a:lnTo>
                      <a:lnTo>
                        <a:pt x="1322" y="367"/>
                      </a:lnTo>
                      <a:lnTo>
                        <a:pt x="1315" y="363"/>
                      </a:lnTo>
                      <a:lnTo>
                        <a:pt x="1307" y="360"/>
                      </a:lnTo>
                      <a:lnTo>
                        <a:pt x="1299" y="358"/>
                      </a:lnTo>
                      <a:lnTo>
                        <a:pt x="1296" y="355"/>
                      </a:lnTo>
                      <a:lnTo>
                        <a:pt x="1292" y="353"/>
                      </a:lnTo>
                      <a:lnTo>
                        <a:pt x="1289" y="350"/>
                      </a:lnTo>
                      <a:lnTo>
                        <a:pt x="1288" y="345"/>
                      </a:lnTo>
                      <a:lnTo>
                        <a:pt x="1285" y="340"/>
                      </a:lnTo>
                      <a:lnTo>
                        <a:pt x="1285" y="334"/>
                      </a:lnTo>
                      <a:lnTo>
                        <a:pt x="1285" y="334"/>
                      </a:lnTo>
                      <a:lnTo>
                        <a:pt x="1286" y="328"/>
                      </a:lnTo>
                      <a:lnTo>
                        <a:pt x="1290" y="322"/>
                      </a:lnTo>
                      <a:lnTo>
                        <a:pt x="1294" y="316"/>
                      </a:lnTo>
                      <a:lnTo>
                        <a:pt x="1300" y="312"/>
                      </a:lnTo>
                      <a:lnTo>
                        <a:pt x="1300" y="312"/>
                      </a:lnTo>
                      <a:lnTo>
                        <a:pt x="1359" y="312"/>
                      </a:lnTo>
                      <a:lnTo>
                        <a:pt x="1359" y="312"/>
                      </a:lnTo>
                      <a:lnTo>
                        <a:pt x="1359" y="312"/>
                      </a:lnTo>
                      <a:lnTo>
                        <a:pt x="1372" y="307"/>
                      </a:lnTo>
                      <a:lnTo>
                        <a:pt x="1387" y="301"/>
                      </a:lnTo>
                      <a:lnTo>
                        <a:pt x="1392" y="297"/>
                      </a:lnTo>
                      <a:lnTo>
                        <a:pt x="1398" y="292"/>
                      </a:lnTo>
                      <a:lnTo>
                        <a:pt x="1401" y="286"/>
                      </a:lnTo>
                      <a:lnTo>
                        <a:pt x="1403" y="283"/>
                      </a:lnTo>
                      <a:lnTo>
                        <a:pt x="1403" y="279"/>
                      </a:lnTo>
                      <a:lnTo>
                        <a:pt x="1403" y="279"/>
                      </a:lnTo>
                      <a:lnTo>
                        <a:pt x="1403" y="273"/>
                      </a:lnTo>
                      <a:lnTo>
                        <a:pt x="1400" y="266"/>
                      </a:lnTo>
                      <a:lnTo>
                        <a:pt x="1393" y="246"/>
                      </a:lnTo>
                      <a:lnTo>
                        <a:pt x="1384" y="224"/>
                      </a:lnTo>
                      <a:lnTo>
                        <a:pt x="1373" y="202"/>
                      </a:lnTo>
                      <a:lnTo>
                        <a:pt x="1360" y="180"/>
                      </a:lnTo>
                      <a:lnTo>
                        <a:pt x="1347" y="163"/>
                      </a:lnTo>
                      <a:lnTo>
                        <a:pt x="1342" y="156"/>
                      </a:lnTo>
                      <a:lnTo>
                        <a:pt x="1336" y="152"/>
                      </a:lnTo>
                      <a:lnTo>
                        <a:pt x="1330" y="148"/>
                      </a:lnTo>
                      <a:lnTo>
                        <a:pt x="1326" y="147"/>
                      </a:lnTo>
                      <a:lnTo>
                        <a:pt x="1326" y="147"/>
                      </a:lnTo>
                      <a:lnTo>
                        <a:pt x="1321" y="147"/>
                      </a:lnTo>
                      <a:lnTo>
                        <a:pt x="1317" y="148"/>
                      </a:lnTo>
                      <a:lnTo>
                        <a:pt x="1309" y="152"/>
                      </a:lnTo>
                      <a:lnTo>
                        <a:pt x="1304" y="156"/>
                      </a:lnTo>
                      <a:lnTo>
                        <a:pt x="1298" y="163"/>
                      </a:lnTo>
                      <a:lnTo>
                        <a:pt x="1289" y="176"/>
                      </a:lnTo>
                      <a:lnTo>
                        <a:pt x="1283" y="182"/>
                      </a:lnTo>
                      <a:lnTo>
                        <a:pt x="1278" y="186"/>
                      </a:lnTo>
                      <a:lnTo>
                        <a:pt x="1278" y="186"/>
                      </a:lnTo>
                      <a:lnTo>
                        <a:pt x="1273" y="192"/>
                      </a:lnTo>
                      <a:lnTo>
                        <a:pt x="1267" y="195"/>
                      </a:lnTo>
                      <a:lnTo>
                        <a:pt x="1255" y="200"/>
                      </a:lnTo>
                      <a:lnTo>
                        <a:pt x="1250" y="202"/>
                      </a:lnTo>
                      <a:lnTo>
                        <a:pt x="1244" y="206"/>
                      </a:lnTo>
                      <a:lnTo>
                        <a:pt x="1238" y="210"/>
                      </a:lnTo>
                      <a:lnTo>
                        <a:pt x="1235" y="216"/>
                      </a:lnTo>
                      <a:lnTo>
                        <a:pt x="1235" y="216"/>
                      </a:lnTo>
                      <a:lnTo>
                        <a:pt x="1229" y="224"/>
                      </a:lnTo>
                      <a:lnTo>
                        <a:pt x="1225" y="233"/>
                      </a:lnTo>
                      <a:lnTo>
                        <a:pt x="1221" y="253"/>
                      </a:lnTo>
                      <a:lnTo>
                        <a:pt x="1217" y="263"/>
                      </a:lnTo>
                      <a:lnTo>
                        <a:pt x="1214" y="274"/>
                      </a:lnTo>
                      <a:lnTo>
                        <a:pt x="1208" y="282"/>
                      </a:lnTo>
                      <a:lnTo>
                        <a:pt x="1201" y="290"/>
                      </a:lnTo>
                      <a:lnTo>
                        <a:pt x="1201" y="290"/>
                      </a:lnTo>
                      <a:lnTo>
                        <a:pt x="1192" y="294"/>
                      </a:lnTo>
                      <a:lnTo>
                        <a:pt x="1183" y="298"/>
                      </a:lnTo>
                      <a:lnTo>
                        <a:pt x="1172" y="304"/>
                      </a:lnTo>
                      <a:lnTo>
                        <a:pt x="1168" y="307"/>
                      </a:lnTo>
                      <a:lnTo>
                        <a:pt x="1164" y="312"/>
                      </a:lnTo>
                      <a:lnTo>
                        <a:pt x="1164" y="312"/>
                      </a:lnTo>
                      <a:lnTo>
                        <a:pt x="1160" y="315"/>
                      </a:lnTo>
                      <a:lnTo>
                        <a:pt x="1158" y="319"/>
                      </a:lnTo>
                      <a:lnTo>
                        <a:pt x="1152" y="328"/>
                      </a:lnTo>
                      <a:lnTo>
                        <a:pt x="1149" y="331"/>
                      </a:lnTo>
                      <a:lnTo>
                        <a:pt x="1145" y="335"/>
                      </a:lnTo>
                      <a:lnTo>
                        <a:pt x="1140" y="337"/>
                      </a:lnTo>
                      <a:lnTo>
                        <a:pt x="1135" y="337"/>
                      </a:lnTo>
                      <a:lnTo>
                        <a:pt x="1135" y="337"/>
                      </a:lnTo>
                      <a:lnTo>
                        <a:pt x="1126" y="337"/>
                      </a:lnTo>
                      <a:lnTo>
                        <a:pt x="1121" y="336"/>
                      </a:lnTo>
                      <a:lnTo>
                        <a:pt x="1115" y="334"/>
                      </a:lnTo>
                      <a:lnTo>
                        <a:pt x="1109" y="330"/>
                      </a:lnTo>
                      <a:lnTo>
                        <a:pt x="1101" y="323"/>
                      </a:lnTo>
                      <a:lnTo>
                        <a:pt x="1094" y="315"/>
                      </a:lnTo>
                      <a:lnTo>
                        <a:pt x="1087" y="307"/>
                      </a:lnTo>
                      <a:lnTo>
                        <a:pt x="1079" y="300"/>
                      </a:lnTo>
                      <a:lnTo>
                        <a:pt x="1075" y="298"/>
                      </a:lnTo>
                      <a:lnTo>
                        <a:pt x="1069" y="296"/>
                      </a:lnTo>
                      <a:lnTo>
                        <a:pt x="1062" y="294"/>
                      </a:lnTo>
                      <a:lnTo>
                        <a:pt x="1054" y="294"/>
                      </a:lnTo>
                      <a:lnTo>
                        <a:pt x="1054" y="294"/>
                      </a:lnTo>
                      <a:lnTo>
                        <a:pt x="1048" y="294"/>
                      </a:lnTo>
                      <a:lnTo>
                        <a:pt x="1042" y="297"/>
                      </a:lnTo>
                      <a:lnTo>
                        <a:pt x="1038" y="300"/>
                      </a:lnTo>
                      <a:lnTo>
                        <a:pt x="1033" y="302"/>
                      </a:lnTo>
                      <a:lnTo>
                        <a:pt x="1029" y="306"/>
                      </a:lnTo>
                      <a:lnTo>
                        <a:pt x="1024" y="309"/>
                      </a:lnTo>
                      <a:lnTo>
                        <a:pt x="1017" y="312"/>
                      </a:lnTo>
                      <a:lnTo>
                        <a:pt x="1010" y="312"/>
                      </a:lnTo>
                      <a:lnTo>
                        <a:pt x="1010" y="312"/>
                      </a:lnTo>
                      <a:lnTo>
                        <a:pt x="1003" y="312"/>
                      </a:lnTo>
                      <a:lnTo>
                        <a:pt x="996" y="310"/>
                      </a:lnTo>
                      <a:lnTo>
                        <a:pt x="990" y="307"/>
                      </a:lnTo>
                      <a:lnTo>
                        <a:pt x="985" y="305"/>
                      </a:lnTo>
                      <a:lnTo>
                        <a:pt x="980" y="300"/>
                      </a:lnTo>
                      <a:lnTo>
                        <a:pt x="976" y="294"/>
                      </a:lnTo>
                      <a:lnTo>
                        <a:pt x="973" y="289"/>
                      </a:lnTo>
                      <a:lnTo>
                        <a:pt x="973" y="283"/>
                      </a:lnTo>
                      <a:lnTo>
                        <a:pt x="973" y="283"/>
                      </a:lnTo>
                      <a:lnTo>
                        <a:pt x="975" y="274"/>
                      </a:lnTo>
                      <a:lnTo>
                        <a:pt x="977" y="266"/>
                      </a:lnTo>
                      <a:lnTo>
                        <a:pt x="981" y="259"/>
                      </a:lnTo>
                      <a:lnTo>
                        <a:pt x="986" y="252"/>
                      </a:lnTo>
                      <a:lnTo>
                        <a:pt x="991" y="245"/>
                      </a:lnTo>
                      <a:lnTo>
                        <a:pt x="995" y="237"/>
                      </a:lnTo>
                      <a:lnTo>
                        <a:pt x="998" y="229"/>
                      </a:lnTo>
                      <a:lnTo>
                        <a:pt x="999" y="221"/>
                      </a:lnTo>
                      <a:lnTo>
                        <a:pt x="999" y="221"/>
                      </a:lnTo>
                      <a:lnTo>
                        <a:pt x="999" y="215"/>
                      </a:lnTo>
                      <a:lnTo>
                        <a:pt x="996" y="210"/>
                      </a:lnTo>
                      <a:lnTo>
                        <a:pt x="992" y="203"/>
                      </a:lnTo>
                      <a:lnTo>
                        <a:pt x="986" y="194"/>
                      </a:lnTo>
                      <a:lnTo>
                        <a:pt x="985" y="190"/>
                      </a:lnTo>
                      <a:lnTo>
                        <a:pt x="984" y="183"/>
                      </a:lnTo>
                      <a:lnTo>
                        <a:pt x="984" y="183"/>
                      </a:lnTo>
                      <a:lnTo>
                        <a:pt x="985" y="179"/>
                      </a:lnTo>
                      <a:lnTo>
                        <a:pt x="986" y="176"/>
                      </a:lnTo>
                      <a:lnTo>
                        <a:pt x="992" y="170"/>
                      </a:lnTo>
                      <a:lnTo>
                        <a:pt x="998" y="164"/>
                      </a:lnTo>
                      <a:lnTo>
                        <a:pt x="1001" y="161"/>
                      </a:lnTo>
                      <a:lnTo>
                        <a:pt x="1002" y="157"/>
                      </a:lnTo>
                      <a:lnTo>
                        <a:pt x="1002" y="157"/>
                      </a:lnTo>
                      <a:lnTo>
                        <a:pt x="1011" y="130"/>
                      </a:lnTo>
                      <a:lnTo>
                        <a:pt x="1019" y="100"/>
                      </a:lnTo>
                      <a:lnTo>
                        <a:pt x="1023" y="85"/>
                      </a:lnTo>
                      <a:lnTo>
                        <a:pt x="1026" y="70"/>
                      </a:lnTo>
                      <a:lnTo>
                        <a:pt x="1028" y="55"/>
                      </a:lnTo>
                      <a:lnTo>
                        <a:pt x="1029" y="40"/>
                      </a:lnTo>
                      <a:lnTo>
                        <a:pt x="1029" y="40"/>
                      </a:lnTo>
                      <a:lnTo>
                        <a:pt x="1028" y="30"/>
                      </a:lnTo>
                      <a:lnTo>
                        <a:pt x="1026" y="22"/>
                      </a:lnTo>
                      <a:lnTo>
                        <a:pt x="1024" y="15"/>
                      </a:lnTo>
                      <a:lnTo>
                        <a:pt x="1021" y="9"/>
                      </a:lnTo>
                      <a:lnTo>
                        <a:pt x="1015" y="4"/>
                      </a:lnTo>
                      <a:lnTo>
                        <a:pt x="1008" y="2"/>
                      </a:lnTo>
                      <a:lnTo>
                        <a:pt x="999" y="1"/>
                      </a:lnTo>
                      <a:lnTo>
                        <a:pt x="987" y="0"/>
                      </a:lnTo>
                      <a:lnTo>
                        <a:pt x="987" y="0"/>
                      </a:lnTo>
                      <a:lnTo>
                        <a:pt x="979" y="0"/>
                      </a:lnTo>
                      <a:lnTo>
                        <a:pt x="971" y="1"/>
                      </a:lnTo>
                      <a:lnTo>
                        <a:pt x="963" y="3"/>
                      </a:lnTo>
                      <a:lnTo>
                        <a:pt x="956" y="6"/>
                      </a:lnTo>
                      <a:lnTo>
                        <a:pt x="944" y="11"/>
                      </a:lnTo>
                      <a:lnTo>
                        <a:pt x="932" y="21"/>
                      </a:lnTo>
                      <a:lnTo>
                        <a:pt x="922" y="30"/>
                      </a:lnTo>
                      <a:lnTo>
                        <a:pt x="911" y="40"/>
                      </a:lnTo>
                      <a:lnTo>
                        <a:pt x="893" y="62"/>
                      </a:lnTo>
                      <a:lnTo>
                        <a:pt x="893" y="62"/>
                      </a:lnTo>
                      <a:lnTo>
                        <a:pt x="866" y="62"/>
                      </a:lnTo>
                      <a:lnTo>
                        <a:pt x="866" y="62"/>
                      </a:lnTo>
                      <a:lnTo>
                        <a:pt x="866" y="62"/>
                      </a:lnTo>
                      <a:lnTo>
                        <a:pt x="854" y="68"/>
                      </a:lnTo>
                      <a:lnTo>
                        <a:pt x="843" y="73"/>
                      </a:lnTo>
                      <a:lnTo>
                        <a:pt x="833" y="80"/>
                      </a:lnTo>
                      <a:lnTo>
                        <a:pt x="824" y="87"/>
                      </a:lnTo>
                      <a:lnTo>
                        <a:pt x="816" y="94"/>
                      </a:lnTo>
                      <a:lnTo>
                        <a:pt x="808" y="102"/>
                      </a:lnTo>
                      <a:lnTo>
                        <a:pt x="794" y="119"/>
                      </a:lnTo>
                      <a:lnTo>
                        <a:pt x="780" y="137"/>
                      </a:lnTo>
                      <a:lnTo>
                        <a:pt x="765" y="154"/>
                      </a:lnTo>
                      <a:lnTo>
                        <a:pt x="757" y="163"/>
                      </a:lnTo>
                      <a:lnTo>
                        <a:pt x="748" y="171"/>
                      </a:lnTo>
                      <a:lnTo>
                        <a:pt x="739" y="179"/>
                      </a:lnTo>
                      <a:lnTo>
                        <a:pt x="727" y="186"/>
                      </a:lnTo>
                      <a:lnTo>
                        <a:pt x="727" y="186"/>
                      </a:lnTo>
                      <a:lnTo>
                        <a:pt x="723" y="190"/>
                      </a:lnTo>
                      <a:lnTo>
                        <a:pt x="718" y="193"/>
                      </a:lnTo>
                      <a:lnTo>
                        <a:pt x="708" y="197"/>
                      </a:lnTo>
                      <a:lnTo>
                        <a:pt x="695" y="200"/>
                      </a:lnTo>
                      <a:lnTo>
                        <a:pt x="683" y="201"/>
                      </a:lnTo>
                      <a:lnTo>
                        <a:pt x="672" y="203"/>
                      </a:lnTo>
                      <a:lnTo>
                        <a:pt x="660" y="207"/>
                      </a:lnTo>
                      <a:lnTo>
                        <a:pt x="650" y="210"/>
                      </a:lnTo>
                      <a:lnTo>
                        <a:pt x="647" y="213"/>
                      </a:lnTo>
                      <a:lnTo>
                        <a:pt x="642" y="216"/>
                      </a:lnTo>
                      <a:lnTo>
                        <a:pt x="642" y="216"/>
                      </a:lnTo>
                      <a:lnTo>
                        <a:pt x="622" y="238"/>
                      </a:lnTo>
                      <a:lnTo>
                        <a:pt x="612" y="248"/>
                      </a:lnTo>
                      <a:lnTo>
                        <a:pt x="601" y="259"/>
                      </a:lnTo>
                      <a:lnTo>
                        <a:pt x="588" y="268"/>
                      </a:lnTo>
                      <a:lnTo>
                        <a:pt x="581" y="273"/>
                      </a:lnTo>
                      <a:lnTo>
                        <a:pt x="574" y="276"/>
                      </a:lnTo>
                      <a:lnTo>
                        <a:pt x="566" y="278"/>
                      </a:lnTo>
                      <a:lnTo>
                        <a:pt x="558" y="281"/>
                      </a:lnTo>
                      <a:lnTo>
                        <a:pt x="549" y="282"/>
                      </a:lnTo>
                      <a:lnTo>
                        <a:pt x="540" y="283"/>
                      </a:lnTo>
                      <a:lnTo>
                        <a:pt x="540" y="283"/>
                      </a:lnTo>
                      <a:lnTo>
                        <a:pt x="529" y="283"/>
                      </a:lnTo>
                      <a:lnTo>
                        <a:pt x="520" y="284"/>
                      </a:lnTo>
                      <a:lnTo>
                        <a:pt x="503" y="287"/>
                      </a:lnTo>
                      <a:lnTo>
                        <a:pt x="488" y="293"/>
                      </a:lnTo>
                      <a:lnTo>
                        <a:pt x="473" y="299"/>
                      </a:lnTo>
                      <a:lnTo>
                        <a:pt x="458" y="305"/>
                      </a:lnTo>
                      <a:lnTo>
                        <a:pt x="444" y="310"/>
                      </a:lnTo>
                      <a:lnTo>
                        <a:pt x="428" y="314"/>
                      </a:lnTo>
                      <a:lnTo>
                        <a:pt x="420" y="315"/>
                      </a:lnTo>
                      <a:lnTo>
                        <a:pt x="411" y="315"/>
                      </a:lnTo>
                      <a:lnTo>
                        <a:pt x="411" y="315"/>
                      </a:lnTo>
                      <a:lnTo>
                        <a:pt x="403" y="315"/>
                      </a:lnTo>
                      <a:lnTo>
                        <a:pt x="396" y="314"/>
                      </a:lnTo>
                      <a:lnTo>
                        <a:pt x="389" y="312"/>
                      </a:lnTo>
                      <a:lnTo>
                        <a:pt x="383" y="309"/>
                      </a:lnTo>
                      <a:lnTo>
                        <a:pt x="373" y="302"/>
                      </a:lnTo>
                      <a:lnTo>
                        <a:pt x="362" y="296"/>
                      </a:lnTo>
                      <a:lnTo>
                        <a:pt x="353" y="287"/>
                      </a:lnTo>
                      <a:lnTo>
                        <a:pt x="343" y="282"/>
                      </a:lnTo>
                      <a:lnTo>
                        <a:pt x="337" y="278"/>
                      </a:lnTo>
                      <a:lnTo>
                        <a:pt x="332" y="277"/>
                      </a:lnTo>
                      <a:lnTo>
                        <a:pt x="326" y="276"/>
                      </a:lnTo>
                      <a:lnTo>
                        <a:pt x="319" y="275"/>
                      </a:lnTo>
                      <a:lnTo>
                        <a:pt x="319" y="275"/>
                      </a:lnTo>
                      <a:lnTo>
                        <a:pt x="307" y="276"/>
                      </a:lnTo>
                      <a:lnTo>
                        <a:pt x="297" y="278"/>
                      </a:lnTo>
                      <a:lnTo>
                        <a:pt x="286" y="281"/>
                      </a:lnTo>
                      <a:lnTo>
                        <a:pt x="276" y="284"/>
                      </a:lnTo>
                      <a:lnTo>
                        <a:pt x="258" y="291"/>
                      </a:lnTo>
                      <a:lnTo>
                        <a:pt x="248" y="293"/>
                      </a:lnTo>
                      <a:lnTo>
                        <a:pt x="238" y="294"/>
                      </a:lnTo>
                      <a:lnTo>
                        <a:pt x="238" y="294"/>
                      </a:lnTo>
                      <a:lnTo>
                        <a:pt x="95" y="294"/>
                      </a:lnTo>
                      <a:lnTo>
                        <a:pt x="95" y="294"/>
                      </a:lnTo>
                      <a:lnTo>
                        <a:pt x="80" y="296"/>
                      </a:lnTo>
                      <a:lnTo>
                        <a:pt x="68" y="298"/>
                      </a:lnTo>
                      <a:lnTo>
                        <a:pt x="56" y="304"/>
                      </a:lnTo>
                      <a:lnTo>
                        <a:pt x="47" y="309"/>
                      </a:lnTo>
                      <a:lnTo>
                        <a:pt x="38" y="316"/>
                      </a:lnTo>
                      <a:lnTo>
                        <a:pt x="31" y="324"/>
                      </a:lnTo>
                      <a:lnTo>
                        <a:pt x="24" y="334"/>
                      </a:lnTo>
                      <a:lnTo>
                        <a:pt x="18" y="342"/>
                      </a:lnTo>
                      <a:lnTo>
                        <a:pt x="18" y="342"/>
                      </a:lnTo>
                      <a:lnTo>
                        <a:pt x="15" y="340"/>
                      </a:lnTo>
                      <a:lnTo>
                        <a:pt x="13" y="339"/>
                      </a:lnTo>
                      <a:lnTo>
                        <a:pt x="13" y="338"/>
                      </a:lnTo>
                      <a:lnTo>
                        <a:pt x="10" y="337"/>
                      </a:lnTo>
                      <a:lnTo>
                        <a:pt x="10" y="337"/>
                      </a:lnTo>
                      <a:lnTo>
                        <a:pt x="7" y="344"/>
                      </a:lnTo>
                      <a:lnTo>
                        <a:pt x="5" y="350"/>
                      </a:lnTo>
                      <a:lnTo>
                        <a:pt x="1" y="358"/>
                      </a:lnTo>
                      <a:lnTo>
                        <a:pt x="0" y="367"/>
                      </a:lnTo>
                      <a:lnTo>
                        <a:pt x="1" y="371"/>
                      </a:lnTo>
                      <a:lnTo>
                        <a:pt x="1" y="376"/>
                      </a:lnTo>
                      <a:lnTo>
                        <a:pt x="3" y="381"/>
                      </a:lnTo>
                      <a:lnTo>
                        <a:pt x="6" y="385"/>
                      </a:lnTo>
                      <a:lnTo>
                        <a:pt x="10" y="389"/>
                      </a:lnTo>
                      <a:lnTo>
                        <a:pt x="15" y="392"/>
                      </a:lnTo>
                      <a:lnTo>
                        <a:pt x="15" y="392"/>
                      </a:lnTo>
                      <a:lnTo>
                        <a:pt x="25" y="397"/>
                      </a:lnTo>
                      <a:lnTo>
                        <a:pt x="32" y="399"/>
                      </a:lnTo>
                      <a:lnTo>
                        <a:pt x="39" y="400"/>
                      </a:lnTo>
                      <a:lnTo>
                        <a:pt x="41" y="400"/>
                      </a:lnTo>
                      <a:lnTo>
                        <a:pt x="44" y="401"/>
                      </a:lnTo>
                      <a:lnTo>
                        <a:pt x="54" y="407"/>
                      </a:lnTo>
                      <a:lnTo>
                        <a:pt x="54" y="407"/>
                      </a:lnTo>
                      <a:lnTo>
                        <a:pt x="63" y="412"/>
                      </a:lnTo>
                      <a:lnTo>
                        <a:pt x="70" y="414"/>
                      </a:lnTo>
                      <a:lnTo>
                        <a:pt x="80" y="418"/>
                      </a:lnTo>
                      <a:lnTo>
                        <a:pt x="83" y="420"/>
                      </a:lnTo>
                      <a:lnTo>
                        <a:pt x="83" y="423"/>
                      </a:lnTo>
                      <a:lnTo>
                        <a:pt x="79" y="429"/>
                      </a:lnTo>
                      <a:lnTo>
                        <a:pt x="72" y="437"/>
                      </a:lnTo>
                      <a:lnTo>
                        <a:pt x="72" y="437"/>
                      </a:lnTo>
                      <a:lnTo>
                        <a:pt x="69" y="442"/>
                      </a:lnTo>
                      <a:lnTo>
                        <a:pt x="67" y="447"/>
                      </a:lnTo>
                      <a:lnTo>
                        <a:pt x="66" y="452"/>
                      </a:lnTo>
                      <a:lnTo>
                        <a:pt x="66" y="458"/>
                      </a:lnTo>
                      <a:lnTo>
                        <a:pt x="67" y="461"/>
                      </a:lnTo>
                      <a:lnTo>
                        <a:pt x="69" y="466"/>
                      </a:lnTo>
                      <a:lnTo>
                        <a:pt x="71" y="468"/>
                      </a:lnTo>
                      <a:lnTo>
                        <a:pt x="75" y="472"/>
                      </a:lnTo>
                      <a:lnTo>
                        <a:pt x="78" y="473"/>
                      </a:lnTo>
                      <a:lnTo>
                        <a:pt x="83" y="474"/>
                      </a:lnTo>
                      <a:lnTo>
                        <a:pt x="87" y="474"/>
                      </a:lnTo>
                      <a:lnTo>
                        <a:pt x="93" y="474"/>
                      </a:lnTo>
                      <a:lnTo>
                        <a:pt x="99" y="472"/>
                      </a:lnTo>
                      <a:lnTo>
                        <a:pt x="105" y="469"/>
                      </a:lnTo>
                      <a:lnTo>
                        <a:pt x="110" y="465"/>
                      </a:lnTo>
                      <a:lnTo>
                        <a:pt x="117" y="459"/>
                      </a:lnTo>
                      <a:lnTo>
                        <a:pt x="117" y="459"/>
                      </a:lnTo>
                      <a:lnTo>
                        <a:pt x="128" y="449"/>
                      </a:lnTo>
                      <a:lnTo>
                        <a:pt x="137" y="441"/>
                      </a:lnTo>
                      <a:lnTo>
                        <a:pt x="144" y="436"/>
                      </a:lnTo>
                      <a:lnTo>
                        <a:pt x="152" y="435"/>
                      </a:lnTo>
                      <a:lnTo>
                        <a:pt x="154" y="435"/>
                      </a:lnTo>
                      <a:lnTo>
                        <a:pt x="158" y="436"/>
                      </a:lnTo>
                      <a:lnTo>
                        <a:pt x="163" y="441"/>
                      </a:lnTo>
                      <a:lnTo>
                        <a:pt x="168" y="446"/>
                      </a:lnTo>
                      <a:lnTo>
                        <a:pt x="173" y="454"/>
                      </a:lnTo>
                      <a:lnTo>
                        <a:pt x="173" y="454"/>
                      </a:lnTo>
                      <a:lnTo>
                        <a:pt x="183" y="472"/>
                      </a:lnTo>
                      <a:lnTo>
                        <a:pt x="187" y="477"/>
                      </a:lnTo>
                      <a:lnTo>
                        <a:pt x="192" y="481"/>
                      </a:lnTo>
                      <a:lnTo>
                        <a:pt x="198" y="483"/>
                      </a:lnTo>
                      <a:lnTo>
                        <a:pt x="202" y="482"/>
                      </a:lnTo>
                      <a:lnTo>
                        <a:pt x="207" y="480"/>
                      </a:lnTo>
                      <a:lnTo>
                        <a:pt x="213" y="474"/>
                      </a:lnTo>
                      <a:lnTo>
                        <a:pt x="213" y="474"/>
                      </a:lnTo>
                      <a:lnTo>
                        <a:pt x="219" y="469"/>
                      </a:lnTo>
                      <a:lnTo>
                        <a:pt x="223" y="467"/>
                      </a:lnTo>
                      <a:lnTo>
                        <a:pt x="228" y="467"/>
                      </a:lnTo>
                      <a:lnTo>
                        <a:pt x="234" y="468"/>
                      </a:lnTo>
                      <a:lnTo>
                        <a:pt x="238" y="473"/>
                      </a:lnTo>
                      <a:lnTo>
                        <a:pt x="243" y="480"/>
                      </a:lnTo>
                      <a:lnTo>
                        <a:pt x="248" y="488"/>
                      </a:lnTo>
                      <a:lnTo>
                        <a:pt x="253" y="499"/>
                      </a:lnTo>
                      <a:lnTo>
                        <a:pt x="253" y="499"/>
                      </a:lnTo>
                      <a:lnTo>
                        <a:pt x="265" y="519"/>
                      </a:lnTo>
                      <a:lnTo>
                        <a:pt x="269" y="528"/>
                      </a:lnTo>
                      <a:lnTo>
                        <a:pt x="271" y="536"/>
                      </a:lnTo>
                      <a:lnTo>
                        <a:pt x="274" y="543"/>
                      </a:lnTo>
                      <a:lnTo>
                        <a:pt x="274" y="550"/>
                      </a:lnTo>
                      <a:lnTo>
                        <a:pt x="274" y="557"/>
                      </a:lnTo>
                      <a:lnTo>
                        <a:pt x="271" y="562"/>
                      </a:lnTo>
                      <a:lnTo>
                        <a:pt x="271" y="562"/>
                      </a:lnTo>
                      <a:lnTo>
                        <a:pt x="269" y="566"/>
                      </a:lnTo>
                      <a:lnTo>
                        <a:pt x="269" y="569"/>
                      </a:lnTo>
                      <a:lnTo>
                        <a:pt x="271" y="572"/>
                      </a:lnTo>
                      <a:lnTo>
                        <a:pt x="275" y="575"/>
                      </a:lnTo>
                      <a:lnTo>
                        <a:pt x="284" y="582"/>
                      </a:lnTo>
                      <a:lnTo>
                        <a:pt x="298" y="591"/>
                      </a:lnTo>
                      <a:lnTo>
                        <a:pt x="298" y="591"/>
                      </a:lnTo>
                      <a:lnTo>
                        <a:pt x="309" y="602"/>
                      </a:lnTo>
                      <a:lnTo>
                        <a:pt x="314" y="606"/>
                      </a:lnTo>
                      <a:lnTo>
                        <a:pt x="316" y="611"/>
                      </a:lnTo>
                      <a:lnTo>
                        <a:pt x="316" y="614"/>
                      </a:lnTo>
                      <a:lnTo>
                        <a:pt x="315" y="618"/>
                      </a:lnTo>
                      <a:lnTo>
                        <a:pt x="312" y="621"/>
                      </a:lnTo>
                      <a:lnTo>
                        <a:pt x="305" y="625"/>
                      </a:lnTo>
                      <a:lnTo>
                        <a:pt x="305" y="625"/>
                      </a:lnTo>
                      <a:lnTo>
                        <a:pt x="297" y="627"/>
                      </a:lnTo>
                      <a:lnTo>
                        <a:pt x="292" y="630"/>
                      </a:lnTo>
                      <a:lnTo>
                        <a:pt x="289" y="634"/>
                      </a:lnTo>
                      <a:lnTo>
                        <a:pt x="289" y="638"/>
                      </a:lnTo>
                      <a:lnTo>
                        <a:pt x="289" y="643"/>
                      </a:lnTo>
                      <a:lnTo>
                        <a:pt x="292" y="649"/>
                      </a:lnTo>
                      <a:lnTo>
                        <a:pt x="297" y="655"/>
                      </a:lnTo>
                      <a:lnTo>
                        <a:pt x="305" y="660"/>
                      </a:lnTo>
                      <a:lnTo>
                        <a:pt x="305" y="660"/>
                      </a:lnTo>
                      <a:lnTo>
                        <a:pt x="315" y="673"/>
                      </a:lnTo>
                      <a:lnTo>
                        <a:pt x="323" y="683"/>
                      </a:lnTo>
                      <a:lnTo>
                        <a:pt x="330" y="693"/>
                      </a:lnTo>
                      <a:lnTo>
                        <a:pt x="335" y="697"/>
                      </a:lnTo>
                      <a:lnTo>
                        <a:pt x="342" y="702"/>
                      </a:lnTo>
                      <a:lnTo>
                        <a:pt x="342" y="702"/>
                      </a:lnTo>
                      <a:lnTo>
                        <a:pt x="349" y="706"/>
                      </a:lnTo>
                      <a:lnTo>
                        <a:pt x="354" y="712"/>
                      </a:lnTo>
                      <a:lnTo>
                        <a:pt x="359" y="718"/>
                      </a:lnTo>
                      <a:lnTo>
                        <a:pt x="364" y="724"/>
                      </a:lnTo>
                      <a:lnTo>
                        <a:pt x="369" y="734"/>
                      </a:lnTo>
                      <a:lnTo>
                        <a:pt x="370" y="739"/>
                      </a:lnTo>
                      <a:lnTo>
                        <a:pt x="370" y="739"/>
                      </a:lnTo>
                      <a:lnTo>
                        <a:pt x="389" y="726"/>
                      </a:lnTo>
                      <a:lnTo>
                        <a:pt x="406" y="714"/>
                      </a:lnTo>
                      <a:lnTo>
                        <a:pt x="423" y="704"/>
                      </a:lnTo>
                      <a:lnTo>
                        <a:pt x="439" y="696"/>
                      </a:lnTo>
                      <a:lnTo>
                        <a:pt x="454" y="690"/>
                      </a:lnTo>
                      <a:lnTo>
                        <a:pt x="467" y="684"/>
                      </a:lnTo>
                      <a:lnTo>
                        <a:pt x="479" y="682"/>
                      </a:lnTo>
                      <a:lnTo>
                        <a:pt x="489" y="680"/>
                      </a:lnTo>
                      <a:lnTo>
                        <a:pt x="489" y="680"/>
                      </a:lnTo>
                      <a:lnTo>
                        <a:pt x="514" y="678"/>
                      </a:lnTo>
                      <a:lnTo>
                        <a:pt x="537" y="675"/>
                      </a:lnTo>
                      <a:lnTo>
                        <a:pt x="574" y="671"/>
                      </a:lnTo>
                      <a:lnTo>
                        <a:pt x="602" y="665"/>
                      </a:lnTo>
                      <a:lnTo>
                        <a:pt x="621" y="659"/>
                      </a:lnTo>
                      <a:lnTo>
                        <a:pt x="635" y="653"/>
                      </a:lnTo>
                      <a:lnTo>
                        <a:pt x="645" y="649"/>
                      </a:lnTo>
                      <a:lnTo>
                        <a:pt x="654" y="646"/>
                      </a:lnTo>
                      <a:lnTo>
                        <a:pt x="657" y="645"/>
                      </a:lnTo>
                      <a:lnTo>
                        <a:pt x="660" y="646"/>
                      </a:lnTo>
                      <a:lnTo>
                        <a:pt x="660" y="646"/>
                      </a:lnTo>
                      <a:lnTo>
                        <a:pt x="677" y="649"/>
                      </a:lnTo>
                      <a:lnTo>
                        <a:pt x="692" y="652"/>
                      </a:lnTo>
                      <a:lnTo>
                        <a:pt x="706" y="658"/>
                      </a:lnTo>
                      <a:lnTo>
                        <a:pt x="723" y="665"/>
                      </a:lnTo>
                      <a:lnTo>
                        <a:pt x="739" y="673"/>
                      </a:lnTo>
                      <a:lnTo>
                        <a:pt x="754" y="682"/>
                      </a:lnTo>
                      <a:lnTo>
                        <a:pt x="770" y="693"/>
                      </a:lnTo>
                      <a:lnTo>
                        <a:pt x="786" y="704"/>
                      </a:lnTo>
                      <a:lnTo>
                        <a:pt x="817" y="729"/>
                      </a:lnTo>
                      <a:lnTo>
                        <a:pt x="848" y="757"/>
                      </a:lnTo>
                      <a:lnTo>
                        <a:pt x="879" y="786"/>
                      </a:lnTo>
                      <a:lnTo>
                        <a:pt x="910" y="817"/>
                      </a:lnTo>
                      <a:lnTo>
                        <a:pt x="968" y="877"/>
                      </a:lnTo>
                      <a:lnTo>
                        <a:pt x="1022" y="933"/>
                      </a:lnTo>
                      <a:lnTo>
                        <a:pt x="1046" y="956"/>
                      </a:lnTo>
                      <a:lnTo>
                        <a:pt x="1069" y="977"/>
                      </a:lnTo>
                      <a:lnTo>
                        <a:pt x="1079" y="985"/>
                      </a:lnTo>
                      <a:lnTo>
                        <a:pt x="1090" y="992"/>
                      </a:lnTo>
                      <a:lnTo>
                        <a:pt x="1100" y="997"/>
                      </a:lnTo>
                      <a:lnTo>
                        <a:pt x="1109" y="1002"/>
                      </a:lnTo>
                      <a:lnTo>
                        <a:pt x="1109" y="1002"/>
                      </a:lnTo>
                      <a:lnTo>
                        <a:pt x="1120" y="1006"/>
                      </a:lnTo>
                      <a:lnTo>
                        <a:pt x="1130" y="1008"/>
                      </a:lnTo>
                      <a:lnTo>
                        <a:pt x="1140" y="1007"/>
                      </a:lnTo>
                      <a:lnTo>
                        <a:pt x="1149" y="1006"/>
                      </a:lnTo>
                      <a:lnTo>
                        <a:pt x="1159" y="1002"/>
                      </a:lnTo>
                      <a:lnTo>
                        <a:pt x="1168" y="997"/>
                      </a:lnTo>
                      <a:lnTo>
                        <a:pt x="1187" y="986"/>
                      </a:lnTo>
                      <a:lnTo>
                        <a:pt x="1206" y="974"/>
                      </a:lnTo>
                      <a:lnTo>
                        <a:pt x="1225" y="963"/>
                      </a:lnTo>
                      <a:lnTo>
                        <a:pt x="1236" y="958"/>
                      </a:lnTo>
                      <a:lnTo>
                        <a:pt x="1247" y="955"/>
                      </a:lnTo>
                      <a:lnTo>
                        <a:pt x="1259" y="953"/>
                      </a:lnTo>
                      <a:lnTo>
                        <a:pt x="1270" y="951"/>
                      </a:lnTo>
                      <a:lnTo>
                        <a:pt x="1270" y="951"/>
                      </a:lnTo>
                      <a:lnTo>
                        <a:pt x="1314" y="951"/>
                      </a:lnTo>
                      <a:lnTo>
                        <a:pt x="1351" y="953"/>
                      </a:lnTo>
                      <a:lnTo>
                        <a:pt x="1403" y="955"/>
                      </a:lnTo>
                      <a:lnTo>
                        <a:pt x="1403" y="955"/>
                      </a:lnTo>
                      <a:lnTo>
                        <a:pt x="1418" y="922"/>
                      </a:lnTo>
                      <a:lnTo>
                        <a:pt x="1426" y="870"/>
                      </a:lnTo>
                      <a:lnTo>
                        <a:pt x="1439" y="851"/>
                      </a:lnTo>
                      <a:lnTo>
                        <a:pt x="1439" y="851"/>
                      </a:lnTo>
                      <a:lnTo>
                        <a:pt x="1439" y="851"/>
                      </a:lnTo>
                      <a:lnTo>
                        <a:pt x="1439" y="851"/>
                      </a:lnTo>
                      <a:lnTo>
                        <a:pt x="1439" y="850"/>
                      </a:lnTo>
                      <a:lnTo>
                        <a:pt x="1442" y="847"/>
                      </a:lnTo>
                      <a:lnTo>
                        <a:pt x="1444" y="842"/>
                      </a:lnTo>
                      <a:lnTo>
                        <a:pt x="1444" y="841"/>
                      </a:lnTo>
                      <a:lnTo>
                        <a:pt x="1443" y="841"/>
                      </a:lnTo>
                      <a:lnTo>
                        <a:pt x="1443" y="841"/>
                      </a:lnTo>
                      <a:lnTo>
                        <a:pt x="1443" y="8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>
                  <a:off x="2829200" y="3391216"/>
                  <a:ext cx="1473730" cy="2111325"/>
                </a:xfrm>
                <a:custGeom>
                  <a:rect b="b" l="l" r="r" t="t"/>
                  <a:pathLst>
                    <a:path extrusionOk="0" h="2669" w="1803">
                      <a:moveTo>
                        <a:pt x="1677" y="1810"/>
                      </a:moveTo>
                      <a:lnTo>
                        <a:pt x="1677" y="1810"/>
                      </a:lnTo>
                      <a:lnTo>
                        <a:pt x="1685" y="1807"/>
                      </a:lnTo>
                      <a:lnTo>
                        <a:pt x="1691" y="1806"/>
                      </a:lnTo>
                      <a:lnTo>
                        <a:pt x="1697" y="1805"/>
                      </a:lnTo>
                      <a:lnTo>
                        <a:pt x="1704" y="1802"/>
                      </a:lnTo>
                      <a:lnTo>
                        <a:pt x="1704" y="1802"/>
                      </a:lnTo>
                      <a:lnTo>
                        <a:pt x="1707" y="1798"/>
                      </a:lnTo>
                      <a:lnTo>
                        <a:pt x="1710" y="1795"/>
                      </a:lnTo>
                      <a:lnTo>
                        <a:pt x="1711" y="1789"/>
                      </a:lnTo>
                      <a:lnTo>
                        <a:pt x="1712" y="1783"/>
                      </a:lnTo>
                      <a:lnTo>
                        <a:pt x="1713" y="1771"/>
                      </a:lnTo>
                      <a:lnTo>
                        <a:pt x="1715" y="1758"/>
                      </a:lnTo>
                      <a:lnTo>
                        <a:pt x="1715" y="1758"/>
                      </a:lnTo>
                      <a:lnTo>
                        <a:pt x="1716" y="1752"/>
                      </a:lnTo>
                      <a:lnTo>
                        <a:pt x="1719" y="1748"/>
                      </a:lnTo>
                      <a:lnTo>
                        <a:pt x="1726" y="1738"/>
                      </a:lnTo>
                      <a:lnTo>
                        <a:pt x="1733" y="1731"/>
                      </a:lnTo>
                      <a:lnTo>
                        <a:pt x="1741" y="1725"/>
                      </a:lnTo>
                      <a:lnTo>
                        <a:pt x="1749" y="1717"/>
                      </a:lnTo>
                      <a:lnTo>
                        <a:pt x="1756" y="1708"/>
                      </a:lnTo>
                      <a:lnTo>
                        <a:pt x="1759" y="1704"/>
                      </a:lnTo>
                      <a:lnTo>
                        <a:pt x="1760" y="1699"/>
                      </a:lnTo>
                      <a:lnTo>
                        <a:pt x="1761" y="1693"/>
                      </a:lnTo>
                      <a:lnTo>
                        <a:pt x="1762" y="1688"/>
                      </a:lnTo>
                      <a:lnTo>
                        <a:pt x="1762" y="1688"/>
                      </a:lnTo>
                      <a:lnTo>
                        <a:pt x="1761" y="1676"/>
                      </a:lnTo>
                      <a:lnTo>
                        <a:pt x="1758" y="1666"/>
                      </a:lnTo>
                      <a:lnTo>
                        <a:pt x="1754" y="1657"/>
                      </a:lnTo>
                      <a:lnTo>
                        <a:pt x="1750" y="1649"/>
                      </a:lnTo>
                      <a:lnTo>
                        <a:pt x="1741" y="1634"/>
                      </a:lnTo>
                      <a:lnTo>
                        <a:pt x="1737" y="1626"/>
                      </a:lnTo>
                      <a:lnTo>
                        <a:pt x="1736" y="1619"/>
                      </a:lnTo>
                      <a:lnTo>
                        <a:pt x="1736" y="1619"/>
                      </a:lnTo>
                      <a:lnTo>
                        <a:pt x="1737" y="1607"/>
                      </a:lnTo>
                      <a:lnTo>
                        <a:pt x="1739" y="1598"/>
                      </a:lnTo>
                      <a:lnTo>
                        <a:pt x="1743" y="1590"/>
                      </a:lnTo>
                      <a:lnTo>
                        <a:pt x="1746" y="1583"/>
                      </a:lnTo>
                      <a:lnTo>
                        <a:pt x="1752" y="1577"/>
                      </a:lnTo>
                      <a:lnTo>
                        <a:pt x="1758" y="1573"/>
                      </a:lnTo>
                      <a:lnTo>
                        <a:pt x="1769" y="1562"/>
                      </a:lnTo>
                      <a:lnTo>
                        <a:pt x="1782" y="1553"/>
                      </a:lnTo>
                      <a:lnTo>
                        <a:pt x="1788" y="1547"/>
                      </a:lnTo>
                      <a:lnTo>
                        <a:pt x="1792" y="1542"/>
                      </a:lnTo>
                      <a:lnTo>
                        <a:pt x="1797" y="1534"/>
                      </a:lnTo>
                      <a:lnTo>
                        <a:pt x="1800" y="1525"/>
                      </a:lnTo>
                      <a:lnTo>
                        <a:pt x="1803" y="1515"/>
                      </a:lnTo>
                      <a:lnTo>
                        <a:pt x="1803" y="1504"/>
                      </a:lnTo>
                      <a:lnTo>
                        <a:pt x="1803" y="1504"/>
                      </a:lnTo>
                      <a:lnTo>
                        <a:pt x="1802" y="1483"/>
                      </a:lnTo>
                      <a:lnTo>
                        <a:pt x="1799" y="1465"/>
                      </a:lnTo>
                      <a:lnTo>
                        <a:pt x="1797" y="1447"/>
                      </a:lnTo>
                      <a:lnTo>
                        <a:pt x="1795" y="1430"/>
                      </a:lnTo>
                      <a:lnTo>
                        <a:pt x="1795" y="1430"/>
                      </a:lnTo>
                      <a:lnTo>
                        <a:pt x="1784" y="1430"/>
                      </a:lnTo>
                      <a:lnTo>
                        <a:pt x="1771" y="1428"/>
                      </a:lnTo>
                      <a:lnTo>
                        <a:pt x="1756" y="1423"/>
                      </a:lnTo>
                      <a:lnTo>
                        <a:pt x="1739" y="1418"/>
                      </a:lnTo>
                      <a:lnTo>
                        <a:pt x="1726" y="1412"/>
                      </a:lnTo>
                      <a:lnTo>
                        <a:pt x="1714" y="1405"/>
                      </a:lnTo>
                      <a:lnTo>
                        <a:pt x="1710" y="1400"/>
                      </a:lnTo>
                      <a:lnTo>
                        <a:pt x="1706" y="1395"/>
                      </a:lnTo>
                      <a:lnTo>
                        <a:pt x="1704" y="1391"/>
                      </a:lnTo>
                      <a:lnTo>
                        <a:pt x="1704" y="1386"/>
                      </a:lnTo>
                      <a:lnTo>
                        <a:pt x="1704" y="1386"/>
                      </a:lnTo>
                      <a:lnTo>
                        <a:pt x="1704" y="1382"/>
                      </a:lnTo>
                      <a:lnTo>
                        <a:pt x="1705" y="1377"/>
                      </a:lnTo>
                      <a:lnTo>
                        <a:pt x="1710" y="1369"/>
                      </a:lnTo>
                      <a:lnTo>
                        <a:pt x="1714" y="1362"/>
                      </a:lnTo>
                      <a:lnTo>
                        <a:pt x="1719" y="1357"/>
                      </a:lnTo>
                      <a:lnTo>
                        <a:pt x="1719" y="1357"/>
                      </a:lnTo>
                      <a:lnTo>
                        <a:pt x="1715" y="1287"/>
                      </a:lnTo>
                      <a:lnTo>
                        <a:pt x="1715" y="1287"/>
                      </a:lnTo>
                      <a:lnTo>
                        <a:pt x="1715" y="1287"/>
                      </a:lnTo>
                      <a:lnTo>
                        <a:pt x="1692" y="1273"/>
                      </a:lnTo>
                      <a:lnTo>
                        <a:pt x="1681" y="1267"/>
                      </a:lnTo>
                      <a:lnTo>
                        <a:pt x="1670" y="1259"/>
                      </a:lnTo>
                      <a:lnTo>
                        <a:pt x="1661" y="1249"/>
                      </a:lnTo>
                      <a:lnTo>
                        <a:pt x="1658" y="1244"/>
                      </a:lnTo>
                      <a:lnTo>
                        <a:pt x="1654" y="1238"/>
                      </a:lnTo>
                      <a:lnTo>
                        <a:pt x="1652" y="1232"/>
                      </a:lnTo>
                      <a:lnTo>
                        <a:pt x="1650" y="1225"/>
                      </a:lnTo>
                      <a:lnTo>
                        <a:pt x="1649" y="1218"/>
                      </a:lnTo>
                      <a:lnTo>
                        <a:pt x="1649" y="1210"/>
                      </a:lnTo>
                      <a:lnTo>
                        <a:pt x="1649" y="1210"/>
                      </a:lnTo>
                      <a:lnTo>
                        <a:pt x="1649" y="1111"/>
                      </a:lnTo>
                      <a:lnTo>
                        <a:pt x="1649" y="1111"/>
                      </a:lnTo>
                      <a:lnTo>
                        <a:pt x="1647" y="1100"/>
                      </a:lnTo>
                      <a:lnTo>
                        <a:pt x="1645" y="1091"/>
                      </a:lnTo>
                      <a:lnTo>
                        <a:pt x="1643" y="1085"/>
                      </a:lnTo>
                      <a:lnTo>
                        <a:pt x="1638" y="1080"/>
                      </a:lnTo>
                      <a:lnTo>
                        <a:pt x="1628" y="1072"/>
                      </a:lnTo>
                      <a:lnTo>
                        <a:pt x="1622" y="1066"/>
                      </a:lnTo>
                      <a:lnTo>
                        <a:pt x="1615" y="1059"/>
                      </a:lnTo>
                      <a:lnTo>
                        <a:pt x="1615" y="1059"/>
                      </a:lnTo>
                      <a:lnTo>
                        <a:pt x="1612" y="1050"/>
                      </a:lnTo>
                      <a:lnTo>
                        <a:pt x="1608" y="1034"/>
                      </a:lnTo>
                      <a:lnTo>
                        <a:pt x="1600" y="992"/>
                      </a:lnTo>
                      <a:lnTo>
                        <a:pt x="1590" y="935"/>
                      </a:lnTo>
                      <a:lnTo>
                        <a:pt x="1590" y="935"/>
                      </a:lnTo>
                      <a:lnTo>
                        <a:pt x="1590" y="929"/>
                      </a:lnTo>
                      <a:lnTo>
                        <a:pt x="1593" y="925"/>
                      </a:lnTo>
                      <a:lnTo>
                        <a:pt x="1597" y="921"/>
                      </a:lnTo>
                      <a:lnTo>
                        <a:pt x="1603" y="920"/>
                      </a:lnTo>
                      <a:lnTo>
                        <a:pt x="1613" y="918"/>
                      </a:lnTo>
                      <a:lnTo>
                        <a:pt x="1623" y="916"/>
                      </a:lnTo>
                      <a:lnTo>
                        <a:pt x="1623" y="916"/>
                      </a:lnTo>
                      <a:lnTo>
                        <a:pt x="1628" y="911"/>
                      </a:lnTo>
                      <a:lnTo>
                        <a:pt x="1634" y="905"/>
                      </a:lnTo>
                      <a:lnTo>
                        <a:pt x="1637" y="900"/>
                      </a:lnTo>
                      <a:lnTo>
                        <a:pt x="1642" y="893"/>
                      </a:lnTo>
                      <a:lnTo>
                        <a:pt x="1644" y="885"/>
                      </a:lnTo>
                      <a:lnTo>
                        <a:pt x="1646" y="878"/>
                      </a:lnTo>
                      <a:lnTo>
                        <a:pt x="1647" y="871"/>
                      </a:lnTo>
                      <a:lnTo>
                        <a:pt x="1649" y="865"/>
                      </a:lnTo>
                      <a:lnTo>
                        <a:pt x="1649" y="865"/>
                      </a:lnTo>
                      <a:lnTo>
                        <a:pt x="1652" y="865"/>
                      </a:lnTo>
                      <a:lnTo>
                        <a:pt x="1649" y="857"/>
                      </a:lnTo>
                      <a:lnTo>
                        <a:pt x="1649" y="857"/>
                      </a:lnTo>
                      <a:lnTo>
                        <a:pt x="1649" y="857"/>
                      </a:lnTo>
                      <a:lnTo>
                        <a:pt x="1647" y="851"/>
                      </a:lnTo>
                      <a:lnTo>
                        <a:pt x="1646" y="845"/>
                      </a:lnTo>
                      <a:lnTo>
                        <a:pt x="1645" y="835"/>
                      </a:lnTo>
                      <a:lnTo>
                        <a:pt x="1645" y="835"/>
                      </a:lnTo>
                      <a:lnTo>
                        <a:pt x="1651" y="832"/>
                      </a:lnTo>
                      <a:lnTo>
                        <a:pt x="1655" y="827"/>
                      </a:lnTo>
                      <a:lnTo>
                        <a:pt x="1659" y="822"/>
                      </a:lnTo>
                      <a:lnTo>
                        <a:pt x="1661" y="818"/>
                      </a:lnTo>
                      <a:lnTo>
                        <a:pt x="1662" y="812"/>
                      </a:lnTo>
                      <a:lnTo>
                        <a:pt x="1662" y="806"/>
                      </a:lnTo>
                      <a:lnTo>
                        <a:pt x="1663" y="791"/>
                      </a:lnTo>
                      <a:lnTo>
                        <a:pt x="1663" y="791"/>
                      </a:lnTo>
                      <a:lnTo>
                        <a:pt x="1662" y="783"/>
                      </a:lnTo>
                      <a:lnTo>
                        <a:pt x="1661" y="776"/>
                      </a:lnTo>
                      <a:lnTo>
                        <a:pt x="1660" y="771"/>
                      </a:lnTo>
                      <a:lnTo>
                        <a:pt x="1658" y="765"/>
                      </a:lnTo>
                      <a:lnTo>
                        <a:pt x="1652" y="755"/>
                      </a:lnTo>
                      <a:lnTo>
                        <a:pt x="1645" y="746"/>
                      </a:lnTo>
                      <a:lnTo>
                        <a:pt x="1629" y="733"/>
                      </a:lnTo>
                      <a:lnTo>
                        <a:pt x="1622" y="726"/>
                      </a:lnTo>
                      <a:lnTo>
                        <a:pt x="1615" y="718"/>
                      </a:lnTo>
                      <a:lnTo>
                        <a:pt x="1615" y="718"/>
                      </a:lnTo>
                      <a:lnTo>
                        <a:pt x="1609" y="717"/>
                      </a:lnTo>
                      <a:lnTo>
                        <a:pt x="1605" y="719"/>
                      </a:lnTo>
                      <a:lnTo>
                        <a:pt x="1598" y="720"/>
                      </a:lnTo>
                      <a:lnTo>
                        <a:pt x="1593" y="721"/>
                      </a:lnTo>
                      <a:lnTo>
                        <a:pt x="1586" y="721"/>
                      </a:lnTo>
                      <a:lnTo>
                        <a:pt x="1586" y="721"/>
                      </a:lnTo>
                      <a:lnTo>
                        <a:pt x="1578" y="721"/>
                      </a:lnTo>
                      <a:lnTo>
                        <a:pt x="1571" y="719"/>
                      </a:lnTo>
                      <a:lnTo>
                        <a:pt x="1563" y="715"/>
                      </a:lnTo>
                      <a:lnTo>
                        <a:pt x="1554" y="711"/>
                      </a:lnTo>
                      <a:lnTo>
                        <a:pt x="1546" y="706"/>
                      </a:lnTo>
                      <a:lnTo>
                        <a:pt x="1537" y="699"/>
                      </a:lnTo>
                      <a:lnTo>
                        <a:pt x="1521" y="685"/>
                      </a:lnTo>
                      <a:lnTo>
                        <a:pt x="1506" y="671"/>
                      </a:lnTo>
                      <a:lnTo>
                        <a:pt x="1500" y="661"/>
                      </a:lnTo>
                      <a:lnTo>
                        <a:pt x="1494" y="653"/>
                      </a:lnTo>
                      <a:lnTo>
                        <a:pt x="1490" y="645"/>
                      </a:lnTo>
                      <a:lnTo>
                        <a:pt x="1486" y="637"/>
                      </a:lnTo>
                      <a:lnTo>
                        <a:pt x="1484" y="630"/>
                      </a:lnTo>
                      <a:lnTo>
                        <a:pt x="1483" y="622"/>
                      </a:lnTo>
                      <a:lnTo>
                        <a:pt x="1483" y="622"/>
                      </a:lnTo>
                      <a:lnTo>
                        <a:pt x="1484" y="607"/>
                      </a:lnTo>
                      <a:lnTo>
                        <a:pt x="1487" y="593"/>
                      </a:lnTo>
                      <a:lnTo>
                        <a:pt x="1492" y="583"/>
                      </a:lnTo>
                      <a:lnTo>
                        <a:pt x="1499" y="574"/>
                      </a:lnTo>
                      <a:lnTo>
                        <a:pt x="1507" y="567"/>
                      </a:lnTo>
                      <a:lnTo>
                        <a:pt x="1515" y="561"/>
                      </a:lnTo>
                      <a:lnTo>
                        <a:pt x="1535" y="551"/>
                      </a:lnTo>
                      <a:lnTo>
                        <a:pt x="1553" y="539"/>
                      </a:lnTo>
                      <a:lnTo>
                        <a:pt x="1562" y="534"/>
                      </a:lnTo>
                      <a:lnTo>
                        <a:pt x="1570" y="526"/>
                      </a:lnTo>
                      <a:lnTo>
                        <a:pt x="1576" y="516"/>
                      </a:lnTo>
                      <a:lnTo>
                        <a:pt x="1582" y="506"/>
                      </a:lnTo>
                      <a:lnTo>
                        <a:pt x="1585" y="492"/>
                      </a:lnTo>
                      <a:lnTo>
                        <a:pt x="1586" y="476"/>
                      </a:lnTo>
                      <a:lnTo>
                        <a:pt x="1586" y="476"/>
                      </a:lnTo>
                      <a:lnTo>
                        <a:pt x="1585" y="466"/>
                      </a:lnTo>
                      <a:lnTo>
                        <a:pt x="1584" y="455"/>
                      </a:lnTo>
                      <a:lnTo>
                        <a:pt x="1581" y="446"/>
                      </a:lnTo>
                      <a:lnTo>
                        <a:pt x="1578" y="438"/>
                      </a:lnTo>
                      <a:lnTo>
                        <a:pt x="1574" y="431"/>
                      </a:lnTo>
                      <a:lnTo>
                        <a:pt x="1570" y="423"/>
                      </a:lnTo>
                      <a:lnTo>
                        <a:pt x="1560" y="410"/>
                      </a:lnTo>
                      <a:lnTo>
                        <a:pt x="1551" y="399"/>
                      </a:lnTo>
                      <a:lnTo>
                        <a:pt x="1543" y="387"/>
                      </a:lnTo>
                      <a:lnTo>
                        <a:pt x="1539" y="383"/>
                      </a:lnTo>
                      <a:lnTo>
                        <a:pt x="1537" y="377"/>
                      </a:lnTo>
                      <a:lnTo>
                        <a:pt x="1536" y="371"/>
                      </a:lnTo>
                      <a:lnTo>
                        <a:pt x="1535" y="366"/>
                      </a:lnTo>
                      <a:lnTo>
                        <a:pt x="1535" y="366"/>
                      </a:lnTo>
                      <a:lnTo>
                        <a:pt x="1536" y="359"/>
                      </a:lnTo>
                      <a:lnTo>
                        <a:pt x="1537" y="354"/>
                      </a:lnTo>
                      <a:lnTo>
                        <a:pt x="1540" y="351"/>
                      </a:lnTo>
                      <a:lnTo>
                        <a:pt x="1544" y="347"/>
                      </a:lnTo>
                      <a:lnTo>
                        <a:pt x="1553" y="344"/>
                      </a:lnTo>
                      <a:lnTo>
                        <a:pt x="1563" y="339"/>
                      </a:lnTo>
                      <a:lnTo>
                        <a:pt x="1568" y="337"/>
                      </a:lnTo>
                      <a:lnTo>
                        <a:pt x="1573" y="335"/>
                      </a:lnTo>
                      <a:lnTo>
                        <a:pt x="1577" y="331"/>
                      </a:lnTo>
                      <a:lnTo>
                        <a:pt x="1581" y="326"/>
                      </a:lnTo>
                      <a:lnTo>
                        <a:pt x="1584" y="320"/>
                      </a:lnTo>
                      <a:lnTo>
                        <a:pt x="1586" y="313"/>
                      </a:lnTo>
                      <a:lnTo>
                        <a:pt x="1586" y="303"/>
                      </a:lnTo>
                      <a:lnTo>
                        <a:pt x="1586" y="292"/>
                      </a:lnTo>
                      <a:lnTo>
                        <a:pt x="1586" y="292"/>
                      </a:lnTo>
                      <a:lnTo>
                        <a:pt x="1584" y="284"/>
                      </a:lnTo>
                      <a:lnTo>
                        <a:pt x="1582" y="278"/>
                      </a:lnTo>
                      <a:lnTo>
                        <a:pt x="1578" y="272"/>
                      </a:lnTo>
                      <a:lnTo>
                        <a:pt x="1574" y="269"/>
                      </a:lnTo>
                      <a:lnTo>
                        <a:pt x="1568" y="265"/>
                      </a:lnTo>
                      <a:lnTo>
                        <a:pt x="1562" y="262"/>
                      </a:lnTo>
                      <a:lnTo>
                        <a:pt x="1550" y="257"/>
                      </a:lnTo>
                      <a:lnTo>
                        <a:pt x="1537" y="253"/>
                      </a:lnTo>
                      <a:lnTo>
                        <a:pt x="1531" y="251"/>
                      </a:lnTo>
                      <a:lnTo>
                        <a:pt x="1527" y="247"/>
                      </a:lnTo>
                      <a:lnTo>
                        <a:pt x="1522" y="244"/>
                      </a:lnTo>
                      <a:lnTo>
                        <a:pt x="1519" y="239"/>
                      </a:lnTo>
                      <a:lnTo>
                        <a:pt x="1516" y="233"/>
                      </a:lnTo>
                      <a:lnTo>
                        <a:pt x="1516" y="226"/>
                      </a:lnTo>
                      <a:lnTo>
                        <a:pt x="1516" y="226"/>
                      </a:lnTo>
                      <a:lnTo>
                        <a:pt x="1515" y="213"/>
                      </a:lnTo>
                      <a:lnTo>
                        <a:pt x="1516" y="207"/>
                      </a:lnTo>
                      <a:lnTo>
                        <a:pt x="1520" y="200"/>
                      </a:lnTo>
                      <a:lnTo>
                        <a:pt x="1520" y="200"/>
                      </a:lnTo>
                      <a:lnTo>
                        <a:pt x="1502" y="203"/>
                      </a:lnTo>
                      <a:lnTo>
                        <a:pt x="1485" y="207"/>
                      </a:lnTo>
                      <a:lnTo>
                        <a:pt x="1478" y="210"/>
                      </a:lnTo>
                      <a:lnTo>
                        <a:pt x="1471" y="213"/>
                      </a:lnTo>
                      <a:lnTo>
                        <a:pt x="1467" y="217"/>
                      </a:lnTo>
                      <a:lnTo>
                        <a:pt x="1464" y="223"/>
                      </a:lnTo>
                      <a:lnTo>
                        <a:pt x="1464" y="223"/>
                      </a:lnTo>
                      <a:lnTo>
                        <a:pt x="1476" y="234"/>
                      </a:lnTo>
                      <a:lnTo>
                        <a:pt x="1484" y="245"/>
                      </a:lnTo>
                      <a:lnTo>
                        <a:pt x="1490" y="254"/>
                      </a:lnTo>
                      <a:lnTo>
                        <a:pt x="1492" y="261"/>
                      </a:lnTo>
                      <a:lnTo>
                        <a:pt x="1493" y="268"/>
                      </a:lnTo>
                      <a:lnTo>
                        <a:pt x="1492" y="271"/>
                      </a:lnTo>
                      <a:lnTo>
                        <a:pt x="1490" y="274"/>
                      </a:lnTo>
                      <a:lnTo>
                        <a:pt x="1484" y="275"/>
                      </a:lnTo>
                      <a:lnTo>
                        <a:pt x="1478" y="275"/>
                      </a:lnTo>
                      <a:lnTo>
                        <a:pt x="1470" y="272"/>
                      </a:lnTo>
                      <a:lnTo>
                        <a:pt x="1461" y="269"/>
                      </a:lnTo>
                      <a:lnTo>
                        <a:pt x="1451" y="264"/>
                      </a:lnTo>
                      <a:lnTo>
                        <a:pt x="1439" y="257"/>
                      </a:lnTo>
                      <a:lnTo>
                        <a:pt x="1428" y="249"/>
                      </a:lnTo>
                      <a:lnTo>
                        <a:pt x="1415" y="240"/>
                      </a:lnTo>
                      <a:lnTo>
                        <a:pt x="1402" y="230"/>
                      </a:lnTo>
                      <a:lnTo>
                        <a:pt x="1402" y="230"/>
                      </a:lnTo>
                      <a:lnTo>
                        <a:pt x="1395" y="239"/>
                      </a:lnTo>
                      <a:lnTo>
                        <a:pt x="1387" y="249"/>
                      </a:lnTo>
                      <a:lnTo>
                        <a:pt x="1383" y="255"/>
                      </a:lnTo>
                      <a:lnTo>
                        <a:pt x="1379" y="262"/>
                      </a:lnTo>
                      <a:lnTo>
                        <a:pt x="1377" y="269"/>
                      </a:lnTo>
                      <a:lnTo>
                        <a:pt x="1376" y="276"/>
                      </a:lnTo>
                      <a:lnTo>
                        <a:pt x="1376" y="284"/>
                      </a:lnTo>
                      <a:lnTo>
                        <a:pt x="1379" y="292"/>
                      </a:lnTo>
                      <a:lnTo>
                        <a:pt x="1384" y="301"/>
                      </a:lnTo>
                      <a:lnTo>
                        <a:pt x="1391" y="310"/>
                      </a:lnTo>
                      <a:lnTo>
                        <a:pt x="1401" y="320"/>
                      </a:lnTo>
                      <a:lnTo>
                        <a:pt x="1415" y="329"/>
                      </a:lnTo>
                      <a:lnTo>
                        <a:pt x="1432" y="339"/>
                      </a:lnTo>
                      <a:lnTo>
                        <a:pt x="1454" y="351"/>
                      </a:lnTo>
                      <a:lnTo>
                        <a:pt x="1454" y="351"/>
                      </a:lnTo>
                      <a:lnTo>
                        <a:pt x="1462" y="362"/>
                      </a:lnTo>
                      <a:lnTo>
                        <a:pt x="1469" y="375"/>
                      </a:lnTo>
                      <a:lnTo>
                        <a:pt x="1477" y="390"/>
                      </a:lnTo>
                      <a:lnTo>
                        <a:pt x="1483" y="405"/>
                      </a:lnTo>
                      <a:lnTo>
                        <a:pt x="1485" y="413"/>
                      </a:lnTo>
                      <a:lnTo>
                        <a:pt x="1486" y="420"/>
                      </a:lnTo>
                      <a:lnTo>
                        <a:pt x="1486" y="427"/>
                      </a:lnTo>
                      <a:lnTo>
                        <a:pt x="1484" y="433"/>
                      </a:lnTo>
                      <a:lnTo>
                        <a:pt x="1482" y="438"/>
                      </a:lnTo>
                      <a:lnTo>
                        <a:pt x="1476" y="443"/>
                      </a:lnTo>
                      <a:lnTo>
                        <a:pt x="1476" y="443"/>
                      </a:lnTo>
                      <a:lnTo>
                        <a:pt x="1468" y="437"/>
                      </a:lnTo>
                      <a:lnTo>
                        <a:pt x="1462" y="430"/>
                      </a:lnTo>
                      <a:lnTo>
                        <a:pt x="1456" y="423"/>
                      </a:lnTo>
                      <a:lnTo>
                        <a:pt x="1452" y="414"/>
                      </a:lnTo>
                      <a:lnTo>
                        <a:pt x="1441" y="396"/>
                      </a:lnTo>
                      <a:lnTo>
                        <a:pt x="1436" y="387"/>
                      </a:lnTo>
                      <a:lnTo>
                        <a:pt x="1428" y="379"/>
                      </a:lnTo>
                      <a:lnTo>
                        <a:pt x="1428" y="379"/>
                      </a:lnTo>
                      <a:lnTo>
                        <a:pt x="1418" y="379"/>
                      </a:lnTo>
                      <a:lnTo>
                        <a:pt x="1409" y="378"/>
                      </a:lnTo>
                      <a:lnTo>
                        <a:pt x="1401" y="375"/>
                      </a:lnTo>
                      <a:lnTo>
                        <a:pt x="1392" y="372"/>
                      </a:lnTo>
                      <a:lnTo>
                        <a:pt x="1385" y="368"/>
                      </a:lnTo>
                      <a:lnTo>
                        <a:pt x="1377" y="363"/>
                      </a:lnTo>
                      <a:lnTo>
                        <a:pt x="1364" y="354"/>
                      </a:lnTo>
                      <a:lnTo>
                        <a:pt x="1354" y="343"/>
                      </a:lnTo>
                      <a:lnTo>
                        <a:pt x="1345" y="332"/>
                      </a:lnTo>
                      <a:lnTo>
                        <a:pt x="1339" y="322"/>
                      </a:lnTo>
                      <a:lnTo>
                        <a:pt x="1336" y="314"/>
                      </a:lnTo>
                      <a:lnTo>
                        <a:pt x="1336" y="314"/>
                      </a:lnTo>
                      <a:lnTo>
                        <a:pt x="1336" y="303"/>
                      </a:lnTo>
                      <a:lnTo>
                        <a:pt x="1337" y="294"/>
                      </a:lnTo>
                      <a:lnTo>
                        <a:pt x="1339" y="276"/>
                      </a:lnTo>
                      <a:lnTo>
                        <a:pt x="1344" y="260"/>
                      </a:lnTo>
                      <a:lnTo>
                        <a:pt x="1350" y="244"/>
                      </a:lnTo>
                      <a:lnTo>
                        <a:pt x="1357" y="229"/>
                      </a:lnTo>
                      <a:lnTo>
                        <a:pt x="1365" y="214"/>
                      </a:lnTo>
                      <a:lnTo>
                        <a:pt x="1372" y="198"/>
                      </a:lnTo>
                      <a:lnTo>
                        <a:pt x="1380" y="181"/>
                      </a:lnTo>
                      <a:lnTo>
                        <a:pt x="1380" y="181"/>
                      </a:lnTo>
                      <a:lnTo>
                        <a:pt x="1382" y="173"/>
                      </a:lnTo>
                      <a:lnTo>
                        <a:pt x="1384" y="152"/>
                      </a:lnTo>
                      <a:lnTo>
                        <a:pt x="1385" y="135"/>
                      </a:lnTo>
                      <a:lnTo>
                        <a:pt x="1385" y="118"/>
                      </a:lnTo>
                      <a:lnTo>
                        <a:pt x="1384" y="99"/>
                      </a:lnTo>
                      <a:lnTo>
                        <a:pt x="1380" y="79"/>
                      </a:lnTo>
                      <a:lnTo>
                        <a:pt x="1380" y="79"/>
                      </a:lnTo>
                      <a:lnTo>
                        <a:pt x="1376" y="76"/>
                      </a:lnTo>
                      <a:lnTo>
                        <a:pt x="1372" y="73"/>
                      </a:lnTo>
                      <a:lnTo>
                        <a:pt x="1369" y="73"/>
                      </a:lnTo>
                      <a:lnTo>
                        <a:pt x="1365" y="73"/>
                      </a:lnTo>
                      <a:lnTo>
                        <a:pt x="1363" y="74"/>
                      </a:lnTo>
                      <a:lnTo>
                        <a:pt x="1360" y="77"/>
                      </a:lnTo>
                      <a:lnTo>
                        <a:pt x="1356" y="84"/>
                      </a:lnTo>
                      <a:lnTo>
                        <a:pt x="1353" y="93"/>
                      </a:lnTo>
                      <a:lnTo>
                        <a:pt x="1350" y="104"/>
                      </a:lnTo>
                      <a:lnTo>
                        <a:pt x="1346" y="132"/>
                      </a:lnTo>
                      <a:lnTo>
                        <a:pt x="1342" y="162"/>
                      </a:lnTo>
                      <a:lnTo>
                        <a:pt x="1340" y="176"/>
                      </a:lnTo>
                      <a:lnTo>
                        <a:pt x="1338" y="187"/>
                      </a:lnTo>
                      <a:lnTo>
                        <a:pt x="1334" y="198"/>
                      </a:lnTo>
                      <a:lnTo>
                        <a:pt x="1330" y="206"/>
                      </a:lnTo>
                      <a:lnTo>
                        <a:pt x="1327" y="208"/>
                      </a:lnTo>
                      <a:lnTo>
                        <a:pt x="1325" y="210"/>
                      </a:lnTo>
                      <a:lnTo>
                        <a:pt x="1322" y="211"/>
                      </a:lnTo>
                      <a:lnTo>
                        <a:pt x="1318" y="211"/>
                      </a:lnTo>
                      <a:lnTo>
                        <a:pt x="1318" y="211"/>
                      </a:lnTo>
                      <a:lnTo>
                        <a:pt x="1303" y="215"/>
                      </a:lnTo>
                      <a:lnTo>
                        <a:pt x="1290" y="218"/>
                      </a:lnTo>
                      <a:lnTo>
                        <a:pt x="1278" y="223"/>
                      </a:lnTo>
                      <a:lnTo>
                        <a:pt x="1269" y="226"/>
                      </a:lnTo>
                      <a:lnTo>
                        <a:pt x="1261" y="231"/>
                      </a:lnTo>
                      <a:lnTo>
                        <a:pt x="1254" y="237"/>
                      </a:lnTo>
                      <a:lnTo>
                        <a:pt x="1248" y="241"/>
                      </a:lnTo>
                      <a:lnTo>
                        <a:pt x="1242" y="246"/>
                      </a:lnTo>
                      <a:lnTo>
                        <a:pt x="1239" y="252"/>
                      </a:lnTo>
                      <a:lnTo>
                        <a:pt x="1235" y="257"/>
                      </a:lnTo>
                      <a:lnTo>
                        <a:pt x="1232" y="269"/>
                      </a:lnTo>
                      <a:lnTo>
                        <a:pt x="1229" y="283"/>
                      </a:lnTo>
                      <a:lnTo>
                        <a:pt x="1226" y="295"/>
                      </a:lnTo>
                      <a:lnTo>
                        <a:pt x="1226" y="295"/>
                      </a:lnTo>
                      <a:lnTo>
                        <a:pt x="1224" y="308"/>
                      </a:lnTo>
                      <a:lnTo>
                        <a:pt x="1224" y="321"/>
                      </a:lnTo>
                      <a:lnTo>
                        <a:pt x="1225" y="333"/>
                      </a:lnTo>
                      <a:lnTo>
                        <a:pt x="1226" y="347"/>
                      </a:lnTo>
                      <a:lnTo>
                        <a:pt x="1232" y="375"/>
                      </a:lnTo>
                      <a:lnTo>
                        <a:pt x="1238" y="401"/>
                      </a:lnTo>
                      <a:lnTo>
                        <a:pt x="1242" y="425"/>
                      </a:lnTo>
                      <a:lnTo>
                        <a:pt x="1243" y="437"/>
                      </a:lnTo>
                      <a:lnTo>
                        <a:pt x="1242" y="447"/>
                      </a:lnTo>
                      <a:lnTo>
                        <a:pt x="1241" y="456"/>
                      </a:lnTo>
                      <a:lnTo>
                        <a:pt x="1237" y="465"/>
                      </a:lnTo>
                      <a:lnTo>
                        <a:pt x="1231" y="470"/>
                      </a:lnTo>
                      <a:lnTo>
                        <a:pt x="1223" y="476"/>
                      </a:lnTo>
                      <a:lnTo>
                        <a:pt x="1223" y="476"/>
                      </a:lnTo>
                      <a:lnTo>
                        <a:pt x="1209" y="512"/>
                      </a:lnTo>
                      <a:lnTo>
                        <a:pt x="1197" y="545"/>
                      </a:lnTo>
                      <a:lnTo>
                        <a:pt x="1192" y="561"/>
                      </a:lnTo>
                      <a:lnTo>
                        <a:pt x="1188" y="576"/>
                      </a:lnTo>
                      <a:lnTo>
                        <a:pt x="1186" y="590"/>
                      </a:lnTo>
                      <a:lnTo>
                        <a:pt x="1186" y="604"/>
                      </a:lnTo>
                      <a:lnTo>
                        <a:pt x="1186" y="604"/>
                      </a:lnTo>
                      <a:lnTo>
                        <a:pt x="1185" y="627"/>
                      </a:lnTo>
                      <a:lnTo>
                        <a:pt x="1185" y="646"/>
                      </a:lnTo>
                      <a:lnTo>
                        <a:pt x="1186" y="654"/>
                      </a:lnTo>
                      <a:lnTo>
                        <a:pt x="1187" y="661"/>
                      </a:lnTo>
                      <a:lnTo>
                        <a:pt x="1189" y="668"/>
                      </a:lnTo>
                      <a:lnTo>
                        <a:pt x="1193" y="673"/>
                      </a:lnTo>
                      <a:lnTo>
                        <a:pt x="1199" y="676"/>
                      </a:lnTo>
                      <a:lnTo>
                        <a:pt x="1206" y="679"/>
                      </a:lnTo>
                      <a:lnTo>
                        <a:pt x="1214" y="680"/>
                      </a:lnTo>
                      <a:lnTo>
                        <a:pt x="1224" y="680"/>
                      </a:lnTo>
                      <a:lnTo>
                        <a:pt x="1237" y="679"/>
                      </a:lnTo>
                      <a:lnTo>
                        <a:pt x="1253" y="676"/>
                      </a:lnTo>
                      <a:lnTo>
                        <a:pt x="1271" y="673"/>
                      </a:lnTo>
                      <a:lnTo>
                        <a:pt x="1292" y="667"/>
                      </a:lnTo>
                      <a:lnTo>
                        <a:pt x="1292" y="667"/>
                      </a:lnTo>
                      <a:lnTo>
                        <a:pt x="1301" y="669"/>
                      </a:lnTo>
                      <a:lnTo>
                        <a:pt x="1310" y="673"/>
                      </a:lnTo>
                      <a:lnTo>
                        <a:pt x="1318" y="677"/>
                      </a:lnTo>
                      <a:lnTo>
                        <a:pt x="1326" y="682"/>
                      </a:lnTo>
                      <a:lnTo>
                        <a:pt x="1333" y="688"/>
                      </a:lnTo>
                      <a:lnTo>
                        <a:pt x="1340" y="695"/>
                      </a:lnTo>
                      <a:lnTo>
                        <a:pt x="1346" y="702"/>
                      </a:lnTo>
                      <a:lnTo>
                        <a:pt x="1352" y="710"/>
                      </a:lnTo>
                      <a:lnTo>
                        <a:pt x="1356" y="719"/>
                      </a:lnTo>
                      <a:lnTo>
                        <a:pt x="1361" y="727"/>
                      </a:lnTo>
                      <a:lnTo>
                        <a:pt x="1369" y="748"/>
                      </a:lnTo>
                      <a:lnTo>
                        <a:pt x="1376" y="768"/>
                      </a:lnTo>
                      <a:lnTo>
                        <a:pt x="1380" y="791"/>
                      </a:lnTo>
                      <a:lnTo>
                        <a:pt x="1380" y="791"/>
                      </a:lnTo>
                      <a:lnTo>
                        <a:pt x="1382" y="802"/>
                      </a:lnTo>
                      <a:lnTo>
                        <a:pt x="1382" y="811"/>
                      </a:lnTo>
                      <a:lnTo>
                        <a:pt x="1380" y="819"/>
                      </a:lnTo>
                      <a:lnTo>
                        <a:pt x="1378" y="825"/>
                      </a:lnTo>
                      <a:lnTo>
                        <a:pt x="1376" y="830"/>
                      </a:lnTo>
                      <a:lnTo>
                        <a:pt x="1372" y="835"/>
                      </a:lnTo>
                      <a:lnTo>
                        <a:pt x="1363" y="842"/>
                      </a:lnTo>
                      <a:lnTo>
                        <a:pt x="1354" y="848"/>
                      </a:lnTo>
                      <a:lnTo>
                        <a:pt x="1345" y="855"/>
                      </a:lnTo>
                      <a:lnTo>
                        <a:pt x="1341" y="858"/>
                      </a:lnTo>
                      <a:lnTo>
                        <a:pt x="1337" y="864"/>
                      </a:lnTo>
                      <a:lnTo>
                        <a:pt x="1334" y="870"/>
                      </a:lnTo>
                      <a:lnTo>
                        <a:pt x="1332" y="876"/>
                      </a:lnTo>
                      <a:lnTo>
                        <a:pt x="1332" y="876"/>
                      </a:lnTo>
                      <a:lnTo>
                        <a:pt x="1333" y="885"/>
                      </a:lnTo>
                      <a:lnTo>
                        <a:pt x="1336" y="893"/>
                      </a:lnTo>
                      <a:lnTo>
                        <a:pt x="1339" y="901"/>
                      </a:lnTo>
                      <a:lnTo>
                        <a:pt x="1344" y="908"/>
                      </a:lnTo>
                      <a:lnTo>
                        <a:pt x="1349" y="914"/>
                      </a:lnTo>
                      <a:lnTo>
                        <a:pt x="1356" y="921"/>
                      </a:lnTo>
                      <a:lnTo>
                        <a:pt x="1371" y="932"/>
                      </a:lnTo>
                      <a:lnTo>
                        <a:pt x="1386" y="941"/>
                      </a:lnTo>
                      <a:lnTo>
                        <a:pt x="1399" y="949"/>
                      </a:lnTo>
                      <a:lnTo>
                        <a:pt x="1407" y="956"/>
                      </a:lnTo>
                      <a:lnTo>
                        <a:pt x="1409" y="958"/>
                      </a:lnTo>
                      <a:lnTo>
                        <a:pt x="1409" y="960"/>
                      </a:lnTo>
                      <a:lnTo>
                        <a:pt x="1409" y="960"/>
                      </a:lnTo>
                      <a:lnTo>
                        <a:pt x="1401" y="960"/>
                      </a:lnTo>
                      <a:lnTo>
                        <a:pt x="1393" y="960"/>
                      </a:lnTo>
                      <a:lnTo>
                        <a:pt x="1377" y="957"/>
                      </a:lnTo>
                      <a:lnTo>
                        <a:pt x="1361" y="952"/>
                      </a:lnTo>
                      <a:lnTo>
                        <a:pt x="1347" y="944"/>
                      </a:lnTo>
                      <a:lnTo>
                        <a:pt x="1336" y="936"/>
                      </a:lnTo>
                      <a:lnTo>
                        <a:pt x="1330" y="931"/>
                      </a:lnTo>
                      <a:lnTo>
                        <a:pt x="1326" y="925"/>
                      </a:lnTo>
                      <a:lnTo>
                        <a:pt x="1323" y="919"/>
                      </a:lnTo>
                      <a:lnTo>
                        <a:pt x="1319" y="913"/>
                      </a:lnTo>
                      <a:lnTo>
                        <a:pt x="1318" y="908"/>
                      </a:lnTo>
                      <a:lnTo>
                        <a:pt x="1318" y="902"/>
                      </a:lnTo>
                      <a:lnTo>
                        <a:pt x="1318" y="902"/>
                      </a:lnTo>
                      <a:lnTo>
                        <a:pt x="1318" y="889"/>
                      </a:lnTo>
                      <a:lnTo>
                        <a:pt x="1319" y="878"/>
                      </a:lnTo>
                      <a:lnTo>
                        <a:pt x="1323" y="866"/>
                      </a:lnTo>
                      <a:lnTo>
                        <a:pt x="1326" y="853"/>
                      </a:lnTo>
                      <a:lnTo>
                        <a:pt x="1337" y="826"/>
                      </a:lnTo>
                      <a:lnTo>
                        <a:pt x="1350" y="791"/>
                      </a:lnTo>
                      <a:lnTo>
                        <a:pt x="1350" y="791"/>
                      </a:lnTo>
                      <a:lnTo>
                        <a:pt x="1345" y="786"/>
                      </a:lnTo>
                      <a:lnTo>
                        <a:pt x="1339" y="779"/>
                      </a:lnTo>
                      <a:lnTo>
                        <a:pt x="1334" y="772"/>
                      </a:lnTo>
                      <a:lnTo>
                        <a:pt x="1330" y="764"/>
                      </a:lnTo>
                      <a:lnTo>
                        <a:pt x="1323" y="748"/>
                      </a:lnTo>
                      <a:lnTo>
                        <a:pt x="1315" y="733"/>
                      </a:lnTo>
                      <a:lnTo>
                        <a:pt x="1309" y="725"/>
                      </a:lnTo>
                      <a:lnTo>
                        <a:pt x="1304" y="719"/>
                      </a:lnTo>
                      <a:lnTo>
                        <a:pt x="1298" y="713"/>
                      </a:lnTo>
                      <a:lnTo>
                        <a:pt x="1290" y="708"/>
                      </a:lnTo>
                      <a:lnTo>
                        <a:pt x="1281" y="705"/>
                      </a:lnTo>
                      <a:lnTo>
                        <a:pt x="1271" y="703"/>
                      </a:lnTo>
                      <a:lnTo>
                        <a:pt x="1258" y="702"/>
                      </a:lnTo>
                      <a:lnTo>
                        <a:pt x="1245" y="703"/>
                      </a:lnTo>
                      <a:lnTo>
                        <a:pt x="1245" y="703"/>
                      </a:lnTo>
                      <a:lnTo>
                        <a:pt x="1233" y="705"/>
                      </a:lnTo>
                      <a:lnTo>
                        <a:pt x="1223" y="707"/>
                      </a:lnTo>
                      <a:lnTo>
                        <a:pt x="1214" y="712"/>
                      </a:lnTo>
                      <a:lnTo>
                        <a:pt x="1206" y="717"/>
                      </a:lnTo>
                      <a:lnTo>
                        <a:pt x="1199" y="722"/>
                      </a:lnTo>
                      <a:lnTo>
                        <a:pt x="1193" y="729"/>
                      </a:lnTo>
                      <a:lnTo>
                        <a:pt x="1188" y="737"/>
                      </a:lnTo>
                      <a:lnTo>
                        <a:pt x="1185" y="746"/>
                      </a:lnTo>
                      <a:lnTo>
                        <a:pt x="1182" y="758"/>
                      </a:lnTo>
                      <a:lnTo>
                        <a:pt x="1181" y="771"/>
                      </a:lnTo>
                      <a:lnTo>
                        <a:pt x="1180" y="786"/>
                      </a:lnTo>
                      <a:lnTo>
                        <a:pt x="1180" y="802"/>
                      </a:lnTo>
                      <a:lnTo>
                        <a:pt x="1184" y="840"/>
                      </a:lnTo>
                      <a:lnTo>
                        <a:pt x="1189" y="887"/>
                      </a:lnTo>
                      <a:lnTo>
                        <a:pt x="1189" y="887"/>
                      </a:lnTo>
                      <a:lnTo>
                        <a:pt x="1165" y="900"/>
                      </a:lnTo>
                      <a:lnTo>
                        <a:pt x="1149" y="909"/>
                      </a:lnTo>
                      <a:lnTo>
                        <a:pt x="1139" y="917"/>
                      </a:lnTo>
                      <a:lnTo>
                        <a:pt x="1132" y="924"/>
                      </a:lnTo>
                      <a:lnTo>
                        <a:pt x="1127" y="931"/>
                      </a:lnTo>
                      <a:lnTo>
                        <a:pt x="1125" y="939"/>
                      </a:lnTo>
                      <a:lnTo>
                        <a:pt x="1122" y="948"/>
                      </a:lnTo>
                      <a:lnTo>
                        <a:pt x="1116" y="960"/>
                      </a:lnTo>
                      <a:lnTo>
                        <a:pt x="1116" y="960"/>
                      </a:lnTo>
                      <a:lnTo>
                        <a:pt x="1105" y="977"/>
                      </a:lnTo>
                      <a:lnTo>
                        <a:pt x="1095" y="989"/>
                      </a:lnTo>
                      <a:lnTo>
                        <a:pt x="1085" y="998"/>
                      </a:lnTo>
                      <a:lnTo>
                        <a:pt x="1074" y="1005"/>
                      </a:lnTo>
                      <a:lnTo>
                        <a:pt x="1064" y="1010"/>
                      </a:lnTo>
                      <a:lnTo>
                        <a:pt x="1055" y="1013"/>
                      </a:lnTo>
                      <a:lnTo>
                        <a:pt x="1044" y="1016"/>
                      </a:lnTo>
                      <a:lnTo>
                        <a:pt x="1035" y="1018"/>
                      </a:lnTo>
                      <a:lnTo>
                        <a:pt x="1018" y="1021"/>
                      </a:lnTo>
                      <a:lnTo>
                        <a:pt x="1010" y="1024"/>
                      </a:lnTo>
                      <a:lnTo>
                        <a:pt x="1003" y="1028"/>
                      </a:lnTo>
                      <a:lnTo>
                        <a:pt x="996" y="1034"/>
                      </a:lnTo>
                      <a:lnTo>
                        <a:pt x="989" y="1042"/>
                      </a:lnTo>
                      <a:lnTo>
                        <a:pt x="985" y="1054"/>
                      </a:lnTo>
                      <a:lnTo>
                        <a:pt x="980" y="1068"/>
                      </a:lnTo>
                      <a:lnTo>
                        <a:pt x="980" y="1068"/>
                      </a:lnTo>
                      <a:lnTo>
                        <a:pt x="970" y="1057"/>
                      </a:lnTo>
                      <a:lnTo>
                        <a:pt x="958" y="1049"/>
                      </a:lnTo>
                      <a:lnTo>
                        <a:pt x="948" y="1042"/>
                      </a:lnTo>
                      <a:lnTo>
                        <a:pt x="936" y="1038"/>
                      </a:lnTo>
                      <a:lnTo>
                        <a:pt x="925" y="1033"/>
                      </a:lnTo>
                      <a:lnTo>
                        <a:pt x="914" y="1030"/>
                      </a:lnTo>
                      <a:lnTo>
                        <a:pt x="893" y="1024"/>
                      </a:lnTo>
                      <a:lnTo>
                        <a:pt x="875" y="1019"/>
                      </a:lnTo>
                      <a:lnTo>
                        <a:pt x="867" y="1016"/>
                      </a:lnTo>
                      <a:lnTo>
                        <a:pt x="860" y="1012"/>
                      </a:lnTo>
                      <a:lnTo>
                        <a:pt x="855" y="1008"/>
                      </a:lnTo>
                      <a:lnTo>
                        <a:pt x="851" y="1002"/>
                      </a:lnTo>
                      <a:lnTo>
                        <a:pt x="849" y="995"/>
                      </a:lnTo>
                      <a:lnTo>
                        <a:pt x="848" y="986"/>
                      </a:lnTo>
                      <a:lnTo>
                        <a:pt x="848" y="986"/>
                      </a:lnTo>
                      <a:lnTo>
                        <a:pt x="846" y="981"/>
                      </a:lnTo>
                      <a:lnTo>
                        <a:pt x="844" y="977"/>
                      </a:lnTo>
                      <a:lnTo>
                        <a:pt x="838" y="966"/>
                      </a:lnTo>
                      <a:lnTo>
                        <a:pt x="830" y="957"/>
                      </a:lnTo>
                      <a:lnTo>
                        <a:pt x="825" y="949"/>
                      </a:lnTo>
                      <a:lnTo>
                        <a:pt x="822" y="946"/>
                      </a:lnTo>
                      <a:lnTo>
                        <a:pt x="821" y="942"/>
                      </a:lnTo>
                      <a:lnTo>
                        <a:pt x="822" y="940"/>
                      </a:lnTo>
                      <a:lnTo>
                        <a:pt x="825" y="937"/>
                      </a:lnTo>
                      <a:lnTo>
                        <a:pt x="829" y="936"/>
                      </a:lnTo>
                      <a:lnTo>
                        <a:pt x="836" y="935"/>
                      </a:lnTo>
                      <a:lnTo>
                        <a:pt x="845" y="934"/>
                      </a:lnTo>
                      <a:lnTo>
                        <a:pt x="859" y="935"/>
                      </a:lnTo>
                      <a:lnTo>
                        <a:pt x="859" y="935"/>
                      </a:lnTo>
                      <a:lnTo>
                        <a:pt x="866" y="936"/>
                      </a:lnTo>
                      <a:lnTo>
                        <a:pt x="872" y="940"/>
                      </a:lnTo>
                      <a:lnTo>
                        <a:pt x="878" y="944"/>
                      </a:lnTo>
                      <a:lnTo>
                        <a:pt x="881" y="949"/>
                      </a:lnTo>
                      <a:lnTo>
                        <a:pt x="884" y="956"/>
                      </a:lnTo>
                      <a:lnTo>
                        <a:pt x="887" y="963"/>
                      </a:lnTo>
                      <a:lnTo>
                        <a:pt x="893" y="978"/>
                      </a:lnTo>
                      <a:lnTo>
                        <a:pt x="899" y="993"/>
                      </a:lnTo>
                      <a:lnTo>
                        <a:pt x="903" y="1000"/>
                      </a:lnTo>
                      <a:lnTo>
                        <a:pt x="909" y="1007"/>
                      </a:lnTo>
                      <a:lnTo>
                        <a:pt x="914" y="1011"/>
                      </a:lnTo>
                      <a:lnTo>
                        <a:pt x="922" y="1016"/>
                      </a:lnTo>
                      <a:lnTo>
                        <a:pt x="932" y="1018"/>
                      </a:lnTo>
                      <a:lnTo>
                        <a:pt x="943" y="1019"/>
                      </a:lnTo>
                      <a:lnTo>
                        <a:pt x="943" y="1019"/>
                      </a:lnTo>
                      <a:lnTo>
                        <a:pt x="952" y="1017"/>
                      </a:lnTo>
                      <a:lnTo>
                        <a:pt x="962" y="1012"/>
                      </a:lnTo>
                      <a:lnTo>
                        <a:pt x="970" y="1007"/>
                      </a:lnTo>
                      <a:lnTo>
                        <a:pt x="978" y="997"/>
                      </a:lnTo>
                      <a:lnTo>
                        <a:pt x="986" y="988"/>
                      </a:lnTo>
                      <a:lnTo>
                        <a:pt x="995" y="977"/>
                      </a:lnTo>
                      <a:lnTo>
                        <a:pt x="1011" y="950"/>
                      </a:lnTo>
                      <a:lnTo>
                        <a:pt x="1029" y="921"/>
                      </a:lnTo>
                      <a:lnTo>
                        <a:pt x="1039" y="908"/>
                      </a:lnTo>
                      <a:lnTo>
                        <a:pt x="1049" y="893"/>
                      </a:lnTo>
                      <a:lnTo>
                        <a:pt x="1061" y="879"/>
                      </a:lnTo>
                      <a:lnTo>
                        <a:pt x="1073" y="866"/>
                      </a:lnTo>
                      <a:lnTo>
                        <a:pt x="1086" y="853"/>
                      </a:lnTo>
                      <a:lnTo>
                        <a:pt x="1101" y="842"/>
                      </a:lnTo>
                      <a:lnTo>
                        <a:pt x="1101" y="842"/>
                      </a:lnTo>
                      <a:lnTo>
                        <a:pt x="1105" y="824"/>
                      </a:lnTo>
                      <a:lnTo>
                        <a:pt x="1110" y="810"/>
                      </a:lnTo>
                      <a:lnTo>
                        <a:pt x="1117" y="799"/>
                      </a:lnTo>
                      <a:lnTo>
                        <a:pt x="1123" y="792"/>
                      </a:lnTo>
                      <a:lnTo>
                        <a:pt x="1130" y="788"/>
                      </a:lnTo>
                      <a:lnTo>
                        <a:pt x="1136" y="786"/>
                      </a:lnTo>
                      <a:lnTo>
                        <a:pt x="1148" y="781"/>
                      </a:lnTo>
                      <a:lnTo>
                        <a:pt x="1151" y="779"/>
                      </a:lnTo>
                      <a:lnTo>
                        <a:pt x="1154" y="775"/>
                      </a:lnTo>
                      <a:lnTo>
                        <a:pt x="1155" y="769"/>
                      </a:lnTo>
                      <a:lnTo>
                        <a:pt x="1154" y="760"/>
                      </a:lnTo>
                      <a:lnTo>
                        <a:pt x="1149" y="748"/>
                      </a:lnTo>
                      <a:lnTo>
                        <a:pt x="1142" y="732"/>
                      </a:lnTo>
                      <a:lnTo>
                        <a:pt x="1119" y="682"/>
                      </a:lnTo>
                      <a:lnTo>
                        <a:pt x="1119" y="682"/>
                      </a:lnTo>
                      <a:lnTo>
                        <a:pt x="1117" y="675"/>
                      </a:lnTo>
                      <a:lnTo>
                        <a:pt x="1115" y="667"/>
                      </a:lnTo>
                      <a:lnTo>
                        <a:pt x="1111" y="652"/>
                      </a:lnTo>
                      <a:lnTo>
                        <a:pt x="1110" y="635"/>
                      </a:lnTo>
                      <a:lnTo>
                        <a:pt x="1111" y="618"/>
                      </a:lnTo>
                      <a:lnTo>
                        <a:pt x="1113" y="598"/>
                      </a:lnTo>
                      <a:lnTo>
                        <a:pt x="1118" y="578"/>
                      </a:lnTo>
                      <a:lnTo>
                        <a:pt x="1124" y="559"/>
                      </a:lnTo>
                      <a:lnTo>
                        <a:pt x="1130" y="538"/>
                      </a:lnTo>
                      <a:lnTo>
                        <a:pt x="1138" y="519"/>
                      </a:lnTo>
                      <a:lnTo>
                        <a:pt x="1146" y="499"/>
                      </a:lnTo>
                      <a:lnTo>
                        <a:pt x="1162" y="461"/>
                      </a:lnTo>
                      <a:lnTo>
                        <a:pt x="1179" y="427"/>
                      </a:lnTo>
                      <a:lnTo>
                        <a:pt x="1193" y="398"/>
                      </a:lnTo>
                      <a:lnTo>
                        <a:pt x="1193" y="398"/>
                      </a:lnTo>
                      <a:lnTo>
                        <a:pt x="1199" y="386"/>
                      </a:lnTo>
                      <a:lnTo>
                        <a:pt x="1201" y="376"/>
                      </a:lnTo>
                      <a:lnTo>
                        <a:pt x="1202" y="367"/>
                      </a:lnTo>
                      <a:lnTo>
                        <a:pt x="1202" y="359"/>
                      </a:lnTo>
                      <a:lnTo>
                        <a:pt x="1200" y="352"/>
                      </a:lnTo>
                      <a:lnTo>
                        <a:pt x="1197" y="346"/>
                      </a:lnTo>
                      <a:lnTo>
                        <a:pt x="1189" y="335"/>
                      </a:lnTo>
                      <a:lnTo>
                        <a:pt x="1182" y="322"/>
                      </a:lnTo>
                      <a:lnTo>
                        <a:pt x="1179" y="315"/>
                      </a:lnTo>
                      <a:lnTo>
                        <a:pt x="1176" y="307"/>
                      </a:lnTo>
                      <a:lnTo>
                        <a:pt x="1174" y="297"/>
                      </a:lnTo>
                      <a:lnTo>
                        <a:pt x="1174" y="286"/>
                      </a:lnTo>
                      <a:lnTo>
                        <a:pt x="1176" y="274"/>
                      </a:lnTo>
                      <a:lnTo>
                        <a:pt x="1179" y="259"/>
                      </a:lnTo>
                      <a:lnTo>
                        <a:pt x="1179" y="259"/>
                      </a:lnTo>
                      <a:lnTo>
                        <a:pt x="1182" y="246"/>
                      </a:lnTo>
                      <a:lnTo>
                        <a:pt x="1187" y="237"/>
                      </a:lnTo>
                      <a:lnTo>
                        <a:pt x="1192" y="229"/>
                      </a:lnTo>
                      <a:lnTo>
                        <a:pt x="1196" y="223"/>
                      </a:lnTo>
                      <a:lnTo>
                        <a:pt x="1202" y="218"/>
                      </a:lnTo>
                      <a:lnTo>
                        <a:pt x="1207" y="215"/>
                      </a:lnTo>
                      <a:lnTo>
                        <a:pt x="1217" y="209"/>
                      </a:lnTo>
                      <a:lnTo>
                        <a:pt x="1223" y="206"/>
                      </a:lnTo>
                      <a:lnTo>
                        <a:pt x="1227" y="201"/>
                      </a:lnTo>
                      <a:lnTo>
                        <a:pt x="1233" y="195"/>
                      </a:lnTo>
                      <a:lnTo>
                        <a:pt x="1239" y="188"/>
                      </a:lnTo>
                      <a:lnTo>
                        <a:pt x="1243" y="179"/>
                      </a:lnTo>
                      <a:lnTo>
                        <a:pt x="1249" y="167"/>
                      </a:lnTo>
                      <a:lnTo>
                        <a:pt x="1254" y="153"/>
                      </a:lnTo>
                      <a:lnTo>
                        <a:pt x="1258" y="134"/>
                      </a:lnTo>
                      <a:lnTo>
                        <a:pt x="1258" y="134"/>
                      </a:lnTo>
                      <a:lnTo>
                        <a:pt x="1262" y="115"/>
                      </a:lnTo>
                      <a:lnTo>
                        <a:pt x="1262" y="107"/>
                      </a:lnTo>
                      <a:lnTo>
                        <a:pt x="1262" y="100"/>
                      </a:lnTo>
                      <a:lnTo>
                        <a:pt x="1261" y="93"/>
                      </a:lnTo>
                      <a:lnTo>
                        <a:pt x="1260" y="86"/>
                      </a:lnTo>
                      <a:lnTo>
                        <a:pt x="1256" y="80"/>
                      </a:lnTo>
                      <a:lnTo>
                        <a:pt x="1253" y="76"/>
                      </a:lnTo>
                      <a:lnTo>
                        <a:pt x="1249" y="70"/>
                      </a:lnTo>
                      <a:lnTo>
                        <a:pt x="1243" y="65"/>
                      </a:lnTo>
                      <a:lnTo>
                        <a:pt x="1230" y="56"/>
                      </a:lnTo>
                      <a:lnTo>
                        <a:pt x="1211" y="48"/>
                      </a:lnTo>
                      <a:lnTo>
                        <a:pt x="1189" y="39"/>
                      </a:lnTo>
                      <a:lnTo>
                        <a:pt x="1189" y="39"/>
                      </a:lnTo>
                      <a:lnTo>
                        <a:pt x="1178" y="33"/>
                      </a:lnTo>
                      <a:lnTo>
                        <a:pt x="1169" y="27"/>
                      </a:lnTo>
                      <a:lnTo>
                        <a:pt x="1153" y="16"/>
                      </a:lnTo>
                      <a:lnTo>
                        <a:pt x="1140" y="7"/>
                      </a:lnTo>
                      <a:lnTo>
                        <a:pt x="1134" y="3"/>
                      </a:lnTo>
                      <a:lnTo>
                        <a:pt x="1130" y="1"/>
                      </a:lnTo>
                      <a:lnTo>
                        <a:pt x="1125" y="0"/>
                      </a:lnTo>
                      <a:lnTo>
                        <a:pt x="1120" y="0"/>
                      </a:lnTo>
                      <a:lnTo>
                        <a:pt x="1116" y="1"/>
                      </a:lnTo>
                      <a:lnTo>
                        <a:pt x="1110" y="4"/>
                      </a:lnTo>
                      <a:lnTo>
                        <a:pt x="1105" y="10"/>
                      </a:lnTo>
                      <a:lnTo>
                        <a:pt x="1100" y="17"/>
                      </a:lnTo>
                      <a:lnTo>
                        <a:pt x="1086" y="39"/>
                      </a:lnTo>
                      <a:lnTo>
                        <a:pt x="1086" y="39"/>
                      </a:lnTo>
                      <a:lnTo>
                        <a:pt x="1084" y="43"/>
                      </a:lnTo>
                      <a:lnTo>
                        <a:pt x="1080" y="53"/>
                      </a:lnTo>
                      <a:lnTo>
                        <a:pt x="1071" y="76"/>
                      </a:lnTo>
                      <a:lnTo>
                        <a:pt x="1058" y="106"/>
                      </a:lnTo>
                      <a:lnTo>
                        <a:pt x="1050" y="120"/>
                      </a:lnTo>
                      <a:lnTo>
                        <a:pt x="1041" y="137"/>
                      </a:lnTo>
                      <a:lnTo>
                        <a:pt x="1031" y="153"/>
                      </a:lnTo>
                      <a:lnTo>
                        <a:pt x="1019" y="168"/>
                      </a:lnTo>
                      <a:lnTo>
                        <a:pt x="1006" y="183"/>
                      </a:lnTo>
                      <a:lnTo>
                        <a:pt x="991" y="195"/>
                      </a:lnTo>
                      <a:lnTo>
                        <a:pt x="983" y="201"/>
                      </a:lnTo>
                      <a:lnTo>
                        <a:pt x="975" y="206"/>
                      </a:lnTo>
                      <a:lnTo>
                        <a:pt x="966" y="210"/>
                      </a:lnTo>
                      <a:lnTo>
                        <a:pt x="957" y="214"/>
                      </a:lnTo>
                      <a:lnTo>
                        <a:pt x="947" y="217"/>
                      </a:lnTo>
                      <a:lnTo>
                        <a:pt x="936" y="219"/>
                      </a:lnTo>
                      <a:lnTo>
                        <a:pt x="926" y="222"/>
                      </a:lnTo>
                      <a:lnTo>
                        <a:pt x="914" y="223"/>
                      </a:lnTo>
                      <a:lnTo>
                        <a:pt x="914" y="223"/>
                      </a:lnTo>
                      <a:lnTo>
                        <a:pt x="902" y="234"/>
                      </a:lnTo>
                      <a:lnTo>
                        <a:pt x="895" y="246"/>
                      </a:lnTo>
                      <a:lnTo>
                        <a:pt x="890" y="256"/>
                      </a:lnTo>
                      <a:lnTo>
                        <a:pt x="889" y="265"/>
                      </a:lnTo>
                      <a:lnTo>
                        <a:pt x="889" y="274"/>
                      </a:lnTo>
                      <a:lnTo>
                        <a:pt x="893" y="282"/>
                      </a:lnTo>
                      <a:lnTo>
                        <a:pt x="896" y="288"/>
                      </a:lnTo>
                      <a:lnTo>
                        <a:pt x="901" y="295"/>
                      </a:lnTo>
                      <a:lnTo>
                        <a:pt x="909" y="309"/>
                      </a:lnTo>
                      <a:lnTo>
                        <a:pt x="911" y="315"/>
                      </a:lnTo>
                      <a:lnTo>
                        <a:pt x="913" y="322"/>
                      </a:lnTo>
                      <a:lnTo>
                        <a:pt x="912" y="328"/>
                      </a:lnTo>
                      <a:lnTo>
                        <a:pt x="909" y="336"/>
                      </a:lnTo>
                      <a:lnTo>
                        <a:pt x="902" y="343"/>
                      </a:lnTo>
                      <a:lnTo>
                        <a:pt x="891" y="351"/>
                      </a:lnTo>
                      <a:lnTo>
                        <a:pt x="891" y="351"/>
                      </a:lnTo>
                      <a:lnTo>
                        <a:pt x="889" y="364"/>
                      </a:lnTo>
                      <a:lnTo>
                        <a:pt x="883" y="378"/>
                      </a:lnTo>
                      <a:lnTo>
                        <a:pt x="878" y="391"/>
                      </a:lnTo>
                      <a:lnTo>
                        <a:pt x="871" y="401"/>
                      </a:lnTo>
                      <a:lnTo>
                        <a:pt x="863" y="412"/>
                      </a:lnTo>
                      <a:lnTo>
                        <a:pt x="855" y="421"/>
                      </a:lnTo>
                      <a:lnTo>
                        <a:pt x="841" y="438"/>
                      </a:lnTo>
                      <a:lnTo>
                        <a:pt x="835" y="445"/>
                      </a:lnTo>
                      <a:lnTo>
                        <a:pt x="830" y="453"/>
                      </a:lnTo>
                      <a:lnTo>
                        <a:pt x="827" y="460"/>
                      </a:lnTo>
                      <a:lnTo>
                        <a:pt x="827" y="467"/>
                      </a:lnTo>
                      <a:lnTo>
                        <a:pt x="829" y="475"/>
                      </a:lnTo>
                      <a:lnTo>
                        <a:pt x="834" y="482"/>
                      </a:lnTo>
                      <a:lnTo>
                        <a:pt x="843" y="490"/>
                      </a:lnTo>
                      <a:lnTo>
                        <a:pt x="855" y="498"/>
                      </a:lnTo>
                      <a:lnTo>
                        <a:pt x="855" y="498"/>
                      </a:lnTo>
                      <a:lnTo>
                        <a:pt x="864" y="503"/>
                      </a:lnTo>
                      <a:lnTo>
                        <a:pt x="870" y="508"/>
                      </a:lnTo>
                      <a:lnTo>
                        <a:pt x="875" y="514"/>
                      </a:lnTo>
                      <a:lnTo>
                        <a:pt x="879" y="520"/>
                      </a:lnTo>
                      <a:lnTo>
                        <a:pt x="882" y="527"/>
                      </a:lnTo>
                      <a:lnTo>
                        <a:pt x="884" y="534"/>
                      </a:lnTo>
                      <a:lnTo>
                        <a:pt x="887" y="547"/>
                      </a:lnTo>
                      <a:lnTo>
                        <a:pt x="889" y="561"/>
                      </a:lnTo>
                      <a:lnTo>
                        <a:pt x="891" y="575"/>
                      </a:lnTo>
                      <a:lnTo>
                        <a:pt x="893" y="582"/>
                      </a:lnTo>
                      <a:lnTo>
                        <a:pt x="895" y="589"/>
                      </a:lnTo>
                      <a:lnTo>
                        <a:pt x="898" y="595"/>
                      </a:lnTo>
                      <a:lnTo>
                        <a:pt x="903" y="600"/>
                      </a:lnTo>
                      <a:lnTo>
                        <a:pt x="903" y="600"/>
                      </a:lnTo>
                      <a:lnTo>
                        <a:pt x="904" y="612"/>
                      </a:lnTo>
                      <a:lnTo>
                        <a:pt x="905" y="623"/>
                      </a:lnTo>
                      <a:lnTo>
                        <a:pt x="904" y="637"/>
                      </a:lnTo>
                      <a:lnTo>
                        <a:pt x="904" y="644"/>
                      </a:lnTo>
                      <a:lnTo>
                        <a:pt x="902" y="651"/>
                      </a:lnTo>
                      <a:lnTo>
                        <a:pt x="899" y="658"/>
                      </a:lnTo>
                      <a:lnTo>
                        <a:pt x="896" y="664"/>
                      </a:lnTo>
                      <a:lnTo>
                        <a:pt x="893" y="669"/>
                      </a:lnTo>
                      <a:lnTo>
                        <a:pt x="887" y="673"/>
                      </a:lnTo>
                      <a:lnTo>
                        <a:pt x="881" y="676"/>
                      </a:lnTo>
                      <a:lnTo>
                        <a:pt x="873" y="677"/>
                      </a:lnTo>
                      <a:lnTo>
                        <a:pt x="873" y="677"/>
                      </a:lnTo>
                      <a:lnTo>
                        <a:pt x="868" y="677"/>
                      </a:lnTo>
                      <a:lnTo>
                        <a:pt x="864" y="677"/>
                      </a:lnTo>
                      <a:lnTo>
                        <a:pt x="859" y="676"/>
                      </a:lnTo>
                      <a:lnTo>
                        <a:pt x="855" y="674"/>
                      </a:lnTo>
                      <a:lnTo>
                        <a:pt x="845" y="668"/>
                      </a:lnTo>
                      <a:lnTo>
                        <a:pt x="837" y="660"/>
                      </a:lnTo>
                      <a:lnTo>
                        <a:pt x="828" y="650"/>
                      </a:lnTo>
                      <a:lnTo>
                        <a:pt x="820" y="638"/>
                      </a:lnTo>
                      <a:lnTo>
                        <a:pt x="812" y="624"/>
                      </a:lnTo>
                      <a:lnTo>
                        <a:pt x="804" y="610"/>
                      </a:lnTo>
                      <a:lnTo>
                        <a:pt x="787" y="576"/>
                      </a:lnTo>
                      <a:lnTo>
                        <a:pt x="771" y="540"/>
                      </a:lnTo>
                      <a:lnTo>
                        <a:pt x="752" y="505"/>
                      </a:lnTo>
                      <a:lnTo>
                        <a:pt x="734" y="471"/>
                      </a:lnTo>
                      <a:lnTo>
                        <a:pt x="734" y="471"/>
                      </a:lnTo>
                      <a:lnTo>
                        <a:pt x="729" y="480"/>
                      </a:lnTo>
                      <a:lnTo>
                        <a:pt x="723" y="486"/>
                      </a:lnTo>
                      <a:lnTo>
                        <a:pt x="710" y="500"/>
                      </a:lnTo>
                      <a:lnTo>
                        <a:pt x="704" y="507"/>
                      </a:lnTo>
                      <a:lnTo>
                        <a:pt x="698" y="514"/>
                      </a:lnTo>
                      <a:lnTo>
                        <a:pt x="695" y="521"/>
                      </a:lnTo>
                      <a:lnTo>
                        <a:pt x="693" y="530"/>
                      </a:lnTo>
                      <a:lnTo>
                        <a:pt x="693" y="530"/>
                      </a:lnTo>
                      <a:lnTo>
                        <a:pt x="695" y="539"/>
                      </a:lnTo>
                      <a:lnTo>
                        <a:pt x="698" y="549"/>
                      </a:lnTo>
                      <a:lnTo>
                        <a:pt x="703" y="557"/>
                      </a:lnTo>
                      <a:lnTo>
                        <a:pt x="708" y="565"/>
                      </a:lnTo>
                      <a:lnTo>
                        <a:pt x="713" y="573"/>
                      </a:lnTo>
                      <a:lnTo>
                        <a:pt x="719" y="582"/>
                      </a:lnTo>
                      <a:lnTo>
                        <a:pt x="721" y="592"/>
                      </a:lnTo>
                      <a:lnTo>
                        <a:pt x="723" y="604"/>
                      </a:lnTo>
                      <a:lnTo>
                        <a:pt x="723" y="604"/>
                      </a:lnTo>
                      <a:lnTo>
                        <a:pt x="722" y="612"/>
                      </a:lnTo>
                      <a:lnTo>
                        <a:pt x="721" y="619"/>
                      </a:lnTo>
                      <a:lnTo>
                        <a:pt x="719" y="624"/>
                      </a:lnTo>
                      <a:lnTo>
                        <a:pt x="716" y="630"/>
                      </a:lnTo>
                      <a:lnTo>
                        <a:pt x="710" y="639"/>
                      </a:lnTo>
                      <a:lnTo>
                        <a:pt x="703" y="648"/>
                      </a:lnTo>
                      <a:lnTo>
                        <a:pt x="695" y="654"/>
                      </a:lnTo>
                      <a:lnTo>
                        <a:pt x="689" y="662"/>
                      </a:lnTo>
                      <a:lnTo>
                        <a:pt x="685" y="667"/>
                      </a:lnTo>
                      <a:lnTo>
                        <a:pt x="684" y="673"/>
                      </a:lnTo>
                      <a:lnTo>
                        <a:pt x="683" y="679"/>
                      </a:lnTo>
                      <a:lnTo>
                        <a:pt x="682" y="685"/>
                      </a:lnTo>
                      <a:lnTo>
                        <a:pt x="682" y="685"/>
                      </a:lnTo>
                      <a:lnTo>
                        <a:pt x="683" y="690"/>
                      </a:lnTo>
                      <a:lnTo>
                        <a:pt x="687" y="696"/>
                      </a:lnTo>
                      <a:lnTo>
                        <a:pt x="695" y="706"/>
                      </a:lnTo>
                      <a:lnTo>
                        <a:pt x="700" y="712"/>
                      </a:lnTo>
                      <a:lnTo>
                        <a:pt x="704" y="718"/>
                      </a:lnTo>
                      <a:lnTo>
                        <a:pt x="707" y="725"/>
                      </a:lnTo>
                      <a:lnTo>
                        <a:pt x="708" y="733"/>
                      </a:lnTo>
                      <a:lnTo>
                        <a:pt x="708" y="733"/>
                      </a:lnTo>
                      <a:lnTo>
                        <a:pt x="707" y="744"/>
                      </a:lnTo>
                      <a:lnTo>
                        <a:pt x="704" y="756"/>
                      </a:lnTo>
                      <a:lnTo>
                        <a:pt x="698" y="767"/>
                      </a:lnTo>
                      <a:lnTo>
                        <a:pt x="691" y="776"/>
                      </a:lnTo>
                      <a:lnTo>
                        <a:pt x="682" y="786"/>
                      </a:lnTo>
                      <a:lnTo>
                        <a:pt x="672" y="795"/>
                      </a:lnTo>
                      <a:lnTo>
                        <a:pt x="661" y="803"/>
                      </a:lnTo>
                      <a:lnTo>
                        <a:pt x="650" y="811"/>
                      </a:lnTo>
                      <a:lnTo>
                        <a:pt x="624" y="824"/>
                      </a:lnTo>
                      <a:lnTo>
                        <a:pt x="600" y="835"/>
                      </a:lnTo>
                      <a:lnTo>
                        <a:pt x="577" y="843"/>
                      </a:lnTo>
                      <a:lnTo>
                        <a:pt x="558" y="850"/>
                      </a:lnTo>
                      <a:lnTo>
                        <a:pt x="558" y="850"/>
                      </a:lnTo>
                      <a:lnTo>
                        <a:pt x="531" y="860"/>
                      </a:lnTo>
                      <a:lnTo>
                        <a:pt x="507" y="872"/>
                      </a:lnTo>
                      <a:lnTo>
                        <a:pt x="485" y="883"/>
                      </a:lnTo>
                      <a:lnTo>
                        <a:pt x="464" y="896"/>
                      </a:lnTo>
                      <a:lnTo>
                        <a:pt x="423" y="920"/>
                      </a:lnTo>
                      <a:lnTo>
                        <a:pt x="402" y="932"/>
                      </a:lnTo>
                      <a:lnTo>
                        <a:pt x="378" y="942"/>
                      </a:lnTo>
                      <a:lnTo>
                        <a:pt x="378" y="942"/>
                      </a:lnTo>
                      <a:lnTo>
                        <a:pt x="369" y="946"/>
                      </a:lnTo>
                      <a:lnTo>
                        <a:pt x="360" y="949"/>
                      </a:lnTo>
                      <a:lnTo>
                        <a:pt x="351" y="954"/>
                      </a:lnTo>
                      <a:lnTo>
                        <a:pt x="342" y="959"/>
                      </a:lnTo>
                      <a:lnTo>
                        <a:pt x="328" y="971"/>
                      </a:lnTo>
                      <a:lnTo>
                        <a:pt x="314" y="982"/>
                      </a:lnTo>
                      <a:lnTo>
                        <a:pt x="300" y="994"/>
                      </a:lnTo>
                      <a:lnTo>
                        <a:pt x="293" y="998"/>
                      </a:lnTo>
                      <a:lnTo>
                        <a:pt x="285" y="1003"/>
                      </a:lnTo>
                      <a:lnTo>
                        <a:pt x="277" y="1007"/>
                      </a:lnTo>
                      <a:lnTo>
                        <a:pt x="269" y="1010"/>
                      </a:lnTo>
                      <a:lnTo>
                        <a:pt x="260" y="1011"/>
                      </a:lnTo>
                      <a:lnTo>
                        <a:pt x="249" y="1012"/>
                      </a:lnTo>
                      <a:lnTo>
                        <a:pt x="249" y="1012"/>
                      </a:lnTo>
                      <a:lnTo>
                        <a:pt x="248" y="1011"/>
                      </a:lnTo>
                      <a:lnTo>
                        <a:pt x="247" y="1010"/>
                      </a:lnTo>
                      <a:lnTo>
                        <a:pt x="245" y="1004"/>
                      </a:lnTo>
                      <a:lnTo>
                        <a:pt x="242" y="998"/>
                      </a:lnTo>
                      <a:lnTo>
                        <a:pt x="242" y="994"/>
                      </a:lnTo>
                      <a:lnTo>
                        <a:pt x="242" y="994"/>
                      </a:lnTo>
                      <a:lnTo>
                        <a:pt x="224" y="994"/>
                      </a:lnTo>
                      <a:lnTo>
                        <a:pt x="224" y="994"/>
                      </a:lnTo>
                      <a:lnTo>
                        <a:pt x="214" y="995"/>
                      </a:lnTo>
                      <a:lnTo>
                        <a:pt x="204" y="996"/>
                      </a:lnTo>
                      <a:lnTo>
                        <a:pt x="196" y="1000"/>
                      </a:lnTo>
                      <a:lnTo>
                        <a:pt x="189" y="1005"/>
                      </a:lnTo>
                      <a:lnTo>
                        <a:pt x="183" y="1011"/>
                      </a:lnTo>
                      <a:lnTo>
                        <a:pt x="177" y="1017"/>
                      </a:lnTo>
                      <a:lnTo>
                        <a:pt x="171" y="1025"/>
                      </a:lnTo>
                      <a:lnTo>
                        <a:pt x="166" y="1033"/>
                      </a:lnTo>
                      <a:lnTo>
                        <a:pt x="158" y="1051"/>
                      </a:lnTo>
                      <a:lnTo>
                        <a:pt x="153" y="1071"/>
                      </a:lnTo>
                      <a:lnTo>
                        <a:pt x="147" y="1092"/>
                      </a:lnTo>
                      <a:lnTo>
                        <a:pt x="143" y="1111"/>
                      </a:lnTo>
                      <a:lnTo>
                        <a:pt x="143" y="1111"/>
                      </a:lnTo>
                      <a:lnTo>
                        <a:pt x="142" y="1115"/>
                      </a:lnTo>
                      <a:lnTo>
                        <a:pt x="141" y="1118"/>
                      </a:lnTo>
                      <a:lnTo>
                        <a:pt x="137" y="1126"/>
                      </a:lnTo>
                      <a:lnTo>
                        <a:pt x="128" y="1134"/>
                      </a:lnTo>
                      <a:lnTo>
                        <a:pt x="119" y="1145"/>
                      </a:lnTo>
                      <a:lnTo>
                        <a:pt x="101" y="1163"/>
                      </a:lnTo>
                      <a:lnTo>
                        <a:pt x="88" y="1177"/>
                      </a:lnTo>
                      <a:lnTo>
                        <a:pt x="88" y="1177"/>
                      </a:lnTo>
                      <a:lnTo>
                        <a:pt x="81" y="1186"/>
                      </a:lnTo>
                      <a:lnTo>
                        <a:pt x="76" y="1194"/>
                      </a:lnTo>
                      <a:lnTo>
                        <a:pt x="67" y="1211"/>
                      </a:lnTo>
                      <a:lnTo>
                        <a:pt x="61" y="1230"/>
                      </a:lnTo>
                      <a:lnTo>
                        <a:pt x="55" y="1248"/>
                      </a:lnTo>
                      <a:lnTo>
                        <a:pt x="46" y="1288"/>
                      </a:lnTo>
                      <a:lnTo>
                        <a:pt x="40" y="1309"/>
                      </a:lnTo>
                      <a:lnTo>
                        <a:pt x="33" y="1331"/>
                      </a:lnTo>
                      <a:lnTo>
                        <a:pt x="33" y="1331"/>
                      </a:lnTo>
                      <a:lnTo>
                        <a:pt x="30" y="1338"/>
                      </a:lnTo>
                      <a:lnTo>
                        <a:pt x="25" y="1345"/>
                      </a:lnTo>
                      <a:lnTo>
                        <a:pt x="13" y="1360"/>
                      </a:lnTo>
                      <a:lnTo>
                        <a:pt x="9" y="1367"/>
                      </a:lnTo>
                      <a:lnTo>
                        <a:pt x="4" y="1375"/>
                      </a:lnTo>
                      <a:lnTo>
                        <a:pt x="1" y="1382"/>
                      </a:lnTo>
                      <a:lnTo>
                        <a:pt x="0" y="1390"/>
                      </a:lnTo>
                      <a:lnTo>
                        <a:pt x="0" y="1390"/>
                      </a:lnTo>
                      <a:lnTo>
                        <a:pt x="1" y="1393"/>
                      </a:lnTo>
                      <a:lnTo>
                        <a:pt x="3" y="1397"/>
                      </a:lnTo>
                      <a:lnTo>
                        <a:pt x="9" y="1402"/>
                      </a:lnTo>
                      <a:lnTo>
                        <a:pt x="15" y="1408"/>
                      </a:lnTo>
                      <a:lnTo>
                        <a:pt x="17" y="1410"/>
                      </a:lnTo>
                      <a:lnTo>
                        <a:pt x="18" y="1413"/>
                      </a:lnTo>
                      <a:lnTo>
                        <a:pt x="18" y="1413"/>
                      </a:lnTo>
                      <a:lnTo>
                        <a:pt x="23" y="1425"/>
                      </a:lnTo>
                      <a:lnTo>
                        <a:pt x="28" y="1437"/>
                      </a:lnTo>
                      <a:lnTo>
                        <a:pt x="34" y="1447"/>
                      </a:lnTo>
                      <a:lnTo>
                        <a:pt x="40" y="1456"/>
                      </a:lnTo>
                      <a:lnTo>
                        <a:pt x="47" y="1465"/>
                      </a:lnTo>
                      <a:lnTo>
                        <a:pt x="55" y="1473"/>
                      </a:lnTo>
                      <a:lnTo>
                        <a:pt x="70" y="1486"/>
                      </a:lnTo>
                      <a:lnTo>
                        <a:pt x="85" y="1500"/>
                      </a:lnTo>
                      <a:lnTo>
                        <a:pt x="99" y="1516"/>
                      </a:lnTo>
                      <a:lnTo>
                        <a:pt x="105" y="1524"/>
                      </a:lnTo>
                      <a:lnTo>
                        <a:pt x="111" y="1534"/>
                      </a:lnTo>
                      <a:lnTo>
                        <a:pt x="116" y="1544"/>
                      </a:lnTo>
                      <a:lnTo>
                        <a:pt x="120" y="1555"/>
                      </a:lnTo>
                      <a:lnTo>
                        <a:pt x="120" y="1555"/>
                      </a:lnTo>
                      <a:lnTo>
                        <a:pt x="125" y="1562"/>
                      </a:lnTo>
                      <a:lnTo>
                        <a:pt x="131" y="1569"/>
                      </a:lnTo>
                      <a:lnTo>
                        <a:pt x="141" y="1582"/>
                      </a:lnTo>
                      <a:lnTo>
                        <a:pt x="146" y="1590"/>
                      </a:lnTo>
                      <a:lnTo>
                        <a:pt x="150" y="1597"/>
                      </a:lnTo>
                      <a:lnTo>
                        <a:pt x="153" y="1605"/>
                      </a:lnTo>
                      <a:lnTo>
                        <a:pt x="154" y="1614"/>
                      </a:lnTo>
                      <a:lnTo>
                        <a:pt x="154" y="1614"/>
                      </a:lnTo>
                      <a:lnTo>
                        <a:pt x="154" y="1622"/>
                      </a:lnTo>
                      <a:lnTo>
                        <a:pt x="153" y="1630"/>
                      </a:lnTo>
                      <a:lnTo>
                        <a:pt x="148" y="1644"/>
                      </a:lnTo>
                      <a:lnTo>
                        <a:pt x="145" y="1658"/>
                      </a:lnTo>
                      <a:lnTo>
                        <a:pt x="143" y="1665"/>
                      </a:lnTo>
                      <a:lnTo>
                        <a:pt x="143" y="1673"/>
                      </a:lnTo>
                      <a:lnTo>
                        <a:pt x="143" y="1673"/>
                      </a:lnTo>
                      <a:lnTo>
                        <a:pt x="143" y="1688"/>
                      </a:lnTo>
                      <a:lnTo>
                        <a:pt x="145" y="1702"/>
                      </a:lnTo>
                      <a:lnTo>
                        <a:pt x="148" y="1730"/>
                      </a:lnTo>
                      <a:lnTo>
                        <a:pt x="153" y="1758"/>
                      </a:lnTo>
                      <a:lnTo>
                        <a:pt x="154" y="1772"/>
                      </a:lnTo>
                      <a:lnTo>
                        <a:pt x="154" y="1787"/>
                      </a:lnTo>
                      <a:lnTo>
                        <a:pt x="154" y="1787"/>
                      </a:lnTo>
                      <a:lnTo>
                        <a:pt x="154" y="1853"/>
                      </a:lnTo>
                      <a:lnTo>
                        <a:pt x="154" y="1853"/>
                      </a:lnTo>
                      <a:lnTo>
                        <a:pt x="153" y="1860"/>
                      </a:lnTo>
                      <a:lnTo>
                        <a:pt x="149" y="1868"/>
                      </a:lnTo>
                      <a:lnTo>
                        <a:pt x="147" y="1879"/>
                      </a:lnTo>
                      <a:lnTo>
                        <a:pt x="146" y="1885"/>
                      </a:lnTo>
                      <a:lnTo>
                        <a:pt x="147" y="1890"/>
                      </a:lnTo>
                      <a:lnTo>
                        <a:pt x="147" y="1890"/>
                      </a:lnTo>
                      <a:lnTo>
                        <a:pt x="149" y="1896"/>
                      </a:lnTo>
                      <a:lnTo>
                        <a:pt x="153" y="1902"/>
                      </a:lnTo>
                      <a:lnTo>
                        <a:pt x="157" y="1906"/>
                      </a:lnTo>
                      <a:lnTo>
                        <a:pt x="162" y="1910"/>
                      </a:lnTo>
                      <a:lnTo>
                        <a:pt x="173" y="1917"/>
                      </a:lnTo>
                      <a:lnTo>
                        <a:pt x="185" y="1921"/>
                      </a:lnTo>
                      <a:lnTo>
                        <a:pt x="198" y="1926"/>
                      </a:lnTo>
                      <a:lnTo>
                        <a:pt x="209" y="1932"/>
                      </a:lnTo>
                      <a:lnTo>
                        <a:pt x="214" y="1936"/>
                      </a:lnTo>
                      <a:lnTo>
                        <a:pt x="217" y="1941"/>
                      </a:lnTo>
                      <a:lnTo>
                        <a:pt x="222" y="1946"/>
                      </a:lnTo>
                      <a:lnTo>
                        <a:pt x="224" y="1952"/>
                      </a:lnTo>
                      <a:lnTo>
                        <a:pt x="224" y="1952"/>
                      </a:lnTo>
                      <a:lnTo>
                        <a:pt x="227" y="1966"/>
                      </a:lnTo>
                      <a:lnTo>
                        <a:pt x="232" y="1983"/>
                      </a:lnTo>
                      <a:lnTo>
                        <a:pt x="239" y="2018"/>
                      </a:lnTo>
                      <a:lnTo>
                        <a:pt x="246" y="2059"/>
                      </a:lnTo>
                      <a:lnTo>
                        <a:pt x="246" y="2059"/>
                      </a:lnTo>
                      <a:lnTo>
                        <a:pt x="244" y="2089"/>
                      </a:lnTo>
                      <a:lnTo>
                        <a:pt x="241" y="2116"/>
                      </a:lnTo>
                      <a:lnTo>
                        <a:pt x="240" y="2128"/>
                      </a:lnTo>
                      <a:lnTo>
                        <a:pt x="237" y="2141"/>
                      </a:lnTo>
                      <a:lnTo>
                        <a:pt x="231" y="2153"/>
                      </a:lnTo>
                      <a:lnTo>
                        <a:pt x="224" y="2165"/>
                      </a:lnTo>
                      <a:lnTo>
                        <a:pt x="224" y="2165"/>
                      </a:lnTo>
                      <a:lnTo>
                        <a:pt x="139" y="2165"/>
                      </a:lnTo>
                      <a:lnTo>
                        <a:pt x="139" y="2165"/>
                      </a:lnTo>
                      <a:lnTo>
                        <a:pt x="139" y="2165"/>
                      </a:lnTo>
                      <a:lnTo>
                        <a:pt x="132" y="2171"/>
                      </a:lnTo>
                      <a:lnTo>
                        <a:pt x="126" y="2178"/>
                      </a:lnTo>
                      <a:lnTo>
                        <a:pt x="120" y="2184"/>
                      </a:lnTo>
                      <a:lnTo>
                        <a:pt x="116" y="2192"/>
                      </a:lnTo>
                      <a:lnTo>
                        <a:pt x="107" y="2208"/>
                      </a:lnTo>
                      <a:lnTo>
                        <a:pt x="95" y="2227"/>
                      </a:lnTo>
                      <a:lnTo>
                        <a:pt x="95" y="2227"/>
                      </a:lnTo>
                      <a:lnTo>
                        <a:pt x="99" y="2237"/>
                      </a:lnTo>
                      <a:lnTo>
                        <a:pt x="101" y="2245"/>
                      </a:lnTo>
                      <a:lnTo>
                        <a:pt x="103" y="2256"/>
                      </a:lnTo>
                      <a:lnTo>
                        <a:pt x="104" y="2268"/>
                      </a:lnTo>
                      <a:lnTo>
                        <a:pt x="104" y="2279"/>
                      </a:lnTo>
                      <a:lnTo>
                        <a:pt x="103" y="2285"/>
                      </a:lnTo>
                      <a:lnTo>
                        <a:pt x="101" y="2290"/>
                      </a:lnTo>
                      <a:lnTo>
                        <a:pt x="99" y="2294"/>
                      </a:lnTo>
                      <a:lnTo>
                        <a:pt x="95" y="2298"/>
                      </a:lnTo>
                      <a:lnTo>
                        <a:pt x="95" y="2298"/>
                      </a:lnTo>
                      <a:lnTo>
                        <a:pt x="89" y="2298"/>
                      </a:lnTo>
                      <a:lnTo>
                        <a:pt x="87" y="2296"/>
                      </a:lnTo>
                      <a:lnTo>
                        <a:pt x="85" y="2294"/>
                      </a:lnTo>
                      <a:lnTo>
                        <a:pt x="85" y="2294"/>
                      </a:lnTo>
                      <a:lnTo>
                        <a:pt x="85" y="2342"/>
                      </a:lnTo>
                      <a:lnTo>
                        <a:pt x="85" y="2342"/>
                      </a:lnTo>
                      <a:lnTo>
                        <a:pt x="85" y="2352"/>
                      </a:lnTo>
                      <a:lnTo>
                        <a:pt x="87" y="2359"/>
                      </a:lnTo>
                      <a:lnTo>
                        <a:pt x="89" y="2363"/>
                      </a:lnTo>
                      <a:lnTo>
                        <a:pt x="94" y="2368"/>
                      </a:lnTo>
                      <a:lnTo>
                        <a:pt x="103" y="2377"/>
                      </a:lnTo>
                      <a:lnTo>
                        <a:pt x="108" y="2384"/>
                      </a:lnTo>
                      <a:lnTo>
                        <a:pt x="114" y="2393"/>
                      </a:lnTo>
                      <a:lnTo>
                        <a:pt x="114" y="2393"/>
                      </a:lnTo>
                      <a:lnTo>
                        <a:pt x="116" y="2399"/>
                      </a:lnTo>
                      <a:lnTo>
                        <a:pt x="116" y="2405"/>
                      </a:lnTo>
                      <a:lnTo>
                        <a:pt x="115" y="2416"/>
                      </a:lnTo>
                      <a:lnTo>
                        <a:pt x="114" y="2422"/>
                      </a:lnTo>
                      <a:lnTo>
                        <a:pt x="115" y="2426"/>
                      </a:lnTo>
                      <a:lnTo>
                        <a:pt x="117" y="2430"/>
                      </a:lnTo>
                      <a:lnTo>
                        <a:pt x="120" y="2433"/>
                      </a:lnTo>
                      <a:lnTo>
                        <a:pt x="120" y="2433"/>
                      </a:lnTo>
                      <a:lnTo>
                        <a:pt x="130" y="2439"/>
                      </a:lnTo>
                      <a:lnTo>
                        <a:pt x="139" y="2443"/>
                      </a:lnTo>
                      <a:lnTo>
                        <a:pt x="148" y="2444"/>
                      </a:lnTo>
                      <a:lnTo>
                        <a:pt x="156" y="2444"/>
                      </a:lnTo>
                      <a:lnTo>
                        <a:pt x="174" y="2444"/>
                      </a:lnTo>
                      <a:lnTo>
                        <a:pt x="184" y="2445"/>
                      </a:lnTo>
                      <a:lnTo>
                        <a:pt x="194" y="2448"/>
                      </a:lnTo>
                      <a:lnTo>
                        <a:pt x="194" y="2448"/>
                      </a:lnTo>
                      <a:lnTo>
                        <a:pt x="203" y="2454"/>
                      </a:lnTo>
                      <a:lnTo>
                        <a:pt x="210" y="2460"/>
                      </a:lnTo>
                      <a:lnTo>
                        <a:pt x="217" y="2468"/>
                      </a:lnTo>
                      <a:lnTo>
                        <a:pt x="223" y="2477"/>
                      </a:lnTo>
                      <a:lnTo>
                        <a:pt x="232" y="2497"/>
                      </a:lnTo>
                      <a:lnTo>
                        <a:pt x="237" y="2506"/>
                      </a:lnTo>
                      <a:lnTo>
                        <a:pt x="242" y="2514"/>
                      </a:lnTo>
                      <a:lnTo>
                        <a:pt x="242" y="2514"/>
                      </a:lnTo>
                      <a:lnTo>
                        <a:pt x="247" y="2519"/>
                      </a:lnTo>
                      <a:lnTo>
                        <a:pt x="252" y="2523"/>
                      </a:lnTo>
                      <a:lnTo>
                        <a:pt x="264" y="2529"/>
                      </a:lnTo>
                      <a:lnTo>
                        <a:pt x="275" y="2534"/>
                      </a:lnTo>
                      <a:lnTo>
                        <a:pt x="279" y="2536"/>
                      </a:lnTo>
                      <a:lnTo>
                        <a:pt x="283" y="2540"/>
                      </a:lnTo>
                      <a:lnTo>
                        <a:pt x="283" y="2540"/>
                      </a:lnTo>
                      <a:lnTo>
                        <a:pt x="285" y="2548"/>
                      </a:lnTo>
                      <a:lnTo>
                        <a:pt x="286" y="2558"/>
                      </a:lnTo>
                      <a:lnTo>
                        <a:pt x="288" y="2580"/>
                      </a:lnTo>
                      <a:lnTo>
                        <a:pt x="290" y="2590"/>
                      </a:lnTo>
                      <a:lnTo>
                        <a:pt x="293" y="2598"/>
                      </a:lnTo>
                      <a:lnTo>
                        <a:pt x="295" y="2601"/>
                      </a:lnTo>
                      <a:lnTo>
                        <a:pt x="298" y="2604"/>
                      </a:lnTo>
                      <a:lnTo>
                        <a:pt x="301" y="2605"/>
                      </a:lnTo>
                      <a:lnTo>
                        <a:pt x="305" y="2606"/>
                      </a:lnTo>
                      <a:lnTo>
                        <a:pt x="305" y="2606"/>
                      </a:lnTo>
                      <a:lnTo>
                        <a:pt x="325" y="2606"/>
                      </a:lnTo>
                      <a:lnTo>
                        <a:pt x="333" y="2607"/>
                      </a:lnTo>
                      <a:lnTo>
                        <a:pt x="341" y="2608"/>
                      </a:lnTo>
                      <a:lnTo>
                        <a:pt x="351" y="2611"/>
                      </a:lnTo>
                      <a:lnTo>
                        <a:pt x="359" y="2614"/>
                      </a:lnTo>
                      <a:lnTo>
                        <a:pt x="368" y="2619"/>
                      </a:lnTo>
                      <a:lnTo>
                        <a:pt x="378" y="2624"/>
                      </a:lnTo>
                      <a:lnTo>
                        <a:pt x="378" y="2624"/>
                      </a:lnTo>
                      <a:lnTo>
                        <a:pt x="386" y="2630"/>
                      </a:lnTo>
                      <a:lnTo>
                        <a:pt x="393" y="2636"/>
                      </a:lnTo>
                      <a:lnTo>
                        <a:pt x="405" y="2651"/>
                      </a:lnTo>
                      <a:lnTo>
                        <a:pt x="412" y="2658"/>
                      </a:lnTo>
                      <a:lnTo>
                        <a:pt x="418" y="2664"/>
                      </a:lnTo>
                      <a:lnTo>
                        <a:pt x="428" y="2667"/>
                      </a:lnTo>
                      <a:lnTo>
                        <a:pt x="432" y="2668"/>
                      </a:lnTo>
                      <a:lnTo>
                        <a:pt x="437" y="2669"/>
                      </a:lnTo>
                      <a:lnTo>
                        <a:pt x="437" y="2669"/>
                      </a:lnTo>
                      <a:lnTo>
                        <a:pt x="443" y="2668"/>
                      </a:lnTo>
                      <a:lnTo>
                        <a:pt x="448" y="2667"/>
                      </a:lnTo>
                      <a:lnTo>
                        <a:pt x="453" y="2664"/>
                      </a:lnTo>
                      <a:lnTo>
                        <a:pt x="456" y="2660"/>
                      </a:lnTo>
                      <a:lnTo>
                        <a:pt x="460" y="2655"/>
                      </a:lnTo>
                      <a:lnTo>
                        <a:pt x="463" y="2651"/>
                      </a:lnTo>
                      <a:lnTo>
                        <a:pt x="468" y="2638"/>
                      </a:lnTo>
                      <a:lnTo>
                        <a:pt x="470" y="2624"/>
                      </a:lnTo>
                      <a:lnTo>
                        <a:pt x="473" y="2609"/>
                      </a:lnTo>
                      <a:lnTo>
                        <a:pt x="474" y="2594"/>
                      </a:lnTo>
                      <a:lnTo>
                        <a:pt x="474" y="2581"/>
                      </a:lnTo>
                      <a:lnTo>
                        <a:pt x="474" y="2581"/>
                      </a:lnTo>
                      <a:lnTo>
                        <a:pt x="475" y="2571"/>
                      </a:lnTo>
                      <a:lnTo>
                        <a:pt x="477" y="2566"/>
                      </a:lnTo>
                      <a:lnTo>
                        <a:pt x="482" y="2561"/>
                      </a:lnTo>
                      <a:lnTo>
                        <a:pt x="486" y="2559"/>
                      </a:lnTo>
                      <a:lnTo>
                        <a:pt x="497" y="2558"/>
                      </a:lnTo>
                      <a:lnTo>
                        <a:pt x="502" y="2557"/>
                      </a:lnTo>
                      <a:lnTo>
                        <a:pt x="507" y="2554"/>
                      </a:lnTo>
                      <a:lnTo>
                        <a:pt x="507" y="2554"/>
                      </a:lnTo>
                      <a:lnTo>
                        <a:pt x="509" y="2550"/>
                      </a:lnTo>
                      <a:lnTo>
                        <a:pt x="512" y="2543"/>
                      </a:lnTo>
                      <a:lnTo>
                        <a:pt x="513" y="2535"/>
                      </a:lnTo>
                      <a:lnTo>
                        <a:pt x="514" y="2525"/>
                      </a:lnTo>
                      <a:lnTo>
                        <a:pt x="514" y="2508"/>
                      </a:lnTo>
                      <a:lnTo>
                        <a:pt x="515" y="2501"/>
                      </a:lnTo>
                      <a:lnTo>
                        <a:pt x="517" y="2496"/>
                      </a:lnTo>
                      <a:lnTo>
                        <a:pt x="517" y="2496"/>
                      </a:lnTo>
                      <a:lnTo>
                        <a:pt x="522" y="2490"/>
                      </a:lnTo>
                      <a:lnTo>
                        <a:pt x="528" y="2485"/>
                      </a:lnTo>
                      <a:lnTo>
                        <a:pt x="535" y="2482"/>
                      </a:lnTo>
                      <a:lnTo>
                        <a:pt x="543" y="2478"/>
                      </a:lnTo>
                      <a:lnTo>
                        <a:pt x="559" y="2473"/>
                      </a:lnTo>
                      <a:lnTo>
                        <a:pt x="576" y="2468"/>
                      </a:lnTo>
                      <a:lnTo>
                        <a:pt x="590" y="2462"/>
                      </a:lnTo>
                      <a:lnTo>
                        <a:pt x="596" y="2460"/>
                      </a:lnTo>
                      <a:lnTo>
                        <a:pt x="600" y="2456"/>
                      </a:lnTo>
                      <a:lnTo>
                        <a:pt x="604" y="2452"/>
                      </a:lnTo>
                      <a:lnTo>
                        <a:pt x="605" y="2447"/>
                      </a:lnTo>
                      <a:lnTo>
                        <a:pt x="605" y="2440"/>
                      </a:lnTo>
                      <a:lnTo>
                        <a:pt x="601" y="2433"/>
                      </a:lnTo>
                      <a:lnTo>
                        <a:pt x="601" y="2433"/>
                      </a:lnTo>
                      <a:lnTo>
                        <a:pt x="597" y="2422"/>
                      </a:lnTo>
                      <a:lnTo>
                        <a:pt x="593" y="2410"/>
                      </a:lnTo>
                      <a:lnTo>
                        <a:pt x="585" y="2390"/>
                      </a:lnTo>
                      <a:lnTo>
                        <a:pt x="582" y="2380"/>
                      </a:lnTo>
                      <a:lnTo>
                        <a:pt x="576" y="2374"/>
                      </a:lnTo>
                      <a:lnTo>
                        <a:pt x="574" y="2371"/>
                      </a:lnTo>
                      <a:lnTo>
                        <a:pt x="569" y="2369"/>
                      </a:lnTo>
                      <a:lnTo>
                        <a:pt x="566" y="2368"/>
                      </a:lnTo>
                      <a:lnTo>
                        <a:pt x="561" y="2367"/>
                      </a:lnTo>
                      <a:lnTo>
                        <a:pt x="561" y="2367"/>
                      </a:lnTo>
                      <a:lnTo>
                        <a:pt x="557" y="2368"/>
                      </a:lnTo>
                      <a:lnTo>
                        <a:pt x="553" y="2369"/>
                      </a:lnTo>
                      <a:lnTo>
                        <a:pt x="551" y="2371"/>
                      </a:lnTo>
                      <a:lnTo>
                        <a:pt x="550" y="2375"/>
                      </a:lnTo>
                      <a:lnTo>
                        <a:pt x="546" y="2379"/>
                      </a:lnTo>
                      <a:lnTo>
                        <a:pt x="545" y="2382"/>
                      </a:lnTo>
                      <a:lnTo>
                        <a:pt x="543" y="2382"/>
                      </a:lnTo>
                      <a:lnTo>
                        <a:pt x="543" y="2382"/>
                      </a:lnTo>
                      <a:lnTo>
                        <a:pt x="538" y="2382"/>
                      </a:lnTo>
                      <a:lnTo>
                        <a:pt x="535" y="2379"/>
                      </a:lnTo>
                      <a:lnTo>
                        <a:pt x="531" y="2376"/>
                      </a:lnTo>
                      <a:lnTo>
                        <a:pt x="529" y="2372"/>
                      </a:lnTo>
                      <a:lnTo>
                        <a:pt x="525" y="2363"/>
                      </a:lnTo>
                      <a:lnTo>
                        <a:pt x="524" y="2356"/>
                      </a:lnTo>
                      <a:lnTo>
                        <a:pt x="524" y="2356"/>
                      </a:lnTo>
                      <a:lnTo>
                        <a:pt x="525" y="2352"/>
                      </a:lnTo>
                      <a:lnTo>
                        <a:pt x="527" y="2348"/>
                      </a:lnTo>
                      <a:lnTo>
                        <a:pt x="530" y="2341"/>
                      </a:lnTo>
                      <a:lnTo>
                        <a:pt x="542" y="2328"/>
                      </a:lnTo>
                      <a:lnTo>
                        <a:pt x="546" y="2321"/>
                      </a:lnTo>
                      <a:lnTo>
                        <a:pt x="548" y="2316"/>
                      </a:lnTo>
                      <a:lnTo>
                        <a:pt x="550" y="2311"/>
                      </a:lnTo>
                      <a:lnTo>
                        <a:pt x="550" y="2306"/>
                      </a:lnTo>
                      <a:lnTo>
                        <a:pt x="548" y="2299"/>
                      </a:lnTo>
                      <a:lnTo>
                        <a:pt x="546" y="2292"/>
                      </a:lnTo>
                      <a:lnTo>
                        <a:pt x="543" y="2283"/>
                      </a:lnTo>
                      <a:lnTo>
                        <a:pt x="543" y="2283"/>
                      </a:lnTo>
                      <a:lnTo>
                        <a:pt x="547" y="2272"/>
                      </a:lnTo>
                      <a:lnTo>
                        <a:pt x="554" y="2258"/>
                      </a:lnTo>
                      <a:lnTo>
                        <a:pt x="563" y="2245"/>
                      </a:lnTo>
                      <a:lnTo>
                        <a:pt x="573" y="2231"/>
                      </a:lnTo>
                      <a:lnTo>
                        <a:pt x="583" y="2218"/>
                      </a:lnTo>
                      <a:lnTo>
                        <a:pt x="594" y="2208"/>
                      </a:lnTo>
                      <a:lnTo>
                        <a:pt x="599" y="2204"/>
                      </a:lnTo>
                      <a:lnTo>
                        <a:pt x="605" y="2201"/>
                      </a:lnTo>
                      <a:lnTo>
                        <a:pt x="611" y="2199"/>
                      </a:lnTo>
                      <a:lnTo>
                        <a:pt x="616" y="2199"/>
                      </a:lnTo>
                      <a:lnTo>
                        <a:pt x="616" y="2199"/>
                      </a:lnTo>
                      <a:lnTo>
                        <a:pt x="620" y="2199"/>
                      </a:lnTo>
                      <a:lnTo>
                        <a:pt x="623" y="2201"/>
                      </a:lnTo>
                      <a:lnTo>
                        <a:pt x="626" y="2203"/>
                      </a:lnTo>
                      <a:lnTo>
                        <a:pt x="628" y="2207"/>
                      </a:lnTo>
                      <a:lnTo>
                        <a:pt x="630" y="2216"/>
                      </a:lnTo>
                      <a:lnTo>
                        <a:pt x="631" y="2224"/>
                      </a:lnTo>
                      <a:lnTo>
                        <a:pt x="631" y="2224"/>
                      </a:lnTo>
                      <a:lnTo>
                        <a:pt x="630" y="2230"/>
                      </a:lnTo>
                      <a:lnTo>
                        <a:pt x="629" y="2233"/>
                      </a:lnTo>
                      <a:lnTo>
                        <a:pt x="627" y="2237"/>
                      </a:lnTo>
                      <a:lnTo>
                        <a:pt x="623" y="2240"/>
                      </a:lnTo>
                      <a:lnTo>
                        <a:pt x="619" y="2245"/>
                      </a:lnTo>
                      <a:lnTo>
                        <a:pt x="618" y="2247"/>
                      </a:lnTo>
                      <a:lnTo>
                        <a:pt x="616" y="2249"/>
                      </a:lnTo>
                      <a:lnTo>
                        <a:pt x="616" y="2249"/>
                      </a:lnTo>
                      <a:lnTo>
                        <a:pt x="618" y="2253"/>
                      </a:lnTo>
                      <a:lnTo>
                        <a:pt x="621" y="2256"/>
                      </a:lnTo>
                      <a:lnTo>
                        <a:pt x="632" y="2264"/>
                      </a:lnTo>
                      <a:lnTo>
                        <a:pt x="650" y="2273"/>
                      </a:lnTo>
                      <a:lnTo>
                        <a:pt x="670" y="2283"/>
                      </a:lnTo>
                      <a:lnTo>
                        <a:pt x="692" y="2291"/>
                      </a:lnTo>
                      <a:lnTo>
                        <a:pt x="712" y="2299"/>
                      </a:lnTo>
                      <a:lnTo>
                        <a:pt x="729" y="2303"/>
                      </a:lnTo>
                      <a:lnTo>
                        <a:pt x="741" y="2305"/>
                      </a:lnTo>
                      <a:lnTo>
                        <a:pt x="741" y="2305"/>
                      </a:lnTo>
                      <a:lnTo>
                        <a:pt x="746" y="2305"/>
                      </a:lnTo>
                      <a:lnTo>
                        <a:pt x="751" y="2303"/>
                      </a:lnTo>
                      <a:lnTo>
                        <a:pt x="761" y="2299"/>
                      </a:lnTo>
                      <a:lnTo>
                        <a:pt x="772" y="2295"/>
                      </a:lnTo>
                      <a:lnTo>
                        <a:pt x="776" y="2294"/>
                      </a:lnTo>
                      <a:lnTo>
                        <a:pt x="782" y="2294"/>
                      </a:lnTo>
                      <a:lnTo>
                        <a:pt x="782" y="2294"/>
                      </a:lnTo>
                      <a:lnTo>
                        <a:pt x="794" y="2295"/>
                      </a:lnTo>
                      <a:lnTo>
                        <a:pt x="804" y="2298"/>
                      </a:lnTo>
                      <a:lnTo>
                        <a:pt x="814" y="2301"/>
                      </a:lnTo>
                      <a:lnTo>
                        <a:pt x="823" y="2306"/>
                      </a:lnTo>
                      <a:lnTo>
                        <a:pt x="833" y="2309"/>
                      </a:lnTo>
                      <a:lnTo>
                        <a:pt x="842" y="2313"/>
                      </a:lnTo>
                      <a:lnTo>
                        <a:pt x="851" y="2314"/>
                      </a:lnTo>
                      <a:lnTo>
                        <a:pt x="863" y="2313"/>
                      </a:lnTo>
                      <a:lnTo>
                        <a:pt x="863" y="2313"/>
                      </a:lnTo>
                      <a:lnTo>
                        <a:pt x="876" y="2307"/>
                      </a:lnTo>
                      <a:lnTo>
                        <a:pt x="888" y="2301"/>
                      </a:lnTo>
                      <a:lnTo>
                        <a:pt x="898" y="2295"/>
                      </a:lnTo>
                      <a:lnTo>
                        <a:pt x="906" y="2288"/>
                      </a:lnTo>
                      <a:lnTo>
                        <a:pt x="914" y="2280"/>
                      </a:lnTo>
                      <a:lnTo>
                        <a:pt x="920" y="2271"/>
                      </a:lnTo>
                      <a:lnTo>
                        <a:pt x="927" y="2261"/>
                      </a:lnTo>
                      <a:lnTo>
                        <a:pt x="932" y="2249"/>
                      </a:lnTo>
                      <a:lnTo>
                        <a:pt x="932" y="2249"/>
                      </a:lnTo>
                      <a:lnTo>
                        <a:pt x="954" y="2249"/>
                      </a:lnTo>
                      <a:lnTo>
                        <a:pt x="954" y="2249"/>
                      </a:lnTo>
                      <a:lnTo>
                        <a:pt x="954" y="2249"/>
                      </a:lnTo>
                      <a:lnTo>
                        <a:pt x="960" y="2239"/>
                      </a:lnTo>
                      <a:lnTo>
                        <a:pt x="965" y="2229"/>
                      </a:lnTo>
                      <a:lnTo>
                        <a:pt x="972" y="2209"/>
                      </a:lnTo>
                      <a:lnTo>
                        <a:pt x="979" y="2189"/>
                      </a:lnTo>
                      <a:lnTo>
                        <a:pt x="982" y="2181"/>
                      </a:lnTo>
                      <a:lnTo>
                        <a:pt x="987" y="2172"/>
                      </a:lnTo>
                      <a:lnTo>
                        <a:pt x="987" y="2172"/>
                      </a:lnTo>
                      <a:lnTo>
                        <a:pt x="991" y="2166"/>
                      </a:lnTo>
                      <a:lnTo>
                        <a:pt x="995" y="2161"/>
                      </a:lnTo>
                      <a:lnTo>
                        <a:pt x="1000" y="2157"/>
                      </a:lnTo>
                      <a:lnTo>
                        <a:pt x="1004" y="2154"/>
                      </a:lnTo>
                      <a:lnTo>
                        <a:pt x="1014" y="2148"/>
                      </a:lnTo>
                      <a:lnTo>
                        <a:pt x="1026" y="2143"/>
                      </a:lnTo>
                      <a:lnTo>
                        <a:pt x="1036" y="2140"/>
                      </a:lnTo>
                      <a:lnTo>
                        <a:pt x="1047" y="2135"/>
                      </a:lnTo>
                      <a:lnTo>
                        <a:pt x="1052" y="2132"/>
                      </a:lnTo>
                      <a:lnTo>
                        <a:pt x="1057" y="2127"/>
                      </a:lnTo>
                      <a:lnTo>
                        <a:pt x="1061" y="2123"/>
                      </a:lnTo>
                      <a:lnTo>
                        <a:pt x="1064" y="2117"/>
                      </a:lnTo>
                      <a:lnTo>
                        <a:pt x="1064" y="2117"/>
                      </a:lnTo>
                      <a:lnTo>
                        <a:pt x="1069" y="2110"/>
                      </a:lnTo>
                      <a:lnTo>
                        <a:pt x="1073" y="2101"/>
                      </a:lnTo>
                      <a:lnTo>
                        <a:pt x="1082" y="2078"/>
                      </a:lnTo>
                      <a:lnTo>
                        <a:pt x="1090" y="2054"/>
                      </a:lnTo>
                      <a:lnTo>
                        <a:pt x="1100" y="2028"/>
                      </a:lnTo>
                      <a:lnTo>
                        <a:pt x="1105" y="2016"/>
                      </a:lnTo>
                      <a:lnTo>
                        <a:pt x="1110" y="2005"/>
                      </a:lnTo>
                      <a:lnTo>
                        <a:pt x="1117" y="1994"/>
                      </a:lnTo>
                      <a:lnTo>
                        <a:pt x="1124" y="1985"/>
                      </a:lnTo>
                      <a:lnTo>
                        <a:pt x="1131" y="1978"/>
                      </a:lnTo>
                      <a:lnTo>
                        <a:pt x="1140" y="1972"/>
                      </a:lnTo>
                      <a:lnTo>
                        <a:pt x="1149" y="1969"/>
                      </a:lnTo>
                      <a:lnTo>
                        <a:pt x="1159" y="1966"/>
                      </a:lnTo>
                      <a:lnTo>
                        <a:pt x="1159" y="1966"/>
                      </a:lnTo>
                      <a:lnTo>
                        <a:pt x="1169" y="1967"/>
                      </a:lnTo>
                      <a:lnTo>
                        <a:pt x="1178" y="1970"/>
                      </a:lnTo>
                      <a:lnTo>
                        <a:pt x="1187" y="1972"/>
                      </a:lnTo>
                      <a:lnTo>
                        <a:pt x="1195" y="1974"/>
                      </a:lnTo>
                      <a:lnTo>
                        <a:pt x="1210" y="1981"/>
                      </a:lnTo>
                      <a:lnTo>
                        <a:pt x="1223" y="1986"/>
                      </a:lnTo>
                      <a:lnTo>
                        <a:pt x="1223" y="1986"/>
                      </a:lnTo>
                      <a:lnTo>
                        <a:pt x="1285" y="1986"/>
                      </a:lnTo>
                      <a:lnTo>
                        <a:pt x="1285" y="1986"/>
                      </a:lnTo>
                      <a:lnTo>
                        <a:pt x="1285" y="1986"/>
                      </a:lnTo>
                      <a:lnTo>
                        <a:pt x="1295" y="1993"/>
                      </a:lnTo>
                      <a:lnTo>
                        <a:pt x="1306" y="1998"/>
                      </a:lnTo>
                      <a:lnTo>
                        <a:pt x="1316" y="2003"/>
                      </a:lnTo>
                      <a:lnTo>
                        <a:pt x="1326" y="2006"/>
                      </a:lnTo>
                      <a:lnTo>
                        <a:pt x="1339" y="2009"/>
                      </a:lnTo>
                      <a:lnTo>
                        <a:pt x="1350" y="2010"/>
                      </a:lnTo>
                      <a:lnTo>
                        <a:pt x="1377" y="2011"/>
                      </a:lnTo>
                      <a:lnTo>
                        <a:pt x="1377" y="2011"/>
                      </a:lnTo>
                      <a:lnTo>
                        <a:pt x="1387" y="2011"/>
                      </a:lnTo>
                      <a:lnTo>
                        <a:pt x="1397" y="2012"/>
                      </a:lnTo>
                      <a:lnTo>
                        <a:pt x="1405" y="2015"/>
                      </a:lnTo>
                      <a:lnTo>
                        <a:pt x="1413" y="2018"/>
                      </a:lnTo>
                      <a:lnTo>
                        <a:pt x="1426" y="2025"/>
                      </a:lnTo>
                      <a:lnTo>
                        <a:pt x="1438" y="2033"/>
                      </a:lnTo>
                      <a:lnTo>
                        <a:pt x="1449" y="2041"/>
                      </a:lnTo>
                      <a:lnTo>
                        <a:pt x="1462" y="2048"/>
                      </a:lnTo>
                      <a:lnTo>
                        <a:pt x="1469" y="2051"/>
                      </a:lnTo>
                      <a:lnTo>
                        <a:pt x="1477" y="2053"/>
                      </a:lnTo>
                      <a:lnTo>
                        <a:pt x="1485" y="2055"/>
                      </a:lnTo>
                      <a:lnTo>
                        <a:pt x="1494" y="2055"/>
                      </a:lnTo>
                      <a:lnTo>
                        <a:pt x="1494" y="2055"/>
                      </a:lnTo>
                      <a:lnTo>
                        <a:pt x="1500" y="2055"/>
                      </a:lnTo>
                      <a:lnTo>
                        <a:pt x="1506" y="2053"/>
                      </a:lnTo>
                      <a:lnTo>
                        <a:pt x="1512" y="2050"/>
                      </a:lnTo>
                      <a:lnTo>
                        <a:pt x="1516" y="2047"/>
                      </a:lnTo>
                      <a:lnTo>
                        <a:pt x="1527" y="2038"/>
                      </a:lnTo>
                      <a:lnTo>
                        <a:pt x="1536" y="2027"/>
                      </a:lnTo>
                      <a:lnTo>
                        <a:pt x="1547" y="2018"/>
                      </a:lnTo>
                      <a:lnTo>
                        <a:pt x="1559" y="2009"/>
                      </a:lnTo>
                      <a:lnTo>
                        <a:pt x="1566" y="2005"/>
                      </a:lnTo>
                      <a:lnTo>
                        <a:pt x="1573" y="2003"/>
                      </a:lnTo>
                      <a:lnTo>
                        <a:pt x="1581" y="2001"/>
                      </a:lnTo>
                      <a:lnTo>
                        <a:pt x="1590" y="2001"/>
                      </a:lnTo>
                      <a:lnTo>
                        <a:pt x="1590" y="2001"/>
                      </a:lnTo>
                      <a:lnTo>
                        <a:pt x="1594" y="2001"/>
                      </a:lnTo>
                      <a:lnTo>
                        <a:pt x="1599" y="2002"/>
                      </a:lnTo>
                      <a:lnTo>
                        <a:pt x="1607" y="2005"/>
                      </a:lnTo>
                      <a:lnTo>
                        <a:pt x="1614" y="2011"/>
                      </a:lnTo>
                      <a:lnTo>
                        <a:pt x="1621" y="2017"/>
                      </a:lnTo>
                      <a:lnTo>
                        <a:pt x="1628" y="2023"/>
                      </a:lnTo>
                      <a:lnTo>
                        <a:pt x="1636" y="2028"/>
                      </a:lnTo>
                      <a:lnTo>
                        <a:pt x="1643" y="2032"/>
                      </a:lnTo>
                      <a:lnTo>
                        <a:pt x="1647" y="2033"/>
                      </a:lnTo>
                      <a:lnTo>
                        <a:pt x="1652" y="2033"/>
                      </a:lnTo>
                      <a:lnTo>
                        <a:pt x="1652" y="2033"/>
                      </a:lnTo>
                      <a:lnTo>
                        <a:pt x="1653" y="2027"/>
                      </a:lnTo>
                      <a:lnTo>
                        <a:pt x="1654" y="2023"/>
                      </a:lnTo>
                      <a:lnTo>
                        <a:pt x="1655" y="2018"/>
                      </a:lnTo>
                      <a:lnTo>
                        <a:pt x="1658" y="2013"/>
                      </a:lnTo>
                      <a:lnTo>
                        <a:pt x="1665" y="2006"/>
                      </a:lnTo>
                      <a:lnTo>
                        <a:pt x="1673" y="2001"/>
                      </a:lnTo>
                      <a:lnTo>
                        <a:pt x="1682" y="1996"/>
                      </a:lnTo>
                      <a:lnTo>
                        <a:pt x="1692" y="1992"/>
                      </a:lnTo>
                      <a:lnTo>
                        <a:pt x="1715" y="1983"/>
                      </a:lnTo>
                      <a:lnTo>
                        <a:pt x="1727" y="1979"/>
                      </a:lnTo>
                      <a:lnTo>
                        <a:pt x="1737" y="1974"/>
                      </a:lnTo>
                      <a:lnTo>
                        <a:pt x="1747" y="1969"/>
                      </a:lnTo>
                      <a:lnTo>
                        <a:pt x="1756" y="1963"/>
                      </a:lnTo>
                      <a:lnTo>
                        <a:pt x="1764" y="1955"/>
                      </a:lnTo>
                      <a:lnTo>
                        <a:pt x="1766" y="1950"/>
                      </a:lnTo>
                      <a:lnTo>
                        <a:pt x="1768" y="1944"/>
                      </a:lnTo>
                      <a:lnTo>
                        <a:pt x="1769" y="1940"/>
                      </a:lnTo>
                      <a:lnTo>
                        <a:pt x="1771" y="1933"/>
                      </a:lnTo>
                      <a:lnTo>
                        <a:pt x="1771" y="1926"/>
                      </a:lnTo>
                      <a:lnTo>
                        <a:pt x="1771" y="1919"/>
                      </a:lnTo>
                      <a:lnTo>
                        <a:pt x="1771" y="1919"/>
                      </a:lnTo>
                      <a:lnTo>
                        <a:pt x="1759" y="1919"/>
                      </a:lnTo>
                      <a:lnTo>
                        <a:pt x="1749" y="1917"/>
                      </a:lnTo>
                      <a:lnTo>
                        <a:pt x="1739" y="1914"/>
                      </a:lnTo>
                      <a:lnTo>
                        <a:pt x="1730" y="1910"/>
                      </a:lnTo>
                      <a:lnTo>
                        <a:pt x="1722" y="1905"/>
                      </a:lnTo>
                      <a:lnTo>
                        <a:pt x="1715" y="1899"/>
                      </a:lnTo>
                      <a:lnTo>
                        <a:pt x="1708" y="1893"/>
                      </a:lnTo>
                      <a:lnTo>
                        <a:pt x="1701" y="1886"/>
                      </a:lnTo>
                      <a:lnTo>
                        <a:pt x="1696" y="1878"/>
                      </a:lnTo>
                      <a:lnTo>
                        <a:pt x="1691" y="1868"/>
                      </a:lnTo>
                      <a:lnTo>
                        <a:pt x="1688" y="1859"/>
                      </a:lnTo>
                      <a:lnTo>
                        <a:pt x="1684" y="1850"/>
                      </a:lnTo>
                      <a:lnTo>
                        <a:pt x="1681" y="1838"/>
                      </a:lnTo>
                      <a:lnTo>
                        <a:pt x="1680" y="1828"/>
                      </a:lnTo>
                      <a:lnTo>
                        <a:pt x="1678" y="1817"/>
                      </a:lnTo>
                      <a:lnTo>
                        <a:pt x="1677" y="1805"/>
                      </a:lnTo>
                      <a:lnTo>
                        <a:pt x="1677" y="1805"/>
                      </a:lnTo>
                      <a:lnTo>
                        <a:pt x="1677" y="1810"/>
                      </a:lnTo>
                      <a:lnTo>
                        <a:pt x="1677" y="18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7" name="Google Shape;387;p5"/>
                <p:cNvSpPr/>
                <p:nvPr/>
              </p:nvSpPr>
              <p:spPr>
                <a:xfrm>
                  <a:off x="2233820" y="4416039"/>
                  <a:ext cx="580659" cy="645259"/>
                </a:xfrm>
                <a:custGeom>
                  <a:rect b="b" l="l" r="r" t="t"/>
                  <a:pathLst>
                    <a:path extrusionOk="0" h="816" w="709">
                      <a:moveTo>
                        <a:pt x="361" y="99"/>
                      </a:moveTo>
                      <a:lnTo>
                        <a:pt x="361" y="99"/>
                      </a:lnTo>
                      <a:lnTo>
                        <a:pt x="354" y="98"/>
                      </a:lnTo>
                      <a:lnTo>
                        <a:pt x="348" y="97"/>
                      </a:lnTo>
                      <a:lnTo>
                        <a:pt x="343" y="96"/>
                      </a:lnTo>
                      <a:lnTo>
                        <a:pt x="339" y="92"/>
                      </a:lnTo>
                      <a:lnTo>
                        <a:pt x="332" y="87"/>
                      </a:lnTo>
                      <a:lnTo>
                        <a:pt x="325" y="79"/>
                      </a:lnTo>
                      <a:lnTo>
                        <a:pt x="319" y="72"/>
                      </a:lnTo>
                      <a:lnTo>
                        <a:pt x="313" y="65"/>
                      </a:lnTo>
                      <a:lnTo>
                        <a:pt x="310" y="62"/>
                      </a:lnTo>
                      <a:lnTo>
                        <a:pt x="306" y="60"/>
                      </a:lnTo>
                      <a:lnTo>
                        <a:pt x="303" y="59"/>
                      </a:lnTo>
                      <a:lnTo>
                        <a:pt x="298" y="59"/>
                      </a:lnTo>
                      <a:lnTo>
                        <a:pt x="298" y="59"/>
                      </a:lnTo>
                      <a:lnTo>
                        <a:pt x="283" y="59"/>
                      </a:lnTo>
                      <a:lnTo>
                        <a:pt x="283" y="59"/>
                      </a:lnTo>
                      <a:lnTo>
                        <a:pt x="281" y="58"/>
                      </a:lnTo>
                      <a:lnTo>
                        <a:pt x="279" y="56"/>
                      </a:lnTo>
                      <a:lnTo>
                        <a:pt x="277" y="49"/>
                      </a:lnTo>
                      <a:lnTo>
                        <a:pt x="277" y="39"/>
                      </a:lnTo>
                      <a:lnTo>
                        <a:pt x="277" y="33"/>
                      </a:lnTo>
                      <a:lnTo>
                        <a:pt x="277" y="33"/>
                      </a:lnTo>
                      <a:lnTo>
                        <a:pt x="275" y="25"/>
                      </a:lnTo>
                      <a:lnTo>
                        <a:pt x="274" y="19"/>
                      </a:lnTo>
                      <a:lnTo>
                        <a:pt x="272" y="13"/>
                      </a:lnTo>
                      <a:lnTo>
                        <a:pt x="268" y="10"/>
                      </a:lnTo>
                      <a:lnTo>
                        <a:pt x="265" y="6"/>
                      </a:lnTo>
                      <a:lnTo>
                        <a:pt x="260" y="4"/>
                      </a:lnTo>
                      <a:lnTo>
                        <a:pt x="256" y="3"/>
                      </a:lnTo>
                      <a:lnTo>
                        <a:pt x="250" y="2"/>
                      </a:lnTo>
                      <a:lnTo>
                        <a:pt x="239" y="2"/>
                      </a:lnTo>
                      <a:lnTo>
                        <a:pt x="227" y="2"/>
                      </a:lnTo>
                      <a:lnTo>
                        <a:pt x="214" y="3"/>
                      </a:lnTo>
                      <a:lnTo>
                        <a:pt x="203" y="4"/>
                      </a:lnTo>
                      <a:lnTo>
                        <a:pt x="203" y="4"/>
                      </a:lnTo>
                      <a:lnTo>
                        <a:pt x="183" y="4"/>
                      </a:lnTo>
                      <a:lnTo>
                        <a:pt x="183" y="4"/>
                      </a:lnTo>
                      <a:lnTo>
                        <a:pt x="176" y="3"/>
                      </a:lnTo>
                      <a:lnTo>
                        <a:pt x="168" y="0"/>
                      </a:lnTo>
                      <a:lnTo>
                        <a:pt x="161" y="0"/>
                      </a:lnTo>
                      <a:lnTo>
                        <a:pt x="159" y="2"/>
                      </a:lnTo>
                      <a:lnTo>
                        <a:pt x="159" y="4"/>
                      </a:lnTo>
                      <a:lnTo>
                        <a:pt x="159" y="4"/>
                      </a:lnTo>
                      <a:lnTo>
                        <a:pt x="159" y="18"/>
                      </a:lnTo>
                      <a:lnTo>
                        <a:pt x="163" y="29"/>
                      </a:lnTo>
                      <a:lnTo>
                        <a:pt x="165" y="42"/>
                      </a:lnTo>
                      <a:lnTo>
                        <a:pt x="166" y="59"/>
                      </a:lnTo>
                      <a:lnTo>
                        <a:pt x="166" y="59"/>
                      </a:lnTo>
                      <a:lnTo>
                        <a:pt x="165" y="64"/>
                      </a:lnTo>
                      <a:lnTo>
                        <a:pt x="164" y="67"/>
                      </a:lnTo>
                      <a:lnTo>
                        <a:pt x="160" y="71"/>
                      </a:lnTo>
                      <a:lnTo>
                        <a:pt x="157" y="73"/>
                      </a:lnTo>
                      <a:lnTo>
                        <a:pt x="150" y="76"/>
                      </a:lnTo>
                      <a:lnTo>
                        <a:pt x="144" y="76"/>
                      </a:lnTo>
                      <a:lnTo>
                        <a:pt x="144" y="76"/>
                      </a:lnTo>
                      <a:lnTo>
                        <a:pt x="151" y="76"/>
                      </a:lnTo>
                      <a:lnTo>
                        <a:pt x="151" y="76"/>
                      </a:lnTo>
                      <a:lnTo>
                        <a:pt x="151" y="76"/>
                      </a:lnTo>
                      <a:lnTo>
                        <a:pt x="152" y="86"/>
                      </a:lnTo>
                      <a:lnTo>
                        <a:pt x="155" y="94"/>
                      </a:lnTo>
                      <a:lnTo>
                        <a:pt x="159" y="100"/>
                      </a:lnTo>
                      <a:lnTo>
                        <a:pt x="164" y="106"/>
                      </a:lnTo>
                      <a:lnTo>
                        <a:pt x="169" y="111"/>
                      </a:lnTo>
                      <a:lnTo>
                        <a:pt x="175" y="115"/>
                      </a:lnTo>
                      <a:lnTo>
                        <a:pt x="189" y="122"/>
                      </a:lnTo>
                      <a:lnTo>
                        <a:pt x="202" y="129"/>
                      </a:lnTo>
                      <a:lnTo>
                        <a:pt x="207" y="134"/>
                      </a:lnTo>
                      <a:lnTo>
                        <a:pt x="213" y="138"/>
                      </a:lnTo>
                      <a:lnTo>
                        <a:pt x="218" y="143"/>
                      </a:lnTo>
                      <a:lnTo>
                        <a:pt x="221" y="150"/>
                      </a:lnTo>
                      <a:lnTo>
                        <a:pt x="224" y="157"/>
                      </a:lnTo>
                      <a:lnTo>
                        <a:pt x="225" y="165"/>
                      </a:lnTo>
                      <a:lnTo>
                        <a:pt x="225" y="165"/>
                      </a:lnTo>
                      <a:lnTo>
                        <a:pt x="224" y="174"/>
                      </a:lnTo>
                      <a:lnTo>
                        <a:pt x="221" y="182"/>
                      </a:lnTo>
                      <a:lnTo>
                        <a:pt x="218" y="189"/>
                      </a:lnTo>
                      <a:lnTo>
                        <a:pt x="212" y="195"/>
                      </a:lnTo>
                      <a:lnTo>
                        <a:pt x="206" y="201"/>
                      </a:lnTo>
                      <a:lnTo>
                        <a:pt x="201" y="205"/>
                      </a:lnTo>
                      <a:lnTo>
                        <a:pt x="186" y="214"/>
                      </a:lnTo>
                      <a:lnTo>
                        <a:pt x="172" y="224"/>
                      </a:lnTo>
                      <a:lnTo>
                        <a:pt x="165" y="229"/>
                      </a:lnTo>
                      <a:lnTo>
                        <a:pt x="159" y="234"/>
                      </a:lnTo>
                      <a:lnTo>
                        <a:pt x="155" y="241"/>
                      </a:lnTo>
                      <a:lnTo>
                        <a:pt x="151" y="248"/>
                      </a:lnTo>
                      <a:lnTo>
                        <a:pt x="149" y="256"/>
                      </a:lnTo>
                      <a:lnTo>
                        <a:pt x="148" y="264"/>
                      </a:lnTo>
                      <a:lnTo>
                        <a:pt x="148" y="264"/>
                      </a:lnTo>
                      <a:lnTo>
                        <a:pt x="148" y="338"/>
                      </a:lnTo>
                      <a:lnTo>
                        <a:pt x="148" y="338"/>
                      </a:lnTo>
                      <a:lnTo>
                        <a:pt x="136" y="344"/>
                      </a:lnTo>
                      <a:lnTo>
                        <a:pt x="136" y="344"/>
                      </a:lnTo>
                      <a:lnTo>
                        <a:pt x="136" y="344"/>
                      </a:lnTo>
                      <a:lnTo>
                        <a:pt x="128" y="349"/>
                      </a:lnTo>
                      <a:lnTo>
                        <a:pt x="120" y="356"/>
                      </a:lnTo>
                      <a:lnTo>
                        <a:pt x="114" y="365"/>
                      </a:lnTo>
                      <a:lnTo>
                        <a:pt x="109" y="374"/>
                      </a:lnTo>
                      <a:lnTo>
                        <a:pt x="103" y="386"/>
                      </a:lnTo>
                      <a:lnTo>
                        <a:pt x="98" y="398"/>
                      </a:lnTo>
                      <a:lnTo>
                        <a:pt x="91" y="426"/>
                      </a:lnTo>
                      <a:lnTo>
                        <a:pt x="85" y="455"/>
                      </a:lnTo>
                      <a:lnTo>
                        <a:pt x="82" y="482"/>
                      </a:lnTo>
                      <a:lnTo>
                        <a:pt x="77" y="508"/>
                      </a:lnTo>
                      <a:lnTo>
                        <a:pt x="74" y="529"/>
                      </a:lnTo>
                      <a:lnTo>
                        <a:pt x="74" y="529"/>
                      </a:lnTo>
                      <a:lnTo>
                        <a:pt x="66" y="564"/>
                      </a:lnTo>
                      <a:lnTo>
                        <a:pt x="61" y="583"/>
                      </a:lnTo>
                      <a:lnTo>
                        <a:pt x="58" y="590"/>
                      </a:lnTo>
                      <a:lnTo>
                        <a:pt x="56" y="595"/>
                      </a:lnTo>
                      <a:lnTo>
                        <a:pt x="56" y="595"/>
                      </a:lnTo>
                      <a:lnTo>
                        <a:pt x="48" y="599"/>
                      </a:lnTo>
                      <a:lnTo>
                        <a:pt x="39" y="602"/>
                      </a:lnTo>
                      <a:lnTo>
                        <a:pt x="21" y="609"/>
                      </a:lnTo>
                      <a:lnTo>
                        <a:pt x="13" y="614"/>
                      </a:lnTo>
                      <a:lnTo>
                        <a:pt x="6" y="619"/>
                      </a:lnTo>
                      <a:lnTo>
                        <a:pt x="4" y="623"/>
                      </a:lnTo>
                      <a:lnTo>
                        <a:pt x="1" y="626"/>
                      </a:lnTo>
                      <a:lnTo>
                        <a:pt x="0" y="631"/>
                      </a:lnTo>
                      <a:lnTo>
                        <a:pt x="0" y="636"/>
                      </a:lnTo>
                      <a:lnTo>
                        <a:pt x="0" y="636"/>
                      </a:lnTo>
                      <a:lnTo>
                        <a:pt x="1" y="645"/>
                      </a:lnTo>
                      <a:lnTo>
                        <a:pt x="4" y="653"/>
                      </a:lnTo>
                      <a:lnTo>
                        <a:pt x="8" y="659"/>
                      </a:lnTo>
                      <a:lnTo>
                        <a:pt x="14" y="663"/>
                      </a:lnTo>
                      <a:lnTo>
                        <a:pt x="20" y="665"/>
                      </a:lnTo>
                      <a:lnTo>
                        <a:pt x="27" y="668"/>
                      </a:lnTo>
                      <a:lnTo>
                        <a:pt x="41" y="668"/>
                      </a:lnTo>
                      <a:lnTo>
                        <a:pt x="41" y="668"/>
                      </a:lnTo>
                      <a:lnTo>
                        <a:pt x="43" y="679"/>
                      </a:lnTo>
                      <a:lnTo>
                        <a:pt x="45" y="690"/>
                      </a:lnTo>
                      <a:lnTo>
                        <a:pt x="49" y="699"/>
                      </a:lnTo>
                      <a:lnTo>
                        <a:pt x="53" y="707"/>
                      </a:lnTo>
                      <a:lnTo>
                        <a:pt x="58" y="715"/>
                      </a:lnTo>
                      <a:lnTo>
                        <a:pt x="65" y="721"/>
                      </a:lnTo>
                      <a:lnTo>
                        <a:pt x="72" y="725"/>
                      </a:lnTo>
                      <a:lnTo>
                        <a:pt x="81" y="728"/>
                      </a:lnTo>
                      <a:lnTo>
                        <a:pt x="81" y="728"/>
                      </a:lnTo>
                      <a:lnTo>
                        <a:pt x="94" y="729"/>
                      </a:lnTo>
                      <a:lnTo>
                        <a:pt x="107" y="730"/>
                      </a:lnTo>
                      <a:lnTo>
                        <a:pt x="113" y="731"/>
                      </a:lnTo>
                      <a:lnTo>
                        <a:pt x="119" y="732"/>
                      </a:lnTo>
                      <a:lnTo>
                        <a:pt x="122" y="735"/>
                      </a:lnTo>
                      <a:lnTo>
                        <a:pt x="125" y="738"/>
                      </a:lnTo>
                      <a:lnTo>
                        <a:pt x="125" y="738"/>
                      </a:lnTo>
                      <a:lnTo>
                        <a:pt x="128" y="747"/>
                      </a:lnTo>
                      <a:lnTo>
                        <a:pt x="132" y="752"/>
                      </a:lnTo>
                      <a:lnTo>
                        <a:pt x="134" y="754"/>
                      </a:lnTo>
                      <a:lnTo>
                        <a:pt x="137" y="755"/>
                      </a:lnTo>
                      <a:lnTo>
                        <a:pt x="141" y="755"/>
                      </a:lnTo>
                      <a:lnTo>
                        <a:pt x="145" y="756"/>
                      </a:lnTo>
                      <a:lnTo>
                        <a:pt x="152" y="759"/>
                      </a:lnTo>
                      <a:lnTo>
                        <a:pt x="163" y="764"/>
                      </a:lnTo>
                      <a:lnTo>
                        <a:pt x="163" y="764"/>
                      </a:lnTo>
                      <a:lnTo>
                        <a:pt x="165" y="767"/>
                      </a:lnTo>
                      <a:lnTo>
                        <a:pt x="167" y="769"/>
                      </a:lnTo>
                      <a:lnTo>
                        <a:pt x="167" y="772"/>
                      </a:lnTo>
                      <a:lnTo>
                        <a:pt x="168" y="776"/>
                      </a:lnTo>
                      <a:lnTo>
                        <a:pt x="167" y="784"/>
                      </a:lnTo>
                      <a:lnTo>
                        <a:pt x="167" y="792"/>
                      </a:lnTo>
                      <a:lnTo>
                        <a:pt x="167" y="799"/>
                      </a:lnTo>
                      <a:lnTo>
                        <a:pt x="167" y="802"/>
                      </a:lnTo>
                      <a:lnTo>
                        <a:pt x="169" y="806"/>
                      </a:lnTo>
                      <a:lnTo>
                        <a:pt x="172" y="808"/>
                      </a:lnTo>
                      <a:lnTo>
                        <a:pt x="176" y="810"/>
                      </a:lnTo>
                      <a:lnTo>
                        <a:pt x="181" y="812"/>
                      </a:lnTo>
                      <a:lnTo>
                        <a:pt x="188" y="812"/>
                      </a:lnTo>
                      <a:lnTo>
                        <a:pt x="188" y="812"/>
                      </a:lnTo>
                      <a:lnTo>
                        <a:pt x="194" y="813"/>
                      </a:lnTo>
                      <a:lnTo>
                        <a:pt x="198" y="813"/>
                      </a:lnTo>
                      <a:lnTo>
                        <a:pt x="205" y="816"/>
                      </a:lnTo>
                      <a:lnTo>
                        <a:pt x="209" y="816"/>
                      </a:lnTo>
                      <a:lnTo>
                        <a:pt x="212" y="816"/>
                      </a:lnTo>
                      <a:lnTo>
                        <a:pt x="214" y="815"/>
                      </a:lnTo>
                      <a:lnTo>
                        <a:pt x="218" y="812"/>
                      </a:lnTo>
                      <a:lnTo>
                        <a:pt x="218" y="812"/>
                      </a:lnTo>
                      <a:lnTo>
                        <a:pt x="219" y="801"/>
                      </a:lnTo>
                      <a:lnTo>
                        <a:pt x="221" y="789"/>
                      </a:lnTo>
                      <a:lnTo>
                        <a:pt x="227" y="776"/>
                      </a:lnTo>
                      <a:lnTo>
                        <a:pt x="233" y="762"/>
                      </a:lnTo>
                      <a:lnTo>
                        <a:pt x="241" y="751"/>
                      </a:lnTo>
                      <a:lnTo>
                        <a:pt x="250" y="740"/>
                      </a:lnTo>
                      <a:lnTo>
                        <a:pt x="259" y="732"/>
                      </a:lnTo>
                      <a:lnTo>
                        <a:pt x="264" y="729"/>
                      </a:lnTo>
                      <a:lnTo>
                        <a:pt x="268" y="728"/>
                      </a:lnTo>
                      <a:lnTo>
                        <a:pt x="268" y="728"/>
                      </a:lnTo>
                      <a:lnTo>
                        <a:pt x="274" y="726"/>
                      </a:lnTo>
                      <a:lnTo>
                        <a:pt x="280" y="726"/>
                      </a:lnTo>
                      <a:lnTo>
                        <a:pt x="290" y="729"/>
                      </a:lnTo>
                      <a:lnTo>
                        <a:pt x="295" y="729"/>
                      </a:lnTo>
                      <a:lnTo>
                        <a:pt x="300" y="729"/>
                      </a:lnTo>
                      <a:lnTo>
                        <a:pt x="305" y="726"/>
                      </a:lnTo>
                      <a:lnTo>
                        <a:pt x="309" y="724"/>
                      </a:lnTo>
                      <a:lnTo>
                        <a:pt x="309" y="724"/>
                      </a:lnTo>
                      <a:lnTo>
                        <a:pt x="314" y="716"/>
                      </a:lnTo>
                      <a:lnTo>
                        <a:pt x="319" y="707"/>
                      </a:lnTo>
                      <a:lnTo>
                        <a:pt x="324" y="697"/>
                      </a:lnTo>
                      <a:lnTo>
                        <a:pt x="329" y="687"/>
                      </a:lnTo>
                      <a:lnTo>
                        <a:pt x="336" y="678"/>
                      </a:lnTo>
                      <a:lnTo>
                        <a:pt x="343" y="671"/>
                      </a:lnTo>
                      <a:lnTo>
                        <a:pt x="348" y="669"/>
                      </a:lnTo>
                      <a:lnTo>
                        <a:pt x="352" y="667"/>
                      </a:lnTo>
                      <a:lnTo>
                        <a:pt x="358" y="665"/>
                      </a:lnTo>
                      <a:lnTo>
                        <a:pt x="364" y="664"/>
                      </a:lnTo>
                      <a:lnTo>
                        <a:pt x="364" y="664"/>
                      </a:lnTo>
                      <a:lnTo>
                        <a:pt x="374" y="665"/>
                      </a:lnTo>
                      <a:lnTo>
                        <a:pt x="384" y="668"/>
                      </a:lnTo>
                      <a:lnTo>
                        <a:pt x="390" y="671"/>
                      </a:lnTo>
                      <a:lnTo>
                        <a:pt x="397" y="671"/>
                      </a:lnTo>
                      <a:lnTo>
                        <a:pt x="397" y="671"/>
                      </a:lnTo>
                      <a:lnTo>
                        <a:pt x="403" y="671"/>
                      </a:lnTo>
                      <a:lnTo>
                        <a:pt x="407" y="669"/>
                      </a:lnTo>
                      <a:lnTo>
                        <a:pt x="410" y="667"/>
                      </a:lnTo>
                      <a:lnTo>
                        <a:pt x="412" y="663"/>
                      </a:lnTo>
                      <a:lnTo>
                        <a:pt x="416" y="653"/>
                      </a:lnTo>
                      <a:lnTo>
                        <a:pt x="417" y="642"/>
                      </a:lnTo>
                      <a:lnTo>
                        <a:pt x="419" y="632"/>
                      </a:lnTo>
                      <a:lnTo>
                        <a:pt x="422" y="626"/>
                      </a:lnTo>
                      <a:lnTo>
                        <a:pt x="424" y="622"/>
                      </a:lnTo>
                      <a:lnTo>
                        <a:pt x="427" y="618"/>
                      </a:lnTo>
                      <a:lnTo>
                        <a:pt x="432" y="616"/>
                      </a:lnTo>
                      <a:lnTo>
                        <a:pt x="438" y="614"/>
                      </a:lnTo>
                      <a:lnTo>
                        <a:pt x="445" y="613"/>
                      </a:lnTo>
                      <a:lnTo>
                        <a:pt x="445" y="613"/>
                      </a:lnTo>
                      <a:lnTo>
                        <a:pt x="456" y="613"/>
                      </a:lnTo>
                      <a:lnTo>
                        <a:pt x="469" y="609"/>
                      </a:lnTo>
                      <a:lnTo>
                        <a:pt x="480" y="606"/>
                      </a:lnTo>
                      <a:lnTo>
                        <a:pt x="491" y="600"/>
                      </a:lnTo>
                      <a:lnTo>
                        <a:pt x="501" y="593"/>
                      </a:lnTo>
                      <a:lnTo>
                        <a:pt x="504" y="588"/>
                      </a:lnTo>
                      <a:lnTo>
                        <a:pt x="508" y="584"/>
                      </a:lnTo>
                      <a:lnTo>
                        <a:pt x="511" y="579"/>
                      </a:lnTo>
                      <a:lnTo>
                        <a:pt x="514" y="573"/>
                      </a:lnTo>
                      <a:lnTo>
                        <a:pt x="515" y="568"/>
                      </a:lnTo>
                      <a:lnTo>
                        <a:pt x="515" y="562"/>
                      </a:lnTo>
                      <a:lnTo>
                        <a:pt x="515" y="562"/>
                      </a:lnTo>
                      <a:lnTo>
                        <a:pt x="515" y="556"/>
                      </a:lnTo>
                      <a:lnTo>
                        <a:pt x="512" y="552"/>
                      </a:lnTo>
                      <a:lnTo>
                        <a:pt x="508" y="543"/>
                      </a:lnTo>
                      <a:lnTo>
                        <a:pt x="502" y="537"/>
                      </a:lnTo>
                      <a:lnTo>
                        <a:pt x="501" y="533"/>
                      </a:lnTo>
                      <a:lnTo>
                        <a:pt x="500" y="529"/>
                      </a:lnTo>
                      <a:lnTo>
                        <a:pt x="500" y="529"/>
                      </a:lnTo>
                      <a:lnTo>
                        <a:pt x="501" y="523"/>
                      </a:lnTo>
                      <a:lnTo>
                        <a:pt x="503" y="517"/>
                      </a:lnTo>
                      <a:lnTo>
                        <a:pt x="507" y="511"/>
                      </a:lnTo>
                      <a:lnTo>
                        <a:pt x="511" y="507"/>
                      </a:lnTo>
                      <a:lnTo>
                        <a:pt x="515" y="502"/>
                      </a:lnTo>
                      <a:lnTo>
                        <a:pt x="518" y="496"/>
                      </a:lnTo>
                      <a:lnTo>
                        <a:pt x="520" y="492"/>
                      </a:lnTo>
                      <a:lnTo>
                        <a:pt x="522" y="485"/>
                      </a:lnTo>
                      <a:lnTo>
                        <a:pt x="522" y="485"/>
                      </a:lnTo>
                      <a:lnTo>
                        <a:pt x="520" y="476"/>
                      </a:lnTo>
                      <a:lnTo>
                        <a:pt x="518" y="469"/>
                      </a:lnTo>
                      <a:lnTo>
                        <a:pt x="515" y="462"/>
                      </a:lnTo>
                      <a:lnTo>
                        <a:pt x="511" y="456"/>
                      </a:lnTo>
                      <a:lnTo>
                        <a:pt x="507" y="449"/>
                      </a:lnTo>
                      <a:lnTo>
                        <a:pt x="503" y="441"/>
                      </a:lnTo>
                      <a:lnTo>
                        <a:pt x="501" y="431"/>
                      </a:lnTo>
                      <a:lnTo>
                        <a:pt x="500" y="418"/>
                      </a:lnTo>
                      <a:lnTo>
                        <a:pt x="500" y="418"/>
                      </a:lnTo>
                      <a:lnTo>
                        <a:pt x="501" y="412"/>
                      </a:lnTo>
                      <a:lnTo>
                        <a:pt x="502" y="407"/>
                      </a:lnTo>
                      <a:lnTo>
                        <a:pt x="506" y="402"/>
                      </a:lnTo>
                      <a:lnTo>
                        <a:pt x="509" y="397"/>
                      </a:lnTo>
                      <a:lnTo>
                        <a:pt x="514" y="394"/>
                      </a:lnTo>
                      <a:lnTo>
                        <a:pt x="518" y="392"/>
                      </a:lnTo>
                      <a:lnTo>
                        <a:pt x="531" y="387"/>
                      </a:lnTo>
                      <a:lnTo>
                        <a:pt x="556" y="379"/>
                      </a:lnTo>
                      <a:lnTo>
                        <a:pt x="568" y="375"/>
                      </a:lnTo>
                      <a:lnTo>
                        <a:pt x="577" y="371"/>
                      </a:lnTo>
                      <a:lnTo>
                        <a:pt x="577" y="371"/>
                      </a:lnTo>
                      <a:lnTo>
                        <a:pt x="587" y="363"/>
                      </a:lnTo>
                      <a:lnTo>
                        <a:pt x="596" y="354"/>
                      </a:lnTo>
                      <a:lnTo>
                        <a:pt x="604" y="343"/>
                      </a:lnTo>
                      <a:lnTo>
                        <a:pt x="610" y="333"/>
                      </a:lnTo>
                      <a:lnTo>
                        <a:pt x="623" y="309"/>
                      </a:lnTo>
                      <a:lnTo>
                        <a:pt x="636" y="282"/>
                      </a:lnTo>
                      <a:lnTo>
                        <a:pt x="636" y="282"/>
                      </a:lnTo>
                      <a:lnTo>
                        <a:pt x="655" y="251"/>
                      </a:lnTo>
                      <a:lnTo>
                        <a:pt x="672" y="218"/>
                      </a:lnTo>
                      <a:lnTo>
                        <a:pt x="690" y="182"/>
                      </a:lnTo>
                      <a:lnTo>
                        <a:pt x="706" y="146"/>
                      </a:lnTo>
                      <a:lnTo>
                        <a:pt x="706" y="146"/>
                      </a:lnTo>
                      <a:lnTo>
                        <a:pt x="709" y="140"/>
                      </a:lnTo>
                      <a:lnTo>
                        <a:pt x="709" y="140"/>
                      </a:lnTo>
                      <a:lnTo>
                        <a:pt x="709" y="140"/>
                      </a:lnTo>
                      <a:lnTo>
                        <a:pt x="691" y="143"/>
                      </a:lnTo>
                      <a:lnTo>
                        <a:pt x="675" y="144"/>
                      </a:lnTo>
                      <a:lnTo>
                        <a:pt x="659" y="144"/>
                      </a:lnTo>
                      <a:lnTo>
                        <a:pt x="645" y="142"/>
                      </a:lnTo>
                      <a:lnTo>
                        <a:pt x="632" y="138"/>
                      </a:lnTo>
                      <a:lnTo>
                        <a:pt x="619" y="133"/>
                      </a:lnTo>
                      <a:lnTo>
                        <a:pt x="608" y="128"/>
                      </a:lnTo>
                      <a:lnTo>
                        <a:pt x="598" y="121"/>
                      </a:lnTo>
                      <a:lnTo>
                        <a:pt x="577" y="109"/>
                      </a:lnTo>
                      <a:lnTo>
                        <a:pt x="555" y="97"/>
                      </a:lnTo>
                      <a:lnTo>
                        <a:pt x="545" y="91"/>
                      </a:lnTo>
                      <a:lnTo>
                        <a:pt x="533" y="88"/>
                      </a:lnTo>
                      <a:lnTo>
                        <a:pt x="520" y="86"/>
                      </a:lnTo>
                      <a:lnTo>
                        <a:pt x="507" y="84"/>
                      </a:lnTo>
                      <a:lnTo>
                        <a:pt x="507" y="84"/>
                      </a:lnTo>
                      <a:lnTo>
                        <a:pt x="501" y="86"/>
                      </a:lnTo>
                      <a:lnTo>
                        <a:pt x="496" y="87"/>
                      </a:lnTo>
                      <a:lnTo>
                        <a:pt x="487" y="91"/>
                      </a:lnTo>
                      <a:lnTo>
                        <a:pt x="482" y="95"/>
                      </a:lnTo>
                      <a:lnTo>
                        <a:pt x="477" y="97"/>
                      </a:lnTo>
                      <a:lnTo>
                        <a:pt x="471" y="98"/>
                      </a:lnTo>
                      <a:lnTo>
                        <a:pt x="463" y="99"/>
                      </a:lnTo>
                      <a:lnTo>
                        <a:pt x="463" y="99"/>
                      </a:lnTo>
                      <a:lnTo>
                        <a:pt x="435" y="98"/>
                      </a:lnTo>
                      <a:lnTo>
                        <a:pt x="410" y="97"/>
                      </a:lnTo>
                      <a:lnTo>
                        <a:pt x="386" y="96"/>
                      </a:lnTo>
                      <a:lnTo>
                        <a:pt x="361" y="95"/>
                      </a:lnTo>
                      <a:lnTo>
                        <a:pt x="361" y="95"/>
                      </a:lnTo>
                      <a:lnTo>
                        <a:pt x="361" y="99"/>
                      </a:lnTo>
                      <a:lnTo>
                        <a:pt x="361" y="99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>
                  <a:off x="1733308" y="3370656"/>
                  <a:ext cx="1696180" cy="931513"/>
                </a:xfrm>
                <a:custGeom>
                  <a:rect b="b" l="l" r="r" t="t"/>
                  <a:pathLst>
                    <a:path extrusionOk="0" h="1179" w="2075">
                      <a:moveTo>
                        <a:pt x="1040" y="517"/>
                      </a:moveTo>
                      <a:lnTo>
                        <a:pt x="1040" y="517"/>
                      </a:lnTo>
                      <a:lnTo>
                        <a:pt x="1051" y="521"/>
                      </a:lnTo>
                      <a:lnTo>
                        <a:pt x="1062" y="524"/>
                      </a:lnTo>
                      <a:lnTo>
                        <a:pt x="1075" y="524"/>
                      </a:lnTo>
                      <a:lnTo>
                        <a:pt x="1087" y="525"/>
                      </a:lnTo>
                      <a:lnTo>
                        <a:pt x="1087" y="525"/>
                      </a:lnTo>
                      <a:lnTo>
                        <a:pt x="1137" y="524"/>
                      </a:lnTo>
                      <a:lnTo>
                        <a:pt x="1160" y="524"/>
                      </a:lnTo>
                      <a:lnTo>
                        <a:pt x="1183" y="521"/>
                      </a:lnTo>
                      <a:lnTo>
                        <a:pt x="1205" y="519"/>
                      </a:lnTo>
                      <a:lnTo>
                        <a:pt x="1226" y="516"/>
                      </a:lnTo>
                      <a:lnTo>
                        <a:pt x="1246" y="510"/>
                      </a:lnTo>
                      <a:lnTo>
                        <a:pt x="1267" y="503"/>
                      </a:lnTo>
                      <a:lnTo>
                        <a:pt x="1267" y="503"/>
                      </a:lnTo>
                      <a:lnTo>
                        <a:pt x="1276" y="501"/>
                      </a:lnTo>
                      <a:lnTo>
                        <a:pt x="1285" y="500"/>
                      </a:lnTo>
                      <a:lnTo>
                        <a:pt x="1293" y="502"/>
                      </a:lnTo>
                      <a:lnTo>
                        <a:pt x="1301" y="504"/>
                      </a:lnTo>
                      <a:lnTo>
                        <a:pt x="1310" y="509"/>
                      </a:lnTo>
                      <a:lnTo>
                        <a:pt x="1316" y="515"/>
                      </a:lnTo>
                      <a:lnTo>
                        <a:pt x="1324" y="521"/>
                      </a:lnTo>
                      <a:lnTo>
                        <a:pt x="1331" y="528"/>
                      </a:lnTo>
                      <a:lnTo>
                        <a:pt x="1360" y="562"/>
                      </a:lnTo>
                      <a:lnTo>
                        <a:pt x="1375" y="578"/>
                      </a:lnTo>
                      <a:lnTo>
                        <a:pt x="1383" y="585"/>
                      </a:lnTo>
                      <a:lnTo>
                        <a:pt x="1392" y="591"/>
                      </a:lnTo>
                      <a:lnTo>
                        <a:pt x="1392" y="591"/>
                      </a:lnTo>
                      <a:lnTo>
                        <a:pt x="1434" y="615"/>
                      </a:lnTo>
                      <a:lnTo>
                        <a:pt x="1487" y="642"/>
                      </a:lnTo>
                      <a:lnTo>
                        <a:pt x="1547" y="672"/>
                      </a:lnTo>
                      <a:lnTo>
                        <a:pt x="1608" y="702"/>
                      </a:lnTo>
                      <a:lnTo>
                        <a:pt x="1716" y="754"/>
                      </a:lnTo>
                      <a:lnTo>
                        <a:pt x="1751" y="770"/>
                      </a:lnTo>
                      <a:lnTo>
                        <a:pt x="1771" y="778"/>
                      </a:lnTo>
                      <a:lnTo>
                        <a:pt x="1771" y="778"/>
                      </a:lnTo>
                      <a:lnTo>
                        <a:pt x="1781" y="779"/>
                      </a:lnTo>
                      <a:lnTo>
                        <a:pt x="1792" y="779"/>
                      </a:lnTo>
                      <a:lnTo>
                        <a:pt x="1802" y="778"/>
                      </a:lnTo>
                      <a:lnTo>
                        <a:pt x="1812" y="777"/>
                      </a:lnTo>
                      <a:lnTo>
                        <a:pt x="1822" y="775"/>
                      </a:lnTo>
                      <a:lnTo>
                        <a:pt x="1831" y="771"/>
                      </a:lnTo>
                      <a:lnTo>
                        <a:pt x="1849" y="764"/>
                      </a:lnTo>
                      <a:lnTo>
                        <a:pt x="1865" y="755"/>
                      </a:lnTo>
                      <a:lnTo>
                        <a:pt x="1883" y="744"/>
                      </a:lnTo>
                      <a:lnTo>
                        <a:pt x="1898" y="732"/>
                      </a:lnTo>
                      <a:lnTo>
                        <a:pt x="1914" y="719"/>
                      </a:lnTo>
                      <a:lnTo>
                        <a:pt x="1946" y="694"/>
                      </a:lnTo>
                      <a:lnTo>
                        <a:pt x="1962" y="683"/>
                      </a:lnTo>
                      <a:lnTo>
                        <a:pt x="1979" y="672"/>
                      </a:lnTo>
                      <a:lnTo>
                        <a:pt x="1998" y="663"/>
                      </a:lnTo>
                      <a:lnTo>
                        <a:pt x="2017" y="656"/>
                      </a:lnTo>
                      <a:lnTo>
                        <a:pt x="2028" y="654"/>
                      </a:lnTo>
                      <a:lnTo>
                        <a:pt x="2038" y="651"/>
                      </a:lnTo>
                      <a:lnTo>
                        <a:pt x="2048" y="650"/>
                      </a:lnTo>
                      <a:lnTo>
                        <a:pt x="2060" y="649"/>
                      </a:lnTo>
                      <a:lnTo>
                        <a:pt x="2060" y="649"/>
                      </a:lnTo>
                      <a:lnTo>
                        <a:pt x="2056" y="657"/>
                      </a:lnTo>
                      <a:lnTo>
                        <a:pt x="2056" y="657"/>
                      </a:lnTo>
                      <a:lnTo>
                        <a:pt x="2056" y="657"/>
                      </a:lnTo>
                      <a:lnTo>
                        <a:pt x="2059" y="651"/>
                      </a:lnTo>
                      <a:lnTo>
                        <a:pt x="2062" y="646"/>
                      </a:lnTo>
                      <a:lnTo>
                        <a:pt x="2063" y="639"/>
                      </a:lnTo>
                      <a:lnTo>
                        <a:pt x="2064" y="631"/>
                      </a:lnTo>
                      <a:lnTo>
                        <a:pt x="2064" y="631"/>
                      </a:lnTo>
                      <a:lnTo>
                        <a:pt x="2062" y="619"/>
                      </a:lnTo>
                      <a:lnTo>
                        <a:pt x="2060" y="609"/>
                      </a:lnTo>
                      <a:lnTo>
                        <a:pt x="2054" y="600"/>
                      </a:lnTo>
                      <a:lnTo>
                        <a:pt x="2049" y="592"/>
                      </a:lnTo>
                      <a:lnTo>
                        <a:pt x="2044" y="584"/>
                      </a:lnTo>
                      <a:lnTo>
                        <a:pt x="2039" y="576"/>
                      </a:lnTo>
                      <a:lnTo>
                        <a:pt x="2036" y="566"/>
                      </a:lnTo>
                      <a:lnTo>
                        <a:pt x="2034" y="557"/>
                      </a:lnTo>
                      <a:lnTo>
                        <a:pt x="2034" y="557"/>
                      </a:lnTo>
                      <a:lnTo>
                        <a:pt x="2036" y="548"/>
                      </a:lnTo>
                      <a:lnTo>
                        <a:pt x="2039" y="541"/>
                      </a:lnTo>
                      <a:lnTo>
                        <a:pt x="2045" y="534"/>
                      </a:lnTo>
                      <a:lnTo>
                        <a:pt x="2051" y="527"/>
                      </a:lnTo>
                      <a:lnTo>
                        <a:pt x="2064" y="513"/>
                      </a:lnTo>
                      <a:lnTo>
                        <a:pt x="2070" y="507"/>
                      </a:lnTo>
                      <a:lnTo>
                        <a:pt x="2075" y="498"/>
                      </a:lnTo>
                      <a:lnTo>
                        <a:pt x="2075" y="498"/>
                      </a:lnTo>
                      <a:lnTo>
                        <a:pt x="2068" y="485"/>
                      </a:lnTo>
                      <a:lnTo>
                        <a:pt x="2060" y="470"/>
                      </a:lnTo>
                      <a:lnTo>
                        <a:pt x="2060" y="470"/>
                      </a:lnTo>
                      <a:lnTo>
                        <a:pt x="2053" y="460"/>
                      </a:lnTo>
                      <a:lnTo>
                        <a:pt x="2045" y="451"/>
                      </a:lnTo>
                      <a:lnTo>
                        <a:pt x="2036" y="443"/>
                      </a:lnTo>
                      <a:lnTo>
                        <a:pt x="2026" y="436"/>
                      </a:lnTo>
                      <a:lnTo>
                        <a:pt x="2003" y="421"/>
                      </a:lnTo>
                      <a:lnTo>
                        <a:pt x="1980" y="409"/>
                      </a:lnTo>
                      <a:lnTo>
                        <a:pt x="1956" y="395"/>
                      </a:lnTo>
                      <a:lnTo>
                        <a:pt x="1933" y="380"/>
                      </a:lnTo>
                      <a:lnTo>
                        <a:pt x="1922" y="372"/>
                      </a:lnTo>
                      <a:lnTo>
                        <a:pt x="1911" y="364"/>
                      </a:lnTo>
                      <a:lnTo>
                        <a:pt x="1902" y="355"/>
                      </a:lnTo>
                      <a:lnTo>
                        <a:pt x="1894" y="344"/>
                      </a:lnTo>
                      <a:lnTo>
                        <a:pt x="1894" y="344"/>
                      </a:lnTo>
                      <a:lnTo>
                        <a:pt x="1892" y="344"/>
                      </a:lnTo>
                      <a:lnTo>
                        <a:pt x="1883" y="344"/>
                      </a:lnTo>
                      <a:lnTo>
                        <a:pt x="1869" y="348"/>
                      </a:lnTo>
                      <a:lnTo>
                        <a:pt x="1858" y="351"/>
                      </a:lnTo>
                      <a:lnTo>
                        <a:pt x="1848" y="356"/>
                      </a:lnTo>
                      <a:lnTo>
                        <a:pt x="1848" y="356"/>
                      </a:lnTo>
                      <a:lnTo>
                        <a:pt x="1843" y="358"/>
                      </a:lnTo>
                      <a:lnTo>
                        <a:pt x="1841" y="362"/>
                      </a:lnTo>
                      <a:lnTo>
                        <a:pt x="1840" y="365"/>
                      </a:lnTo>
                      <a:lnTo>
                        <a:pt x="1839" y="368"/>
                      </a:lnTo>
                      <a:lnTo>
                        <a:pt x="1840" y="376"/>
                      </a:lnTo>
                      <a:lnTo>
                        <a:pt x="1842" y="387"/>
                      </a:lnTo>
                      <a:lnTo>
                        <a:pt x="1845" y="396"/>
                      </a:lnTo>
                      <a:lnTo>
                        <a:pt x="1846" y="406"/>
                      </a:lnTo>
                      <a:lnTo>
                        <a:pt x="1847" y="417"/>
                      </a:lnTo>
                      <a:lnTo>
                        <a:pt x="1846" y="421"/>
                      </a:lnTo>
                      <a:lnTo>
                        <a:pt x="1843" y="425"/>
                      </a:lnTo>
                      <a:lnTo>
                        <a:pt x="1843" y="425"/>
                      </a:lnTo>
                      <a:lnTo>
                        <a:pt x="1847" y="444"/>
                      </a:lnTo>
                      <a:lnTo>
                        <a:pt x="1848" y="460"/>
                      </a:lnTo>
                      <a:lnTo>
                        <a:pt x="1847" y="472"/>
                      </a:lnTo>
                      <a:lnTo>
                        <a:pt x="1845" y="480"/>
                      </a:lnTo>
                      <a:lnTo>
                        <a:pt x="1840" y="485"/>
                      </a:lnTo>
                      <a:lnTo>
                        <a:pt x="1835" y="488"/>
                      </a:lnTo>
                      <a:lnTo>
                        <a:pt x="1828" y="488"/>
                      </a:lnTo>
                      <a:lnTo>
                        <a:pt x="1823" y="487"/>
                      </a:lnTo>
                      <a:lnTo>
                        <a:pt x="1808" y="483"/>
                      </a:lnTo>
                      <a:lnTo>
                        <a:pt x="1793" y="479"/>
                      </a:lnTo>
                      <a:lnTo>
                        <a:pt x="1786" y="478"/>
                      </a:lnTo>
                      <a:lnTo>
                        <a:pt x="1780" y="478"/>
                      </a:lnTo>
                      <a:lnTo>
                        <a:pt x="1774" y="480"/>
                      </a:lnTo>
                      <a:lnTo>
                        <a:pt x="1771" y="483"/>
                      </a:lnTo>
                      <a:lnTo>
                        <a:pt x="1771" y="483"/>
                      </a:lnTo>
                      <a:lnTo>
                        <a:pt x="1772" y="494"/>
                      </a:lnTo>
                      <a:lnTo>
                        <a:pt x="1772" y="503"/>
                      </a:lnTo>
                      <a:lnTo>
                        <a:pt x="1771" y="511"/>
                      </a:lnTo>
                      <a:lnTo>
                        <a:pt x="1769" y="519"/>
                      </a:lnTo>
                      <a:lnTo>
                        <a:pt x="1764" y="527"/>
                      </a:lnTo>
                      <a:lnTo>
                        <a:pt x="1759" y="533"/>
                      </a:lnTo>
                      <a:lnTo>
                        <a:pt x="1755" y="538"/>
                      </a:lnTo>
                      <a:lnTo>
                        <a:pt x="1749" y="541"/>
                      </a:lnTo>
                      <a:lnTo>
                        <a:pt x="1743" y="543"/>
                      </a:lnTo>
                      <a:lnTo>
                        <a:pt x="1739" y="544"/>
                      </a:lnTo>
                      <a:lnTo>
                        <a:pt x="1733" y="543"/>
                      </a:lnTo>
                      <a:lnTo>
                        <a:pt x="1730" y="540"/>
                      </a:lnTo>
                      <a:lnTo>
                        <a:pt x="1726" y="534"/>
                      </a:lnTo>
                      <a:lnTo>
                        <a:pt x="1724" y="526"/>
                      </a:lnTo>
                      <a:lnTo>
                        <a:pt x="1723" y="516"/>
                      </a:lnTo>
                      <a:lnTo>
                        <a:pt x="1723" y="503"/>
                      </a:lnTo>
                      <a:lnTo>
                        <a:pt x="1723" y="503"/>
                      </a:lnTo>
                      <a:lnTo>
                        <a:pt x="1724" y="496"/>
                      </a:lnTo>
                      <a:lnTo>
                        <a:pt x="1726" y="490"/>
                      </a:lnTo>
                      <a:lnTo>
                        <a:pt x="1728" y="486"/>
                      </a:lnTo>
                      <a:lnTo>
                        <a:pt x="1733" y="481"/>
                      </a:lnTo>
                      <a:lnTo>
                        <a:pt x="1742" y="474"/>
                      </a:lnTo>
                      <a:lnTo>
                        <a:pt x="1751" y="467"/>
                      </a:lnTo>
                      <a:lnTo>
                        <a:pt x="1756" y="464"/>
                      </a:lnTo>
                      <a:lnTo>
                        <a:pt x="1759" y="459"/>
                      </a:lnTo>
                      <a:lnTo>
                        <a:pt x="1763" y="455"/>
                      </a:lnTo>
                      <a:lnTo>
                        <a:pt x="1764" y="449"/>
                      </a:lnTo>
                      <a:lnTo>
                        <a:pt x="1765" y="443"/>
                      </a:lnTo>
                      <a:lnTo>
                        <a:pt x="1764" y="436"/>
                      </a:lnTo>
                      <a:lnTo>
                        <a:pt x="1761" y="428"/>
                      </a:lnTo>
                      <a:lnTo>
                        <a:pt x="1756" y="418"/>
                      </a:lnTo>
                      <a:lnTo>
                        <a:pt x="1756" y="418"/>
                      </a:lnTo>
                      <a:lnTo>
                        <a:pt x="1718" y="427"/>
                      </a:lnTo>
                      <a:lnTo>
                        <a:pt x="1688" y="434"/>
                      </a:lnTo>
                      <a:lnTo>
                        <a:pt x="1675" y="435"/>
                      </a:lnTo>
                      <a:lnTo>
                        <a:pt x="1663" y="436"/>
                      </a:lnTo>
                      <a:lnTo>
                        <a:pt x="1652" y="436"/>
                      </a:lnTo>
                      <a:lnTo>
                        <a:pt x="1642" y="435"/>
                      </a:lnTo>
                      <a:lnTo>
                        <a:pt x="1632" y="433"/>
                      </a:lnTo>
                      <a:lnTo>
                        <a:pt x="1621" y="431"/>
                      </a:lnTo>
                      <a:lnTo>
                        <a:pt x="1612" y="426"/>
                      </a:lnTo>
                      <a:lnTo>
                        <a:pt x="1603" y="420"/>
                      </a:lnTo>
                      <a:lnTo>
                        <a:pt x="1581" y="408"/>
                      </a:lnTo>
                      <a:lnTo>
                        <a:pt x="1558" y="389"/>
                      </a:lnTo>
                      <a:lnTo>
                        <a:pt x="1558" y="389"/>
                      </a:lnTo>
                      <a:lnTo>
                        <a:pt x="1532" y="408"/>
                      </a:lnTo>
                      <a:lnTo>
                        <a:pt x="1521" y="413"/>
                      </a:lnTo>
                      <a:lnTo>
                        <a:pt x="1513" y="418"/>
                      </a:lnTo>
                      <a:lnTo>
                        <a:pt x="1506" y="420"/>
                      </a:lnTo>
                      <a:lnTo>
                        <a:pt x="1501" y="421"/>
                      </a:lnTo>
                      <a:lnTo>
                        <a:pt x="1497" y="421"/>
                      </a:lnTo>
                      <a:lnTo>
                        <a:pt x="1492" y="420"/>
                      </a:lnTo>
                      <a:lnTo>
                        <a:pt x="1490" y="418"/>
                      </a:lnTo>
                      <a:lnTo>
                        <a:pt x="1488" y="416"/>
                      </a:lnTo>
                      <a:lnTo>
                        <a:pt x="1484" y="410"/>
                      </a:lnTo>
                      <a:lnTo>
                        <a:pt x="1480" y="404"/>
                      </a:lnTo>
                      <a:lnTo>
                        <a:pt x="1476" y="402"/>
                      </a:lnTo>
                      <a:lnTo>
                        <a:pt x="1473" y="399"/>
                      </a:lnTo>
                      <a:lnTo>
                        <a:pt x="1473" y="399"/>
                      </a:lnTo>
                      <a:lnTo>
                        <a:pt x="1452" y="393"/>
                      </a:lnTo>
                      <a:lnTo>
                        <a:pt x="1435" y="386"/>
                      </a:lnTo>
                      <a:lnTo>
                        <a:pt x="1423" y="379"/>
                      </a:lnTo>
                      <a:lnTo>
                        <a:pt x="1419" y="376"/>
                      </a:lnTo>
                      <a:lnTo>
                        <a:pt x="1415" y="373"/>
                      </a:lnTo>
                      <a:lnTo>
                        <a:pt x="1414" y="370"/>
                      </a:lnTo>
                      <a:lnTo>
                        <a:pt x="1414" y="367"/>
                      </a:lnTo>
                      <a:lnTo>
                        <a:pt x="1417" y="364"/>
                      </a:lnTo>
                      <a:lnTo>
                        <a:pt x="1420" y="362"/>
                      </a:lnTo>
                      <a:lnTo>
                        <a:pt x="1426" y="359"/>
                      </a:lnTo>
                      <a:lnTo>
                        <a:pt x="1433" y="357"/>
                      </a:lnTo>
                      <a:lnTo>
                        <a:pt x="1455" y="352"/>
                      </a:lnTo>
                      <a:lnTo>
                        <a:pt x="1455" y="352"/>
                      </a:lnTo>
                      <a:lnTo>
                        <a:pt x="1455" y="349"/>
                      </a:lnTo>
                      <a:lnTo>
                        <a:pt x="1456" y="345"/>
                      </a:lnTo>
                      <a:lnTo>
                        <a:pt x="1457" y="342"/>
                      </a:lnTo>
                      <a:lnTo>
                        <a:pt x="1458" y="339"/>
                      </a:lnTo>
                      <a:lnTo>
                        <a:pt x="1465" y="333"/>
                      </a:lnTo>
                      <a:lnTo>
                        <a:pt x="1472" y="327"/>
                      </a:lnTo>
                      <a:lnTo>
                        <a:pt x="1481" y="322"/>
                      </a:lnTo>
                      <a:lnTo>
                        <a:pt x="1490" y="318"/>
                      </a:lnTo>
                      <a:lnTo>
                        <a:pt x="1509" y="310"/>
                      </a:lnTo>
                      <a:lnTo>
                        <a:pt x="1521" y="303"/>
                      </a:lnTo>
                      <a:lnTo>
                        <a:pt x="1525" y="301"/>
                      </a:lnTo>
                      <a:lnTo>
                        <a:pt x="1525" y="299"/>
                      </a:lnTo>
                      <a:lnTo>
                        <a:pt x="1525" y="298"/>
                      </a:lnTo>
                      <a:lnTo>
                        <a:pt x="1521" y="296"/>
                      </a:lnTo>
                      <a:lnTo>
                        <a:pt x="1512" y="294"/>
                      </a:lnTo>
                      <a:lnTo>
                        <a:pt x="1499" y="291"/>
                      </a:lnTo>
                      <a:lnTo>
                        <a:pt x="1480" y="289"/>
                      </a:lnTo>
                      <a:lnTo>
                        <a:pt x="1480" y="289"/>
                      </a:lnTo>
                      <a:lnTo>
                        <a:pt x="1421" y="289"/>
                      </a:lnTo>
                      <a:lnTo>
                        <a:pt x="1421" y="289"/>
                      </a:lnTo>
                      <a:lnTo>
                        <a:pt x="1415" y="303"/>
                      </a:lnTo>
                      <a:lnTo>
                        <a:pt x="1408" y="315"/>
                      </a:lnTo>
                      <a:lnTo>
                        <a:pt x="1400" y="325"/>
                      </a:lnTo>
                      <a:lnTo>
                        <a:pt x="1397" y="328"/>
                      </a:lnTo>
                      <a:lnTo>
                        <a:pt x="1392" y="330"/>
                      </a:lnTo>
                      <a:lnTo>
                        <a:pt x="1389" y="332"/>
                      </a:lnTo>
                      <a:lnTo>
                        <a:pt x="1384" y="332"/>
                      </a:lnTo>
                      <a:lnTo>
                        <a:pt x="1381" y="329"/>
                      </a:lnTo>
                      <a:lnTo>
                        <a:pt x="1376" y="326"/>
                      </a:lnTo>
                      <a:lnTo>
                        <a:pt x="1372" y="320"/>
                      </a:lnTo>
                      <a:lnTo>
                        <a:pt x="1367" y="312"/>
                      </a:lnTo>
                      <a:lnTo>
                        <a:pt x="1364" y="302"/>
                      </a:lnTo>
                      <a:lnTo>
                        <a:pt x="1359" y="289"/>
                      </a:lnTo>
                      <a:lnTo>
                        <a:pt x="1359" y="289"/>
                      </a:lnTo>
                      <a:lnTo>
                        <a:pt x="1336" y="292"/>
                      </a:lnTo>
                      <a:lnTo>
                        <a:pt x="1305" y="295"/>
                      </a:lnTo>
                      <a:lnTo>
                        <a:pt x="1273" y="296"/>
                      </a:lnTo>
                      <a:lnTo>
                        <a:pt x="1245" y="297"/>
                      </a:lnTo>
                      <a:lnTo>
                        <a:pt x="1245" y="297"/>
                      </a:lnTo>
                      <a:lnTo>
                        <a:pt x="1227" y="296"/>
                      </a:lnTo>
                      <a:lnTo>
                        <a:pt x="1209" y="295"/>
                      </a:lnTo>
                      <a:lnTo>
                        <a:pt x="1178" y="291"/>
                      </a:lnTo>
                      <a:lnTo>
                        <a:pt x="1152" y="288"/>
                      </a:lnTo>
                      <a:lnTo>
                        <a:pt x="1139" y="288"/>
                      </a:lnTo>
                      <a:lnTo>
                        <a:pt x="1128" y="288"/>
                      </a:lnTo>
                      <a:lnTo>
                        <a:pt x="1116" y="290"/>
                      </a:lnTo>
                      <a:lnTo>
                        <a:pt x="1105" y="294"/>
                      </a:lnTo>
                      <a:lnTo>
                        <a:pt x="1092" y="298"/>
                      </a:lnTo>
                      <a:lnTo>
                        <a:pt x="1079" y="306"/>
                      </a:lnTo>
                      <a:lnTo>
                        <a:pt x="1067" y="317"/>
                      </a:lnTo>
                      <a:lnTo>
                        <a:pt x="1053" y="330"/>
                      </a:lnTo>
                      <a:lnTo>
                        <a:pt x="1037" y="347"/>
                      </a:lnTo>
                      <a:lnTo>
                        <a:pt x="1021" y="367"/>
                      </a:lnTo>
                      <a:lnTo>
                        <a:pt x="1021" y="367"/>
                      </a:lnTo>
                      <a:lnTo>
                        <a:pt x="1017" y="371"/>
                      </a:lnTo>
                      <a:lnTo>
                        <a:pt x="1014" y="373"/>
                      </a:lnTo>
                      <a:lnTo>
                        <a:pt x="1010" y="374"/>
                      </a:lnTo>
                      <a:lnTo>
                        <a:pt x="1006" y="374"/>
                      </a:lnTo>
                      <a:lnTo>
                        <a:pt x="1002" y="372"/>
                      </a:lnTo>
                      <a:lnTo>
                        <a:pt x="998" y="370"/>
                      </a:lnTo>
                      <a:lnTo>
                        <a:pt x="988" y="363"/>
                      </a:lnTo>
                      <a:lnTo>
                        <a:pt x="970" y="344"/>
                      </a:lnTo>
                      <a:lnTo>
                        <a:pt x="961" y="334"/>
                      </a:lnTo>
                      <a:lnTo>
                        <a:pt x="952" y="326"/>
                      </a:lnTo>
                      <a:lnTo>
                        <a:pt x="952" y="326"/>
                      </a:lnTo>
                      <a:lnTo>
                        <a:pt x="953" y="318"/>
                      </a:lnTo>
                      <a:lnTo>
                        <a:pt x="954" y="309"/>
                      </a:lnTo>
                      <a:lnTo>
                        <a:pt x="954" y="290"/>
                      </a:lnTo>
                      <a:lnTo>
                        <a:pt x="952" y="272"/>
                      </a:lnTo>
                      <a:lnTo>
                        <a:pt x="948" y="256"/>
                      </a:lnTo>
                      <a:lnTo>
                        <a:pt x="945" y="241"/>
                      </a:lnTo>
                      <a:lnTo>
                        <a:pt x="940" y="230"/>
                      </a:lnTo>
                      <a:lnTo>
                        <a:pt x="937" y="220"/>
                      </a:lnTo>
                      <a:lnTo>
                        <a:pt x="937" y="220"/>
                      </a:lnTo>
                      <a:lnTo>
                        <a:pt x="941" y="218"/>
                      </a:lnTo>
                      <a:lnTo>
                        <a:pt x="946" y="215"/>
                      </a:lnTo>
                      <a:lnTo>
                        <a:pt x="953" y="210"/>
                      </a:lnTo>
                      <a:lnTo>
                        <a:pt x="960" y="204"/>
                      </a:lnTo>
                      <a:lnTo>
                        <a:pt x="963" y="200"/>
                      </a:lnTo>
                      <a:lnTo>
                        <a:pt x="968" y="198"/>
                      </a:lnTo>
                      <a:lnTo>
                        <a:pt x="972" y="196"/>
                      </a:lnTo>
                      <a:lnTo>
                        <a:pt x="978" y="195"/>
                      </a:lnTo>
                      <a:lnTo>
                        <a:pt x="986" y="195"/>
                      </a:lnTo>
                      <a:lnTo>
                        <a:pt x="995" y="195"/>
                      </a:lnTo>
                      <a:lnTo>
                        <a:pt x="1006" y="197"/>
                      </a:lnTo>
                      <a:lnTo>
                        <a:pt x="1018" y="200"/>
                      </a:lnTo>
                      <a:lnTo>
                        <a:pt x="1033" y="205"/>
                      </a:lnTo>
                      <a:lnTo>
                        <a:pt x="1051" y="212"/>
                      </a:lnTo>
                      <a:lnTo>
                        <a:pt x="1051" y="212"/>
                      </a:lnTo>
                      <a:lnTo>
                        <a:pt x="1060" y="214"/>
                      </a:lnTo>
                      <a:lnTo>
                        <a:pt x="1068" y="213"/>
                      </a:lnTo>
                      <a:lnTo>
                        <a:pt x="1075" y="211"/>
                      </a:lnTo>
                      <a:lnTo>
                        <a:pt x="1079" y="205"/>
                      </a:lnTo>
                      <a:lnTo>
                        <a:pt x="1084" y="199"/>
                      </a:lnTo>
                      <a:lnTo>
                        <a:pt x="1086" y="190"/>
                      </a:lnTo>
                      <a:lnTo>
                        <a:pt x="1089" y="181"/>
                      </a:lnTo>
                      <a:lnTo>
                        <a:pt x="1090" y="170"/>
                      </a:lnTo>
                      <a:lnTo>
                        <a:pt x="1090" y="159"/>
                      </a:lnTo>
                      <a:lnTo>
                        <a:pt x="1089" y="147"/>
                      </a:lnTo>
                      <a:lnTo>
                        <a:pt x="1086" y="124"/>
                      </a:lnTo>
                      <a:lnTo>
                        <a:pt x="1082" y="104"/>
                      </a:lnTo>
                      <a:lnTo>
                        <a:pt x="1076" y="88"/>
                      </a:lnTo>
                      <a:lnTo>
                        <a:pt x="1076" y="88"/>
                      </a:lnTo>
                      <a:lnTo>
                        <a:pt x="1067" y="82"/>
                      </a:lnTo>
                      <a:lnTo>
                        <a:pt x="1059" y="75"/>
                      </a:lnTo>
                      <a:lnTo>
                        <a:pt x="1043" y="59"/>
                      </a:lnTo>
                      <a:lnTo>
                        <a:pt x="1028" y="42"/>
                      </a:lnTo>
                      <a:lnTo>
                        <a:pt x="1014" y="26"/>
                      </a:lnTo>
                      <a:lnTo>
                        <a:pt x="1003" y="12"/>
                      </a:lnTo>
                      <a:lnTo>
                        <a:pt x="995" y="2"/>
                      </a:lnTo>
                      <a:lnTo>
                        <a:pt x="992" y="0"/>
                      </a:lnTo>
                      <a:lnTo>
                        <a:pt x="990" y="0"/>
                      </a:lnTo>
                      <a:lnTo>
                        <a:pt x="988" y="2"/>
                      </a:lnTo>
                      <a:lnTo>
                        <a:pt x="987" y="6"/>
                      </a:lnTo>
                      <a:lnTo>
                        <a:pt x="987" y="6"/>
                      </a:lnTo>
                      <a:lnTo>
                        <a:pt x="988" y="28"/>
                      </a:lnTo>
                      <a:lnTo>
                        <a:pt x="990" y="45"/>
                      </a:lnTo>
                      <a:lnTo>
                        <a:pt x="990" y="59"/>
                      </a:lnTo>
                      <a:lnTo>
                        <a:pt x="990" y="66"/>
                      </a:lnTo>
                      <a:lnTo>
                        <a:pt x="987" y="73"/>
                      </a:lnTo>
                      <a:lnTo>
                        <a:pt x="985" y="80"/>
                      </a:lnTo>
                      <a:lnTo>
                        <a:pt x="980" y="86"/>
                      </a:lnTo>
                      <a:lnTo>
                        <a:pt x="974" y="95"/>
                      </a:lnTo>
                      <a:lnTo>
                        <a:pt x="965" y="101"/>
                      </a:lnTo>
                      <a:lnTo>
                        <a:pt x="955" y="111"/>
                      </a:lnTo>
                      <a:lnTo>
                        <a:pt x="942" y="120"/>
                      </a:lnTo>
                      <a:lnTo>
                        <a:pt x="908" y="142"/>
                      </a:lnTo>
                      <a:lnTo>
                        <a:pt x="908" y="142"/>
                      </a:lnTo>
                      <a:lnTo>
                        <a:pt x="891" y="154"/>
                      </a:lnTo>
                      <a:lnTo>
                        <a:pt x="878" y="165"/>
                      </a:lnTo>
                      <a:lnTo>
                        <a:pt x="875" y="169"/>
                      </a:lnTo>
                      <a:lnTo>
                        <a:pt x="871" y="174"/>
                      </a:lnTo>
                      <a:lnTo>
                        <a:pt x="869" y="179"/>
                      </a:lnTo>
                      <a:lnTo>
                        <a:pt x="868" y="183"/>
                      </a:lnTo>
                      <a:lnTo>
                        <a:pt x="868" y="188"/>
                      </a:lnTo>
                      <a:lnTo>
                        <a:pt x="868" y="191"/>
                      </a:lnTo>
                      <a:lnTo>
                        <a:pt x="870" y="199"/>
                      </a:lnTo>
                      <a:lnTo>
                        <a:pt x="873" y="206"/>
                      </a:lnTo>
                      <a:lnTo>
                        <a:pt x="878" y="214"/>
                      </a:lnTo>
                      <a:lnTo>
                        <a:pt x="883" y="221"/>
                      </a:lnTo>
                      <a:lnTo>
                        <a:pt x="887" y="228"/>
                      </a:lnTo>
                      <a:lnTo>
                        <a:pt x="890" y="236"/>
                      </a:lnTo>
                      <a:lnTo>
                        <a:pt x="891" y="243"/>
                      </a:lnTo>
                      <a:lnTo>
                        <a:pt x="891" y="248"/>
                      </a:lnTo>
                      <a:lnTo>
                        <a:pt x="890" y="252"/>
                      </a:lnTo>
                      <a:lnTo>
                        <a:pt x="887" y="257"/>
                      </a:lnTo>
                      <a:lnTo>
                        <a:pt x="884" y="261"/>
                      </a:lnTo>
                      <a:lnTo>
                        <a:pt x="875" y="271"/>
                      </a:lnTo>
                      <a:lnTo>
                        <a:pt x="860" y="282"/>
                      </a:lnTo>
                      <a:lnTo>
                        <a:pt x="860" y="282"/>
                      </a:lnTo>
                      <a:lnTo>
                        <a:pt x="860" y="283"/>
                      </a:lnTo>
                      <a:lnTo>
                        <a:pt x="857" y="283"/>
                      </a:lnTo>
                      <a:lnTo>
                        <a:pt x="850" y="282"/>
                      </a:lnTo>
                      <a:lnTo>
                        <a:pt x="846" y="283"/>
                      </a:lnTo>
                      <a:lnTo>
                        <a:pt x="839" y="286"/>
                      </a:lnTo>
                      <a:lnTo>
                        <a:pt x="832" y="290"/>
                      </a:lnTo>
                      <a:lnTo>
                        <a:pt x="823" y="297"/>
                      </a:lnTo>
                      <a:lnTo>
                        <a:pt x="823" y="297"/>
                      </a:lnTo>
                      <a:lnTo>
                        <a:pt x="808" y="319"/>
                      </a:lnTo>
                      <a:lnTo>
                        <a:pt x="797" y="334"/>
                      </a:lnTo>
                      <a:lnTo>
                        <a:pt x="786" y="352"/>
                      </a:lnTo>
                      <a:lnTo>
                        <a:pt x="786" y="352"/>
                      </a:lnTo>
                      <a:lnTo>
                        <a:pt x="787" y="342"/>
                      </a:lnTo>
                      <a:lnTo>
                        <a:pt x="785" y="334"/>
                      </a:lnTo>
                      <a:lnTo>
                        <a:pt x="781" y="327"/>
                      </a:lnTo>
                      <a:lnTo>
                        <a:pt x="777" y="322"/>
                      </a:lnTo>
                      <a:lnTo>
                        <a:pt x="770" y="318"/>
                      </a:lnTo>
                      <a:lnTo>
                        <a:pt x="764" y="315"/>
                      </a:lnTo>
                      <a:lnTo>
                        <a:pt x="753" y="311"/>
                      </a:lnTo>
                      <a:lnTo>
                        <a:pt x="748" y="310"/>
                      </a:lnTo>
                      <a:lnTo>
                        <a:pt x="745" y="307"/>
                      </a:lnTo>
                      <a:lnTo>
                        <a:pt x="743" y="306"/>
                      </a:lnTo>
                      <a:lnTo>
                        <a:pt x="746" y="304"/>
                      </a:lnTo>
                      <a:lnTo>
                        <a:pt x="750" y="301"/>
                      </a:lnTo>
                      <a:lnTo>
                        <a:pt x="759" y="297"/>
                      </a:lnTo>
                      <a:lnTo>
                        <a:pt x="789" y="286"/>
                      </a:lnTo>
                      <a:lnTo>
                        <a:pt x="789" y="286"/>
                      </a:lnTo>
                      <a:lnTo>
                        <a:pt x="784" y="273"/>
                      </a:lnTo>
                      <a:lnTo>
                        <a:pt x="777" y="260"/>
                      </a:lnTo>
                      <a:lnTo>
                        <a:pt x="770" y="249"/>
                      </a:lnTo>
                      <a:lnTo>
                        <a:pt x="762" y="237"/>
                      </a:lnTo>
                      <a:lnTo>
                        <a:pt x="753" y="228"/>
                      </a:lnTo>
                      <a:lnTo>
                        <a:pt x="745" y="221"/>
                      </a:lnTo>
                      <a:lnTo>
                        <a:pt x="740" y="218"/>
                      </a:lnTo>
                      <a:lnTo>
                        <a:pt x="735" y="217"/>
                      </a:lnTo>
                      <a:lnTo>
                        <a:pt x="732" y="215"/>
                      </a:lnTo>
                      <a:lnTo>
                        <a:pt x="727" y="215"/>
                      </a:lnTo>
                      <a:lnTo>
                        <a:pt x="727" y="215"/>
                      </a:lnTo>
                      <a:lnTo>
                        <a:pt x="713" y="223"/>
                      </a:lnTo>
                      <a:lnTo>
                        <a:pt x="701" y="230"/>
                      </a:lnTo>
                      <a:lnTo>
                        <a:pt x="688" y="234"/>
                      </a:lnTo>
                      <a:lnTo>
                        <a:pt x="675" y="237"/>
                      </a:lnTo>
                      <a:lnTo>
                        <a:pt x="663" y="238"/>
                      </a:lnTo>
                      <a:lnTo>
                        <a:pt x="651" y="238"/>
                      </a:lnTo>
                      <a:lnTo>
                        <a:pt x="640" y="237"/>
                      </a:lnTo>
                      <a:lnTo>
                        <a:pt x="628" y="236"/>
                      </a:lnTo>
                      <a:lnTo>
                        <a:pt x="608" y="231"/>
                      </a:lnTo>
                      <a:lnTo>
                        <a:pt x="588" y="226"/>
                      </a:lnTo>
                      <a:lnTo>
                        <a:pt x="571" y="222"/>
                      </a:lnTo>
                      <a:lnTo>
                        <a:pt x="563" y="220"/>
                      </a:lnTo>
                      <a:lnTo>
                        <a:pt x="555" y="220"/>
                      </a:lnTo>
                      <a:lnTo>
                        <a:pt x="555" y="220"/>
                      </a:lnTo>
                      <a:lnTo>
                        <a:pt x="545" y="220"/>
                      </a:lnTo>
                      <a:lnTo>
                        <a:pt x="537" y="221"/>
                      </a:lnTo>
                      <a:lnTo>
                        <a:pt x="530" y="223"/>
                      </a:lnTo>
                      <a:lnTo>
                        <a:pt x="524" y="226"/>
                      </a:lnTo>
                      <a:lnTo>
                        <a:pt x="518" y="228"/>
                      </a:lnTo>
                      <a:lnTo>
                        <a:pt x="513" y="231"/>
                      </a:lnTo>
                      <a:lnTo>
                        <a:pt x="509" y="235"/>
                      </a:lnTo>
                      <a:lnTo>
                        <a:pt x="505" y="240"/>
                      </a:lnTo>
                      <a:lnTo>
                        <a:pt x="499" y="250"/>
                      </a:lnTo>
                      <a:lnTo>
                        <a:pt x="495" y="261"/>
                      </a:lnTo>
                      <a:lnTo>
                        <a:pt x="493" y="273"/>
                      </a:lnTo>
                      <a:lnTo>
                        <a:pt x="490" y="286"/>
                      </a:lnTo>
                      <a:lnTo>
                        <a:pt x="488" y="312"/>
                      </a:lnTo>
                      <a:lnTo>
                        <a:pt x="487" y="337"/>
                      </a:lnTo>
                      <a:lnTo>
                        <a:pt x="484" y="349"/>
                      </a:lnTo>
                      <a:lnTo>
                        <a:pt x="481" y="359"/>
                      </a:lnTo>
                      <a:lnTo>
                        <a:pt x="476" y="367"/>
                      </a:lnTo>
                      <a:lnTo>
                        <a:pt x="473" y="371"/>
                      </a:lnTo>
                      <a:lnTo>
                        <a:pt x="470" y="374"/>
                      </a:lnTo>
                      <a:lnTo>
                        <a:pt x="470" y="374"/>
                      </a:lnTo>
                      <a:lnTo>
                        <a:pt x="461" y="367"/>
                      </a:lnTo>
                      <a:lnTo>
                        <a:pt x="453" y="360"/>
                      </a:lnTo>
                      <a:lnTo>
                        <a:pt x="445" y="351"/>
                      </a:lnTo>
                      <a:lnTo>
                        <a:pt x="437" y="342"/>
                      </a:lnTo>
                      <a:lnTo>
                        <a:pt x="429" y="330"/>
                      </a:lnTo>
                      <a:lnTo>
                        <a:pt x="422" y="319"/>
                      </a:lnTo>
                      <a:lnTo>
                        <a:pt x="415" y="306"/>
                      </a:lnTo>
                      <a:lnTo>
                        <a:pt x="409" y="294"/>
                      </a:lnTo>
                      <a:lnTo>
                        <a:pt x="403" y="280"/>
                      </a:lnTo>
                      <a:lnTo>
                        <a:pt x="397" y="266"/>
                      </a:lnTo>
                      <a:lnTo>
                        <a:pt x="394" y="252"/>
                      </a:lnTo>
                      <a:lnTo>
                        <a:pt x="390" y="238"/>
                      </a:lnTo>
                      <a:lnTo>
                        <a:pt x="387" y="223"/>
                      </a:lnTo>
                      <a:lnTo>
                        <a:pt x="386" y="210"/>
                      </a:lnTo>
                      <a:lnTo>
                        <a:pt x="386" y="196"/>
                      </a:lnTo>
                      <a:lnTo>
                        <a:pt x="386" y="183"/>
                      </a:lnTo>
                      <a:lnTo>
                        <a:pt x="386" y="183"/>
                      </a:lnTo>
                      <a:lnTo>
                        <a:pt x="386" y="179"/>
                      </a:lnTo>
                      <a:lnTo>
                        <a:pt x="382" y="175"/>
                      </a:lnTo>
                      <a:lnTo>
                        <a:pt x="377" y="170"/>
                      </a:lnTo>
                      <a:lnTo>
                        <a:pt x="372" y="166"/>
                      </a:lnTo>
                      <a:lnTo>
                        <a:pt x="365" y="162"/>
                      </a:lnTo>
                      <a:lnTo>
                        <a:pt x="356" y="160"/>
                      </a:lnTo>
                      <a:lnTo>
                        <a:pt x="346" y="158"/>
                      </a:lnTo>
                      <a:lnTo>
                        <a:pt x="337" y="158"/>
                      </a:lnTo>
                      <a:lnTo>
                        <a:pt x="328" y="159"/>
                      </a:lnTo>
                      <a:lnTo>
                        <a:pt x="318" y="162"/>
                      </a:lnTo>
                      <a:lnTo>
                        <a:pt x="310" y="168"/>
                      </a:lnTo>
                      <a:lnTo>
                        <a:pt x="302" y="177"/>
                      </a:lnTo>
                      <a:lnTo>
                        <a:pt x="297" y="182"/>
                      </a:lnTo>
                      <a:lnTo>
                        <a:pt x="295" y="189"/>
                      </a:lnTo>
                      <a:lnTo>
                        <a:pt x="289" y="204"/>
                      </a:lnTo>
                      <a:lnTo>
                        <a:pt x="284" y="222"/>
                      </a:lnTo>
                      <a:lnTo>
                        <a:pt x="283" y="245"/>
                      </a:lnTo>
                      <a:lnTo>
                        <a:pt x="283" y="245"/>
                      </a:lnTo>
                      <a:lnTo>
                        <a:pt x="296" y="254"/>
                      </a:lnTo>
                      <a:lnTo>
                        <a:pt x="306" y="264"/>
                      </a:lnTo>
                      <a:lnTo>
                        <a:pt x="313" y="272"/>
                      </a:lnTo>
                      <a:lnTo>
                        <a:pt x="319" y="280"/>
                      </a:lnTo>
                      <a:lnTo>
                        <a:pt x="321" y="288"/>
                      </a:lnTo>
                      <a:lnTo>
                        <a:pt x="322" y="295"/>
                      </a:lnTo>
                      <a:lnTo>
                        <a:pt x="321" y="302"/>
                      </a:lnTo>
                      <a:lnTo>
                        <a:pt x="320" y="307"/>
                      </a:lnTo>
                      <a:lnTo>
                        <a:pt x="316" y="313"/>
                      </a:lnTo>
                      <a:lnTo>
                        <a:pt x="312" y="318"/>
                      </a:lnTo>
                      <a:lnTo>
                        <a:pt x="307" y="321"/>
                      </a:lnTo>
                      <a:lnTo>
                        <a:pt x="302" y="326"/>
                      </a:lnTo>
                      <a:lnTo>
                        <a:pt x="290" y="330"/>
                      </a:lnTo>
                      <a:lnTo>
                        <a:pt x="278" y="334"/>
                      </a:lnTo>
                      <a:lnTo>
                        <a:pt x="278" y="334"/>
                      </a:lnTo>
                      <a:lnTo>
                        <a:pt x="265" y="332"/>
                      </a:lnTo>
                      <a:lnTo>
                        <a:pt x="253" y="328"/>
                      </a:lnTo>
                      <a:lnTo>
                        <a:pt x="243" y="324"/>
                      </a:lnTo>
                      <a:lnTo>
                        <a:pt x="234" y="318"/>
                      </a:lnTo>
                      <a:lnTo>
                        <a:pt x="227" y="311"/>
                      </a:lnTo>
                      <a:lnTo>
                        <a:pt x="222" y="304"/>
                      </a:lnTo>
                      <a:lnTo>
                        <a:pt x="219" y="295"/>
                      </a:lnTo>
                      <a:lnTo>
                        <a:pt x="216" y="286"/>
                      </a:lnTo>
                      <a:lnTo>
                        <a:pt x="216" y="286"/>
                      </a:lnTo>
                      <a:lnTo>
                        <a:pt x="201" y="298"/>
                      </a:lnTo>
                      <a:lnTo>
                        <a:pt x="193" y="302"/>
                      </a:lnTo>
                      <a:lnTo>
                        <a:pt x="189" y="304"/>
                      </a:lnTo>
                      <a:lnTo>
                        <a:pt x="184" y="304"/>
                      </a:lnTo>
                      <a:lnTo>
                        <a:pt x="184" y="304"/>
                      </a:lnTo>
                      <a:lnTo>
                        <a:pt x="180" y="302"/>
                      </a:lnTo>
                      <a:lnTo>
                        <a:pt x="175" y="296"/>
                      </a:lnTo>
                      <a:lnTo>
                        <a:pt x="166" y="286"/>
                      </a:lnTo>
                      <a:lnTo>
                        <a:pt x="166" y="286"/>
                      </a:lnTo>
                      <a:lnTo>
                        <a:pt x="146" y="286"/>
                      </a:lnTo>
                      <a:lnTo>
                        <a:pt x="146" y="286"/>
                      </a:lnTo>
                      <a:lnTo>
                        <a:pt x="146" y="286"/>
                      </a:lnTo>
                      <a:lnTo>
                        <a:pt x="146" y="298"/>
                      </a:lnTo>
                      <a:lnTo>
                        <a:pt x="145" y="310"/>
                      </a:lnTo>
                      <a:lnTo>
                        <a:pt x="143" y="320"/>
                      </a:lnTo>
                      <a:lnTo>
                        <a:pt x="139" y="329"/>
                      </a:lnTo>
                      <a:lnTo>
                        <a:pt x="132" y="345"/>
                      </a:lnTo>
                      <a:lnTo>
                        <a:pt x="124" y="360"/>
                      </a:lnTo>
                      <a:lnTo>
                        <a:pt x="116" y="375"/>
                      </a:lnTo>
                      <a:lnTo>
                        <a:pt x="109" y="391"/>
                      </a:lnTo>
                      <a:lnTo>
                        <a:pt x="106" y="401"/>
                      </a:lnTo>
                      <a:lnTo>
                        <a:pt x="105" y="410"/>
                      </a:lnTo>
                      <a:lnTo>
                        <a:pt x="102" y="421"/>
                      </a:lnTo>
                      <a:lnTo>
                        <a:pt x="102" y="433"/>
                      </a:lnTo>
                      <a:lnTo>
                        <a:pt x="102" y="433"/>
                      </a:lnTo>
                      <a:lnTo>
                        <a:pt x="104" y="440"/>
                      </a:lnTo>
                      <a:lnTo>
                        <a:pt x="106" y="444"/>
                      </a:lnTo>
                      <a:lnTo>
                        <a:pt x="109" y="448"/>
                      </a:lnTo>
                      <a:lnTo>
                        <a:pt x="114" y="450"/>
                      </a:lnTo>
                      <a:lnTo>
                        <a:pt x="117" y="452"/>
                      </a:lnTo>
                      <a:lnTo>
                        <a:pt x="121" y="456"/>
                      </a:lnTo>
                      <a:lnTo>
                        <a:pt x="124" y="459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3" y="474"/>
                      </a:lnTo>
                      <a:lnTo>
                        <a:pt x="121" y="480"/>
                      </a:lnTo>
                      <a:lnTo>
                        <a:pt x="116" y="483"/>
                      </a:lnTo>
                      <a:lnTo>
                        <a:pt x="112" y="487"/>
                      </a:lnTo>
                      <a:lnTo>
                        <a:pt x="106" y="490"/>
                      </a:lnTo>
                      <a:lnTo>
                        <a:pt x="101" y="494"/>
                      </a:lnTo>
                      <a:lnTo>
                        <a:pt x="98" y="500"/>
                      </a:lnTo>
                      <a:lnTo>
                        <a:pt x="96" y="507"/>
                      </a:lnTo>
                      <a:lnTo>
                        <a:pt x="96" y="507"/>
                      </a:lnTo>
                      <a:lnTo>
                        <a:pt x="92" y="521"/>
                      </a:lnTo>
                      <a:lnTo>
                        <a:pt x="87" y="535"/>
                      </a:lnTo>
                      <a:lnTo>
                        <a:pt x="81" y="549"/>
                      </a:lnTo>
                      <a:lnTo>
                        <a:pt x="75" y="561"/>
                      </a:lnTo>
                      <a:lnTo>
                        <a:pt x="67" y="572"/>
                      </a:lnTo>
                      <a:lnTo>
                        <a:pt x="59" y="584"/>
                      </a:lnTo>
                      <a:lnTo>
                        <a:pt x="43" y="605"/>
                      </a:lnTo>
                      <a:lnTo>
                        <a:pt x="26" y="628"/>
                      </a:lnTo>
                      <a:lnTo>
                        <a:pt x="20" y="641"/>
                      </a:lnTo>
                      <a:lnTo>
                        <a:pt x="13" y="654"/>
                      </a:lnTo>
                      <a:lnTo>
                        <a:pt x="8" y="669"/>
                      </a:lnTo>
                      <a:lnTo>
                        <a:pt x="3" y="684"/>
                      </a:lnTo>
                      <a:lnTo>
                        <a:pt x="1" y="701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1" y="730"/>
                      </a:lnTo>
                      <a:lnTo>
                        <a:pt x="2" y="739"/>
                      </a:lnTo>
                      <a:lnTo>
                        <a:pt x="6" y="747"/>
                      </a:lnTo>
                      <a:lnTo>
                        <a:pt x="10" y="753"/>
                      </a:lnTo>
                      <a:lnTo>
                        <a:pt x="15" y="757"/>
                      </a:lnTo>
                      <a:lnTo>
                        <a:pt x="20" y="762"/>
                      </a:lnTo>
                      <a:lnTo>
                        <a:pt x="31" y="769"/>
                      </a:lnTo>
                      <a:lnTo>
                        <a:pt x="43" y="776"/>
                      </a:lnTo>
                      <a:lnTo>
                        <a:pt x="48" y="779"/>
                      </a:lnTo>
                      <a:lnTo>
                        <a:pt x="53" y="784"/>
                      </a:lnTo>
                      <a:lnTo>
                        <a:pt x="56" y="788"/>
                      </a:lnTo>
                      <a:lnTo>
                        <a:pt x="60" y="794"/>
                      </a:lnTo>
                      <a:lnTo>
                        <a:pt x="62" y="802"/>
                      </a:lnTo>
                      <a:lnTo>
                        <a:pt x="62" y="810"/>
                      </a:lnTo>
                      <a:lnTo>
                        <a:pt x="62" y="810"/>
                      </a:lnTo>
                      <a:lnTo>
                        <a:pt x="63" y="815"/>
                      </a:lnTo>
                      <a:lnTo>
                        <a:pt x="63" y="818"/>
                      </a:lnTo>
                      <a:lnTo>
                        <a:pt x="66" y="822"/>
                      </a:lnTo>
                      <a:lnTo>
                        <a:pt x="67" y="824"/>
                      </a:lnTo>
                      <a:lnTo>
                        <a:pt x="73" y="826"/>
                      </a:lnTo>
                      <a:lnTo>
                        <a:pt x="79" y="828"/>
                      </a:lnTo>
                      <a:lnTo>
                        <a:pt x="93" y="828"/>
                      </a:lnTo>
                      <a:lnTo>
                        <a:pt x="100" y="828"/>
                      </a:lnTo>
                      <a:lnTo>
                        <a:pt x="107" y="830"/>
                      </a:lnTo>
                      <a:lnTo>
                        <a:pt x="107" y="830"/>
                      </a:lnTo>
                      <a:lnTo>
                        <a:pt x="109" y="831"/>
                      </a:lnTo>
                      <a:lnTo>
                        <a:pt x="112" y="833"/>
                      </a:lnTo>
                      <a:lnTo>
                        <a:pt x="116" y="840"/>
                      </a:lnTo>
                      <a:lnTo>
                        <a:pt x="117" y="848"/>
                      </a:lnTo>
                      <a:lnTo>
                        <a:pt x="120" y="856"/>
                      </a:lnTo>
                      <a:lnTo>
                        <a:pt x="122" y="864"/>
                      </a:lnTo>
                      <a:lnTo>
                        <a:pt x="124" y="871"/>
                      </a:lnTo>
                      <a:lnTo>
                        <a:pt x="127" y="874"/>
                      </a:lnTo>
                      <a:lnTo>
                        <a:pt x="129" y="876"/>
                      </a:lnTo>
                      <a:lnTo>
                        <a:pt x="132" y="877"/>
                      </a:lnTo>
                      <a:lnTo>
                        <a:pt x="136" y="877"/>
                      </a:lnTo>
                      <a:lnTo>
                        <a:pt x="136" y="877"/>
                      </a:lnTo>
                      <a:lnTo>
                        <a:pt x="166" y="877"/>
                      </a:lnTo>
                      <a:lnTo>
                        <a:pt x="166" y="877"/>
                      </a:lnTo>
                      <a:lnTo>
                        <a:pt x="170" y="878"/>
                      </a:lnTo>
                      <a:lnTo>
                        <a:pt x="175" y="879"/>
                      </a:lnTo>
                      <a:lnTo>
                        <a:pt x="183" y="884"/>
                      </a:lnTo>
                      <a:lnTo>
                        <a:pt x="191" y="891"/>
                      </a:lnTo>
                      <a:lnTo>
                        <a:pt x="199" y="898"/>
                      </a:lnTo>
                      <a:lnTo>
                        <a:pt x="208" y="906"/>
                      </a:lnTo>
                      <a:lnTo>
                        <a:pt x="219" y="913"/>
                      </a:lnTo>
                      <a:lnTo>
                        <a:pt x="229" y="918"/>
                      </a:lnTo>
                      <a:lnTo>
                        <a:pt x="236" y="921"/>
                      </a:lnTo>
                      <a:lnTo>
                        <a:pt x="243" y="922"/>
                      </a:lnTo>
                      <a:lnTo>
                        <a:pt x="243" y="922"/>
                      </a:lnTo>
                      <a:lnTo>
                        <a:pt x="243" y="936"/>
                      </a:lnTo>
                      <a:lnTo>
                        <a:pt x="245" y="946"/>
                      </a:lnTo>
                      <a:lnTo>
                        <a:pt x="249" y="954"/>
                      </a:lnTo>
                      <a:lnTo>
                        <a:pt x="253" y="962"/>
                      </a:lnTo>
                      <a:lnTo>
                        <a:pt x="253" y="962"/>
                      </a:lnTo>
                      <a:lnTo>
                        <a:pt x="315" y="962"/>
                      </a:lnTo>
                      <a:lnTo>
                        <a:pt x="315" y="962"/>
                      </a:lnTo>
                      <a:lnTo>
                        <a:pt x="315" y="962"/>
                      </a:lnTo>
                      <a:lnTo>
                        <a:pt x="330" y="973"/>
                      </a:lnTo>
                      <a:lnTo>
                        <a:pt x="341" y="982"/>
                      </a:lnTo>
                      <a:lnTo>
                        <a:pt x="360" y="1001"/>
                      </a:lnTo>
                      <a:lnTo>
                        <a:pt x="360" y="1001"/>
                      </a:lnTo>
                      <a:lnTo>
                        <a:pt x="362" y="1012"/>
                      </a:lnTo>
                      <a:lnTo>
                        <a:pt x="365" y="1021"/>
                      </a:lnTo>
                      <a:lnTo>
                        <a:pt x="367" y="1023"/>
                      </a:lnTo>
                      <a:lnTo>
                        <a:pt x="369" y="1025"/>
                      </a:lnTo>
                      <a:lnTo>
                        <a:pt x="373" y="1028"/>
                      </a:lnTo>
                      <a:lnTo>
                        <a:pt x="379" y="1028"/>
                      </a:lnTo>
                      <a:lnTo>
                        <a:pt x="379" y="1028"/>
                      </a:lnTo>
                      <a:lnTo>
                        <a:pt x="387" y="1027"/>
                      </a:lnTo>
                      <a:lnTo>
                        <a:pt x="392" y="1024"/>
                      </a:lnTo>
                      <a:lnTo>
                        <a:pt x="398" y="1021"/>
                      </a:lnTo>
                      <a:lnTo>
                        <a:pt x="402" y="1017"/>
                      </a:lnTo>
                      <a:lnTo>
                        <a:pt x="405" y="1013"/>
                      </a:lnTo>
                      <a:lnTo>
                        <a:pt x="409" y="1009"/>
                      </a:lnTo>
                      <a:lnTo>
                        <a:pt x="413" y="1007"/>
                      </a:lnTo>
                      <a:lnTo>
                        <a:pt x="419" y="1006"/>
                      </a:lnTo>
                      <a:lnTo>
                        <a:pt x="419" y="1006"/>
                      </a:lnTo>
                      <a:lnTo>
                        <a:pt x="425" y="1007"/>
                      </a:lnTo>
                      <a:lnTo>
                        <a:pt x="433" y="1011"/>
                      </a:lnTo>
                      <a:lnTo>
                        <a:pt x="438" y="1014"/>
                      </a:lnTo>
                      <a:lnTo>
                        <a:pt x="440" y="1015"/>
                      </a:lnTo>
                      <a:lnTo>
                        <a:pt x="441" y="1016"/>
                      </a:lnTo>
                      <a:lnTo>
                        <a:pt x="441" y="1016"/>
                      </a:lnTo>
                      <a:lnTo>
                        <a:pt x="443" y="1022"/>
                      </a:lnTo>
                      <a:lnTo>
                        <a:pt x="443" y="1027"/>
                      </a:lnTo>
                      <a:lnTo>
                        <a:pt x="443" y="1031"/>
                      </a:lnTo>
                      <a:lnTo>
                        <a:pt x="442" y="1035"/>
                      </a:lnTo>
                      <a:lnTo>
                        <a:pt x="438" y="1044"/>
                      </a:lnTo>
                      <a:lnTo>
                        <a:pt x="437" y="1048"/>
                      </a:lnTo>
                      <a:lnTo>
                        <a:pt x="437" y="1053"/>
                      </a:lnTo>
                      <a:lnTo>
                        <a:pt x="437" y="1053"/>
                      </a:lnTo>
                      <a:lnTo>
                        <a:pt x="438" y="1058"/>
                      </a:lnTo>
                      <a:lnTo>
                        <a:pt x="440" y="1062"/>
                      </a:lnTo>
                      <a:lnTo>
                        <a:pt x="442" y="1066"/>
                      </a:lnTo>
                      <a:lnTo>
                        <a:pt x="445" y="1069"/>
                      </a:lnTo>
                      <a:lnTo>
                        <a:pt x="452" y="1074"/>
                      </a:lnTo>
                      <a:lnTo>
                        <a:pt x="460" y="1080"/>
                      </a:lnTo>
                      <a:lnTo>
                        <a:pt x="468" y="1083"/>
                      </a:lnTo>
                      <a:lnTo>
                        <a:pt x="476" y="1089"/>
                      </a:lnTo>
                      <a:lnTo>
                        <a:pt x="483" y="1095"/>
                      </a:lnTo>
                      <a:lnTo>
                        <a:pt x="487" y="1098"/>
                      </a:lnTo>
                      <a:lnTo>
                        <a:pt x="489" y="1101"/>
                      </a:lnTo>
                      <a:lnTo>
                        <a:pt x="489" y="1101"/>
                      </a:lnTo>
                      <a:lnTo>
                        <a:pt x="490" y="1105"/>
                      </a:lnTo>
                      <a:lnTo>
                        <a:pt x="493" y="1107"/>
                      </a:lnTo>
                      <a:lnTo>
                        <a:pt x="496" y="1109"/>
                      </a:lnTo>
                      <a:lnTo>
                        <a:pt x="498" y="1109"/>
                      </a:lnTo>
                      <a:lnTo>
                        <a:pt x="506" y="1109"/>
                      </a:lnTo>
                      <a:lnTo>
                        <a:pt x="514" y="1108"/>
                      </a:lnTo>
                      <a:lnTo>
                        <a:pt x="524" y="1107"/>
                      </a:lnTo>
                      <a:lnTo>
                        <a:pt x="532" y="1106"/>
                      </a:lnTo>
                      <a:lnTo>
                        <a:pt x="535" y="1106"/>
                      </a:lnTo>
                      <a:lnTo>
                        <a:pt x="539" y="1107"/>
                      </a:lnTo>
                      <a:lnTo>
                        <a:pt x="541" y="1109"/>
                      </a:lnTo>
                      <a:lnTo>
                        <a:pt x="543" y="1113"/>
                      </a:lnTo>
                      <a:lnTo>
                        <a:pt x="543" y="1113"/>
                      </a:lnTo>
                      <a:lnTo>
                        <a:pt x="549" y="1121"/>
                      </a:lnTo>
                      <a:lnTo>
                        <a:pt x="551" y="1130"/>
                      </a:lnTo>
                      <a:lnTo>
                        <a:pt x="554" y="1139"/>
                      </a:lnTo>
                      <a:lnTo>
                        <a:pt x="554" y="1147"/>
                      </a:lnTo>
                      <a:lnTo>
                        <a:pt x="554" y="1165"/>
                      </a:lnTo>
                      <a:lnTo>
                        <a:pt x="555" y="1172"/>
                      </a:lnTo>
                      <a:lnTo>
                        <a:pt x="558" y="1179"/>
                      </a:lnTo>
                      <a:lnTo>
                        <a:pt x="558" y="1179"/>
                      </a:lnTo>
                      <a:lnTo>
                        <a:pt x="558" y="1175"/>
                      </a:lnTo>
                      <a:lnTo>
                        <a:pt x="558" y="1175"/>
                      </a:lnTo>
                      <a:lnTo>
                        <a:pt x="558" y="1175"/>
                      </a:lnTo>
                      <a:lnTo>
                        <a:pt x="562" y="1170"/>
                      </a:lnTo>
                      <a:lnTo>
                        <a:pt x="565" y="1167"/>
                      </a:lnTo>
                      <a:lnTo>
                        <a:pt x="570" y="1164"/>
                      </a:lnTo>
                      <a:lnTo>
                        <a:pt x="574" y="1161"/>
                      </a:lnTo>
                      <a:lnTo>
                        <a:pt x="586" y="1158"/>
                      </a:lnTo>
                      <a:lnTo>
                        <a:pt x="598" y="1157"/>
                      </a:lnTo>
                      <a:lnTo>
                        <a:pt x="598" y="1157"/>
                      </a:lnTo>
                      <a:lnTo>
                        <a:pt x="617" y="1156"/>
                      </a:lnTo>
                      <a:lnTo>
                        <a:pt x="638" y="1151"/>
                      </a:lnTo>
                      <a:lnTo>
                        <a:pt x="657" y="1145"/>
                      </a:lnTo>
                      <a:lnTo>
                        <a:pt x="675" y="1138"/>
                      </a:lnTo>
                      <a:lnTo>
                        <a:pt x="675" y="1138"/>
                      </a:lnTo>
                      <a:lnTo>
                        <a:pt x="681" y="1136"/>
                      </a:lnTo>
                      <a:lnTo>
                        <a:pt x="685" y="1132"/>
                      </a:lnTo>
                      <a:lnTo>
                        <a:pt x="687" y="1130"/>
                      </a:lnTo>
                      <a:lnTo>
                        <a:pt x="688" y="1126"/>
                      </a:lnTo>
                      <a:lnTo>
                        <a:pt x="688" y="1122"/>
                      </a:lnTo>
                      <a:lnTo>
                        <a:pt x="687" y="1118"/>
                      </a:lnTo>
                      <a:lnTo>
                        <a:pt x="684" y="1108"/>
                      </a:lnTo>
                      <a:lnTo>
                        <a:pt x="675" y="1091"/>
                      </a:lnTo>
                      <a:lnTo>
                        <a:pt x="674" y="1084"/>
                      </a:lnTo>
                      <a:lnTo>
                        <a:pt x="674" y="1082"/>
                      </a:lnTo>
                      <a:lnTo>
                        <a:pt x="675" y="1080"/>
                      </a:lnTo>
                      <a:lnTo>
                        <a:pt x="675" y="1080"/>
                      </a:lnTo>
                      <a:lnTo>
                        <a:pt x="679" y="1077"/>
                      </a:lnTo>
                      <a:lnTo>
                        <a:pt x="684" y="1074"/>
                      </a:lnTo>
                      <a:lnTo>
                        <a:pt x="693" y="1069"/>
                      </a:lnTo>
                      <a:lnTo>
                        <a:pt x="702" y="1065"/>
                      </a:lnTo>
                      <a:lnTo>
                        <a:pt x="705" y="1061"/>
                      </a:lnTo>
                      <a:lnTo>
                        <a:pt x="709" y="1058"/>
                      </a:lnTo>
                      <a:lnTo>
                        <a:pt x="709" y="1058"/>
                      </a:lnTo>
                      <a:lnTo>
                        <a:pt x="716" y="1050"/>
                      </a:lnTo>
                      <a:lnTo>
                        <a:pt x="727" y="1040"/>
                      </a:lnTo>
                      <a:lnTo>
                        <a:pt x="753" y="1019"/>
                      </a:lnTo>
                      <a:lnTo>
                        <a:pt x="765" y="1008"/>
                      </a:lnTo>
                      <a:lnTo>
                        <a:pt x="777" y="999"/>
                      </a:lnTo>
                      <a:lnTo>
                        <a:pt x="784" y="990"/>
                      </a:lnTo>
                      <a:lnTo>
                        <a:pt x="786" y="986"/>
                      </a:lnTo>
                      <a:lnTo>
                        <a:pt x="786" y="984"/>
                      </a:lnTo>
                      <a:lnTo>
                        <a:pt x="786" y="984"/>
                      </a:lnTo>
                      <a:lnTo>
                        <a:pt x="785" y="977"/>
                      </a:lnTo>
                      <a:lnTo>
                        <a:pt x="781" y="971"/>
                      </a:lnTo>
                      <a:lnTo>
                        <a:pt x="776" y="964"/>
                      </a:lnTo>
                      <a:lnTo>
                        <a:pt x="769" y="958"/>
                      </a:lnTo>
                      <a:lnTo>
                        <a:pt x="761" y="952"/>
                      </a:lnTo>
                      <a:lnTo>
                        <a:pt x="753" y="947"/>
                      </a:lnTo>
                      <a:lnTo>
                        <a:pt x="743" y="944"/>
                      </a:lnTo>
                      <a:lnTo>
                        <a:pt x="734" y="943"/>
                      </a:lnTo>
                      <a:lnTo>
                        <a:pt x="734" y="943"/>
                      </a:lnTo>
                      <a:lnTo>
                        <a:pt x="731" y="944"/>
                      </a:lnTo>
                      <a:lnTo>
                        <a:pt x="727" y="945"/>
                      </a:lnTo>
                      <a:lnTo>
                        <a:pt x="722" y="950"/>
                      </a:lnTo>
                      <a:lnTo>
                        <a:pt x="716" y="956"/>
                      </a:lnTo>
                      <a:lnTo>
                        <a:pt x="711" y="963"/>
                      </a:lnTo>
                      <a:lnTo>
                        <a:pt x="707" y="970"/>
                      </a:lnTo>
                      <a:lnTo>
                        <a:pt x="702" y="977"/>
                      </a:lnTo>
                      <a:lnTo>
                        <a:pt x="696" y="982"/>
                      </a:lnTo>
                      <a:lnTo>
                        <a:pt x="694" y="983"/>
                      </a:lnTo>
                      <a:lnTo>
                        <a:pt x="690" y="984"/>
                      </a:lnTo>
                      <a:lnTo>
                        <a:pt x="690" y="984"/>
                      </a:lnTo>
                      <a:lnTo>
                        <a:pt x="681" y="983"/>
                      </a:lnTo>
                      <a:lnTo>
                        <a:pt x="671" y="981"/>
                      </a:lnTo>
                      <a:lnTo>
                        <a:pt x="661" y="977"/>
                      </a:lnTo>
                      <a:lnTo>
                        <a:pt x="649" y="973"/>
                      </a:lnTo>
                      <a:lnTo>
                        <a:pt x="640" y="968"/>
                      </a:lnTo>
                      <a:lnTo>
                        <a:pt x="632" y="962"/>
                      </a:lnTo>
                      <a:lnTo>
                        <a:pt x="626" y="956"/>
                      </a:lnTo>
                      <a:lnTo>
                        <a:pt x="625" y="953"/>
                      </a:lnTo>
                      <a:lnTo>
                        <a:pt x="625" y="951"/>
                      </a:lnTo>
                      <a:lnTo>
                        <a:pt x="625" y="951"/>
                      </a:lnTo>
                      <a:lnTo>
                        <a:pt x="626" y="940"/>
                      </a:lnTo>
                      <a:lnTo>
                        <a:pt x="629" y="928"/>
                      </a:lnTo>
                      <a:lnTo>
                        <a:pt x="635" y="916"/>
                      </a:lnTo>
                      <a:lnTo>
                        <a:pt x="641" y="903"/>
                      </a:lnTo>
                      <a:lnTo>
                        <a:pt x="648" y="892"/>
                      </a:lnTo>
                      <a:lnTo>
                        <a:pt x="656" y="882"/>
                      </a:lnTo>
                      <a:lnTo>
                        <a:pt x="663" y="875"/>
                      </a:lnTo>
                      <a:lnTo>
                        <a:pt x="669" y="869"/>
                      </a:lnTo>
                      <a:lnTo>
                        <a:pt x="669" y="869"/>
                      </a:lnTo>
                      <a:lnTo>
                        <a:pt x="679" y="867"/>
                      </a:lnTo>
                      <a:lnTo>
                        <a:pt x="694" y="864"/>
                      </a:lnTo>
                      <a:lnTo>
                        <a:pt x="701" y="862"/>
                      </a:lnTo>
                      <a:lnTo>
                        <a:pt x="707" y="859"/>
                      </a:lnTo>
                      <a:lnTo>
                        <a:pt x="711" y="854"/>
                      </a:lnTo>
                      <a:lnTo>
                        <a:pt x="712" y="851"/>
                      </a:lnTo>
                      <a:lnTo>
                        <a:pt x="712" y="848"/>
                      </a:lnTo>
                      <a:lnTo>
                        <a:pt x="712" y="848"/>
                      </a:lnTo>
                      <a:lnTo>
                        <a:pt x="712" y="844"/>
                      </a:lnTo>
                      <a:lnTo>
                        <a:pt x="711" y="840"/>
                      </a:lnTo>
                      <a:lnTo>
                        <a:pt x="708" y="834"/>
                      </a:lnTo>
                      <a:lnTo>
                        <a:pt x="703" y="828"/>
                      </a:lnTo>
                      <a:lnTo>
                        <a:pt x="702" y="823"/>
                      </a:lnTo>
                      <a:lnTo>
                        <a:pt x="702" y="818"/>
                      </a:lnTo>
                      <a:lnTo>
                        <a:pt x="702" y="818"/>
                      </a:lnTo>
                      <a:lnTo>
                        <a:pt x="702" y="808"/>
                      </a:lnTo>
                      <a:lnTo>
                        <a:pt x="704" y="799"/>
                      </a:lnTo>
                      <a:lnTo>
                        <a:pt x="708" y="791"/>
                      </a:lnTo>
                      <a:lnTo>
                        <a:pt x="711" y="783"/>
                      </a:lnTo>
                      <a:lnTo>
                        <a:pt x="713" y="775"/>
                      </a:lnTo>
                      <a:lnTo>
                        <a:pt x="717" y="767"/>
                      </a:lnTo>
                      <a:lnTo>
                        <a:pt x="719" y="756"/>
                      </a:lnTo>
                      <a:lnTo>
                        <a:pt x="719" y="745"/>
                      </a:lnTo>
                      <a:lnTo>
                        <a:pt x="719" y="745"/>
                      </a:lnTo>
                      <a:lnTo>
                        <a:pt x="719" y="731"/>
                      </a:lnTo>
                      <a:lnTo>
                        <a:pt x="716" y="718"/>
                      </a:lnTo>
                      <a:lnTo>
                        <a:pt x="711" y="707"/>
                      </a:lnTo>
                      <a:lnTo>
                        <a:pt x="707" y="698"/>
                      </a:lnTo>
                      <a:lnTo>
                        <a:pt x="698" y="679"/>
                      </a:lnTo>
                      <a:lnTo>
                        <a:pt x="695" y="670"/>
                      </a:lnTo>
                      <a:lnTo>
                        <a:pt x="694" y="661"/>
                      </a:lnTo>
                      <a:lnTo>
                        <a:pt x="694" y="661"/>
                      </a:lnTo>
                      <a:lnTo>
                        <a:pt x="693" y="653"/>
                      </a:lnTo>
                      <a:lnTo>
                        <a:pt x="692" y="648"/>
                      </a:lnTo>
                      <a:lnTo>
                        <a:pt x="690" y="645"/>
                      </a:lnTo>
                      <a:lnTo>
                        <a:pt x="694" y="639"/>
                      </a:lnTo>
                      <a:lnTo>
                        <a:pt x="694" y="639"/>
                      </a:lnTo>
                      <a:lnTo>
                        <a:pt x="728" y="651"/>
                      </a:lnTo>
                      <a:lnTo>
                        <a:pt x="759" y="664"/>
                      </a:lnTo>
                      <a:lnTo>
                        <a:pt x="776" y="671"/>
                      </a:lnTo>
                      <a:lnTo>
                        <a:pt x="791" y="678"/>
                      </a:lnTo>
                      <a:lnTo>
                        <a:pt x="807" y="687"/>
                      </a:lnTo>
                      <a:lnTo>
                        <a:pt x="823" y="698"/>
                      </a:lnTo>
                      <a:lnTo>
                        <a:pt x="823" y="698"/>
                      </a:lnTo>
                      <a:lnTo>
                        <a:pt x="829" y="704"/>
                      </a:lnTo>
                      <a:lnTo>
                        <a:pt x="833" y="710"/>
                      </a:lnTo>
                      <a:lnTo>
                        <a:pt x="840" y="723"/>
                      </a:lnTo>
                      <a:lnTo>
                        <a:pt x="843" y="727"/>
                      </a:lnTo>
                      <a:lnTo>
                        <a:pt x="850" y="731"/>
                      </a:lnTo>
                      <a:lnTo>
                        <a:pt x="858" y="733"/>
                      </a:lnTo>
                      <a:lnTo>
                        <a:pt x="870" y="733"/>
                      </a:lnTo>
                      <a:lnTo>
                        <a:pt x="870" y="733"/>
                      </a:lnTo>
                      <a:lnTo>
                        <a:pt x="908" y="733"/>
                      </a:lnTo>
                      <a:lnTo>
                        <a:pt x="908" y="733"/>
                      </a:lnTo>
                      <a:lnTo>
                        <a:pt x="909" y="740"/>
                      </a:lnTo>
                      <a:lnTo>
                        <a:pt x="911" y="746"/>
                      </a:lnTo>
                      <a:lnTo>
                        <a:pt x="916" y="750"/>
                      </a:lnTo>
                      <a:lnTo>
                        <a:pt x="919" y="752"/>
                      </a:lnTo>
                      <a:lnTo>
                        <a:pt x="922" y="753"/>
                      </a:lnTo>
                      <a:lnTo>
                        <a:pt x="922" y="753"/>
                      </a:lnTo>
                      <a:lnTo>
                        <a:pt x="927" y="752"/>
                      </a:lnTo>
                      <a:lnTo>
                        <a:pt x="932" y="748"/>
                      </a:lnTo>
                      <a:lnTo>
                        <a:pt x="937" y="744"/>
                      </a:lnTo>
                      <a:lnTo>
                        <a:pt x="940" y="738"/>
                      </a:lnTo>
                      <a:lnTo>
                        <a:pt x="940" y="738"/>
                      </a:lnTo>
                      <a:lnTo>
                        <a:pt x="945" y="744"/>
                      </a:lnTo>
                      <a:lnTo>
                        <a:pt x="949" y="750"/>
                      </a:lnTo>
                      <a:lnTo>
                        <a:pt x="956" y="763"/>
                      </a:lnTo>
                      <a:lnTo>
                        <a:pt x="961" y="769"/>
                      </a:lnTo>
                      <a:lnTo>
                        <a:pt x="967" y="773"/>
                      </a:lnTo>
                      <a:lnTo>
                        <a:pt x="975" y="777"/>
                      </a:lnTo>
                      <a:lnTo>
                        <a:pt x="984" y="778"/>
                      </a:lnTo>
                      <a:lnTo>
                        <a:pt x="984" y="778"/>
                      </a:lnTo>
                      <a:lnTo>
                        <a:pt x="988" y="778"/>
                      </a:lnTo>
                      <a:lnTo>
                        <a:pt x="992" y="777"/>
                      </a:lnTo>
                      <a:lnTo>
                        <a:pt x="995" y="775"/>
                      </a:lnTo>
                      <a:lnTo>
                        <a:pt x="998" y="772"/>
                      </a:lnTo>
                      <a:lnTo>
                        <a:pt x="1000" y="769"/>
                      </a:lnTo>
                      <a:lnTo>
                        <a:pt x="1001" y="764"/>
                      </a:lnTo>
                      <a:lnTo>
                        <a:pt x="1002" y="759"/>
                      </a:lnTo>
                      <a:lnTo>
                        <a:pt x="1002" y="753"/>
                      </a:lnTo>
                      <a:lnTo>
                        <a:pt x="1002" y="753"/>
                      </a:lnTo>
                      <a:lnTo>
                        <a:pt x="1003" y="732"/>
                      </a:lnTo>
                      <a:lnTo>
                        <a:pt x="1003" y="711"/>
                      </a:lnTo>
                      <a:lnTo>
                        <a:pt x="1002" y="700"/>
                      </a:lnTo>
                      <a:lnTo>
                        <a:pt x="1001" y="688"/>
                      </a:lnTo>
                      <a:lnTo>
                        <a:pt x="999" y="677"/>
                      </a:lnTo>
                      <a:lnTo>
                        <a:pt x="995" y="664"/>
                      </a:lnTo>
                      <a:lnTo>
                        <a:pt x="995" y="664"/>
                      </a:lnTo>
                      <a:lnTo>
                        <a:pt x="993" y="658"/>
                      </a:lnTo>
                      <a:lnTo>
                        <a:pt x="990" y="655"/>
                      </a:lnTo>
                      <a:lnTo>
                        <a:pt x="985" y="654"/>
                      </a:lnTo>
                      <a:lnTo>
                        <a:pt x="982" y="651"/>
                      </a:lnTo>
                      <a:lnTo>
                        <a:pt x="977" y="649"/>
                      </a:lnTo>
                      <a:lnTo>
                        <a:pt x="974" y="646"/>
                      </a:lnTo>
                      <a:lnTo>
                        <a:pt x="970" y="640"/>
                      </a:lnTo>
                      <a:lnTo>
                        <a:pt x="970" y="631"/>
                      </a:lnTo>
                      <a:lnTo>
                        <a:pt x="970" y="631"/>
                      </a:lnTo>
                      <a:lnTo>
                        <a:pt x="970" y="623"/>
                      </a:lnTo>
                      <a:lnTo>
                        <a:pt x="972" y="615"/>
                      </a:lnTo>
                      <a:lnTo>
                        <a:pt x="975" y="607"/>
                      </a:lnTo>
                      <a:lnTo>
                        <a:pt x="978" y="600"/>
                      </a:lnTo>
                      <a:lnTo>
                        <a:pt x="983" y="593"/>
                      </a:lnTo>
                      <a:lnTo>
                        <a:pt x="988" y="587"/>
                      </a:lnTo>
                      <a:lnTo>
                        <a:pt x="1000" y="574"/>
                      </a:lnTo>
                      <a:lnTo>
                        <a:pt x="1011" y="562"/>
                      </a:lnTo>
                      <a:lnTo>
                        <a:pt x="1024" y="549"/>
                      </a:lnTo>
                      <a:lnTo>
                        <a:pt x="1035" y="534"/>
                      </a:lnTo>
                      <a:lnTo>
                        <a:pt x="1039" y="526"/>
                      </a:lnTo>
                      <a:lnTo>
                        <a:pt x="1044" y="517"/>
                      </a:lnTo>
                      <a:lnTo>
                        <a:pt x="1044" y="517"/>
                      </a:lnTo>
                      <a:lnTo>
                        <a:pt x="1040" y="517"/>
                      </a:lnTo>
                      <a:lnTo>
                        <a:pt x="1040" y="5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>
                  <a:off x="7670755" y="2311040"/>
                  <a:ext cx="1184217" cy="1674825"/>
                </a:xfrm>
                <a:custGeom>
                  <a:rect b="b" l="l" r="r" t="t"/>
                  <a:pathLst>
                    <a:path extrusionOk="0" h="2116" w="1447">
                      <a:moveTo>
                        <a:pt x="802" y="1748"/>
                      </a:moveTo>
                      <a:lnTo>
                        <a:pt x="802" y="1748"/>
                      </a:lnTo>
                      <a:lnTo>
                        <a:pt x="822" y="1767"/>
                      </a:lnTo>
                      <a:lnTo>
                        <a:pt x="843" y="1788"/>
                      </a:lnTo>
                      <a:lnTo>
                        <a:pt x="873" y="1815"/>
                      </a:lnTo>
                      <a:lnTo>
                        <a:pt x="909" y="1842"/>
                      </a:lnTo>
                      <a:lnTo>
                        <a:pt x="930" y="1857"/>
                      </a:lnTo>
                      <a:lnTo>
                        <a:pt x="950" y="1871"/>
                      </a:lnTo>
                      <a:lnTo>
                        <a:pt x="972" y="1885"/>
                      </a:lnTo>
                      <a:lnTo>
                        <a:pt x="995" y="1897"/>
                      </a:lnTo>
                      <a:lnTo>
                        <a:pt x="1019" y="1910"/>
                      </a:lnTo>
                      <a:lnTo>
                        <a:pt x="1044" y="1922"/>
                      </a:lnTo>
                      <a:lnTo>
                        <a:pt x="1044" y="1922"/>
                      </a:lnTo>
                      <a:lnTo>
                        <a:pt x="1086" y="1940"/>
                      </a:lnTo>
                      <a:lnTo>
                        <a:pt x="1136" y="1963"/>
                      </a:lnTo>
                      <a:lnTo>
                        <a:pt x="1244" y="2016"/>
                      </a:lnTo>
                      <a:lnTo>
                        <a:pt x="1353" y="2070"/>
                      </a:lnTo>
                      <a:lnTo>
                        <a:pt x="1447" y="2116"/>
                      </a:lnTo>
                      <a:lnTo>
                        <a:pt x="1447" y="2116"/>
                      </a:lnTo>
                      <a:lnTo>
                        <a:pt x="1446" y="2078"/>
                      </a:lnTo>
                      <a:lnTo>
                        <a:pt x="1443" y="2044"/>
                      </a:lnTo>
                      <a:lnTo>
                        <a:pt x="1438" y="2011"/>
                      </a:lnTo>
                      <a:lnTo>
                        <a:pt x="1433" y="1981"/>
                      </a:lnTo>
                      <a:lnTo>
                        <a:pt x="1426" y="1954"/>
                      </a:lnTo>
                      <a:lnTo>
                        <a:pt x="1416" y="1927"/>
                      </a:lnTo>
                      <a:lnTo>
                        <a:pt x="1407" y="1903"/>
                      </a:lnTo>
                      <a:lnTo>
                        <a:pt x="1397" y="1880"/>
                      </a:lnTo>
                      <a:lnTo>
                        <a:pt x="1397" y="1880"/>
                      </a:lnTo>
                      <a:lnTo>
                        <a:pt x="1392" y="1870"/>
                      </a:lnTo>
                      <a:lnTo>
                        <a:pt x="1389" y="1862"/>
                      </a:lnTo>
                      <a:lnTo>
                        <a:pt x="1384" y="1855"/>
                      </a:lnTo>
                      <a:lnTo>
                        <a:pt x="1380" y="1849"/>
                      </a:lnTo>
                      <a:lnTo>
                        <a:pt x="1375" y="1846"/>
                      </a:lnTo>
                      <a:lnTo>
                        <a:pt x="1369" y="1842"/>
                      </a:lnTo>
                      <a:lnTo>
                        <a:pt x="1359" y="1838"/>
                      </a:lnTo>
                      <a:lnTo>
                        <a:pt x="1346" y="1833"/>
                      </a:lnTo>
                      <a:lnTo>
                        <a:pt x="1334" y="1827"/>
                      </a:lnTo>
                      <a:lnTo>
                        <a:pt x="1326" y="1823"/>
                      </a:lnTo>
                      <a:lnTo>
                        <a:pt x="1319" y="1817"/>
                      </a:lnTo>
                      <a:lnTo>
                        <a:pt x="1309" y="1810"/>
                      </a:lnTo>
                      <a:lnTo>
                        <a:pt x="1301" y="1800"/>
                      </a:lnTo>
                      <a:lnTo>
                        <a:pt x="1301" y="1800"/>
                      </a:lnTo>
                      <a:lnTo>
                        <a:pt x="1298" y="1795"/>
                      </a:lnTo>
                      <a:lnTo>
                        <a:pt x="1296" y="1789"/>
                      </a:lnTo>
                      <a:lnTo>
                        <a:pt x="1294" y="1782"/>
                      </a:lnTo>
                      <a:lnTo>
                        <a:pt x="1293" y="1775"/>
                      </a:lnTo>
                      <a:lnTo>
                        <a:pt x="1293" y="1758"/>
                      </a:lnTo>
                      <a:lnTo>
                        <a:pt x="1296" y="1741"/>
                      </a:lnTo>
                      <a:lnTo>
                        <a:pt x="1299" y="1725"/>
                      </a:lnTo>
                      <a:lnTo>
                        <a:pt x="1305" y="1710"/>
                      </a:lnTo>
                      <a:lnTo>
                        <a:pt x="1308" y="1704"/>
                      </a:lnTo>
                      <a:lnTo>
                        <a:pt x="1312" y="1700"/>
                      </a:lnTo>
                      <a:lnTo>
                        <a:pt x="1316" y="1696"/>
                      </a:lnTo>
                      <a:lnTo>
                        <a:pt x="1320" y="1694"/>
                      </a:lnTo>
                      <a:lnTo>
                        <a:pt x="1320" y="1694"/>
                      </a:lnTo>
                      <a:lnTo>
                        <a:pt x="1337" y="1687"/>
                      </a:lnTo>
                      <a:lnTo>
                        <a:pt x="1349" y="1680"/>
                      </a:lnTo>
                      <a:lnTo>
                        <a:pt x="1352" y="1678"/>
                      </a:lnTo>
                      <a:lnTo>
                        <a:pt x="1354" y="1675"/>
                      </a:lnTo>
                      <a:lnTo>
                        <a:pt x="1354" y="1673"/>
                      </a:lnTo>
                      <a:lnTo>
                        <a:pt x="1354" y="1671"/>
                      </a:lnTo>
                      <a:lnTo>
                        <a:pt x="1353" y="1670"/>
                      </a:lnTo>
                      <a:lnTo>
                        <a:pt x="1351" y="1667"/>
                      </a:lnTo>
                      <a:lnTo>
                        <a:pt x="1343" y="1664"/>
                      </a:lnTo>
                      <a:lnTo>
                        <a:pt x="1320" y="1655"/>
                      </a:lnTo>
                      <a:lnTo>
                        <a:pt x="1306" y="1649"/>
                      </a:lnTo>
                      <a:lnTo>
                        <a:pt x="1291" y="1641"/>
                      </a:lnTo>
                      <a:lnTo>
                        <a:pt x="1275" y="1632"/>
                      </a:lnTo>
                      <a:lnTo>
                        <a:pt x="1259" y="1621"/>
                      </a:lnTo>
                      <a:lnTo>
                        <a:pt x="1252" y="1614"/>
                      </a:lnTo>
                      <a:lnTo>
                        <a:pt x="1245" y="1607"/>
                      </a:lnTo>
                      <a:lnTo>
                        <a:pt x="1238" y="1599"/>
                      </a:lnTo>
                      <a:lnTo>
                        <a:pt x="1231" y="1590"/>
                      </a:lnTo>
                      <a:lnTo>
                        <a:pt x="1225" y="1581"/>
                      </a:lnTo>
                      <a:lnTo>
                        <a:pt x="1221" y="1571"/>
                      </a:lnTo>
                      <a:lnTo>
                        <a:pt x="1216" y="1559"/>
                      </a:lnTo>
                      <a:lnTo>
                        <a:pt x="1213" y="1546"/>
                      </a:lnTo>
                      <a:lnTo>
                        <a:pt x="1213" y="1546"/>
                      </a:lnTo>
                      <a:lnTo>
                        <a:pt x="1209" y="1528"/>
                      </a:lnTo>
                      <a:lnTo>
                        <a:pt x="1206" y="1514"/>
                      </a:lnTo>
                      <a:lnTo>
                        <a:pt x="1202" y="1504"/>
                      </a:lnTo>
                      <a:lnTo>
                        <a:pt x="1201" y="1495"/>
                      </a:lnTo>
                      <a:lnTo>
                        <a:pt x="1201" y="1488"/>
                      </a:lnTo>
                      <a:lnTo>
                        <a:pt x="1204" y="1481"/>
                      </a:lnTo>
                      <a:lnTo>
                        <a:pt x="1209" y="1474"/>
                      </a:lnTo>
                      <a:lnTo>
                        <a:pt x="1217" y="1466"/>
                      </a:lnTo>
                      <a:lnTo>
                        <a:pt x="1217" y="1466"/>
                      </a:lnTo>
                      <a:lnTo>
                        <a:pt x="1227" y="1456"/>
                      </a:lnTo>
                      <a:lnTo>
                        <a:pt x="1236" y="1446"/>
                      </a:lnTo>
                      <a:lnTo>
                        <a:pt x="1242" y="1438"/>
                      </a:lnTo>
                      <a:lnTo>
                        <a:pt x="1247" y="1430"/>
                      </a:lnTo>
                      <a:lnTo>
                        <a:pt x="1251" y="1422"/>
                      </a:lnTo>
                      <a:lnTo>
                        <a:pt x="1252" y="1415"/>
                      </a:lnTo>
                      <a:lnTo>
                        <a:pt x="1253" y="1408"/>
                      </a:lnTo>
                      <a:lnTo>
                        <a:pt x="1252" y="1401"/>
                      </a:lnTo>
                      <a:lnTo>
                        <a:pt x="1250" y="1396"/>
                      </a:lnTo>
                      <a:lnTo>
                        <a:pt x="1247" y="1390"/>
                      </a:lnTo>
                      <a:lnTo>
                        <a:pt x="1243" y="1384"/>
                      </a:lnTo>
                      <a:lnTo>
                        <a:pt x="1238" y="1378"/>
                      </a:lnTo>
                      <a:lnTo>
                        <a:pt x="1227" y="1369"/>
                      </a:lnTo>
                      <a:lnTo>
                        <a:pt x="1212" y="1361"/>
                      </a:lnTo>
                      <a:lnTo>
                        <a:pt x="1195" y="1353"/>
                      </a:lnTo>
                      <a:lnTo>
                        <a:pt x="1179" y="1345"/>
                      </a:lnTo>
                      <a:lnTo>
                        <a:pt x="1145" y="1331"/>
                      </a:lnTo>
                      <a:lnTo>
                        <a:pt x="1130" y="1324"/>
                      </a:lnTo>
                      <a:lnTo>
                        <a:pt x="1117" y="1316"/>
                      </a:lnTo>
                      <a:lnTo>
                        <a:pt x="1107" y="1308"/>
                      </a:lnTo>
                      <a:lnTo>
                        <a:pt x="1102" y="1305"/>
                      </a:lnTo>
                      <a:lnTo>
                        <a:pt x="1100" y="1300"/>
                      </a:lnTo>
                      <a:lnTo>
                        <a:pt x="1100" y="1300"/>
                      </a:lnTo>
                      <a:lnTo>
                        <a:pt x="1079" y="1263"/>
                      </a:lnTo>
                      <a:lnTo>
                        <a:pt x="1064" y="1236"/>
                      </a:lnTo>
                      <a:lnTo>
                        <a:pt x="1056" y="1217"/>
                      </a:lnTo>
                      <a:lnTo>
                        <a:pt x="1053" y="1207"/>
                      </a:lnTo>
                      <a:lnTo>
                        <a:pt x="1053" y="1204"/>
                      </a:lnTo>
                      <a:lnTo>
                        <a:pt x="1053" y="1202"/>
                      </a:lnTo>
                      <a:lnTo>
                        <a:pt x="1055" y="1201"/>
                      </a:lnTo>
                      <a:lnTo>
                        <a:pt x="1057" y="1202"/>
                      </a:lnTo>
                      <a:lnTo>
                        <a:pt x="1064" y="1206"/>
                      </a:lnTo>
                      <a:lnTo>
                        <a:pt x="1072" y="1210"/>
                      </a:lnTo>
                      <a:lnTo>
                        <a:pt x="1083" y="1217"/>
                      </a:lnTo>
                      <a:lnTo>
                        <a:pt x="1092" y="1222"/>
                      </a:lnTo>
                      <a:lnTo>
                        <a:pt x="1102" y="1227"/>
                      </a:lnTo>
                      <a:lnTo>
                        <a:pt x="1107" y="1227"/>
                      </a:lnTo>
                      <a:lnTo>
                        <a:pt x="1110" y="1227"/>
                      </a:lnTo>
                      <a:lnTo>
                        <a:pt x="1114" y="1225"/>
                      </a:lnTo>
                      <a:lnTo>
                        <a:pt x="1117" y="1222"/>
                      </a:lnTo>
                      <a:lnTo>
                        <a:pt x="1120" y="1217"/>
                      </a:lnTo>
                      <a:lnTo>
                        <a:pt x="1121" y="1212"/>
                      </a:lnTo>
                      <a:lnTo>
                        <a:pt x="1122" y="1204"/>
                      </a:lnTo>
                      <a:lnTo>
                        <a:pt x="1122" y="1194"/>
                      </a:lnTo>
                      <a:lnTo>
                        <a:pt x="1121" y="1183"/>
                      </a:lnTo>
                      <a:lnTo>
                        <a:pt x="1117" y="1168"/>
                      </a:lnTo>
                      <a:lnTo>
                        <a:pt x="1117" y="1168"/>
                      </a:lnTo>
                      <a:lnTo>
                        <a:pt x="1110" y="1163"/>
                      </a:lnTo>
                      <a:lnTo>
                        <a:pt x="1102" y="1158"/>
                      </a:lnTo>
                      <a:lnTo>
                        <a:pt x="1093" y="1154"/>
                      </a:lnTo>
                      <a:lnTo>
                        <a:pt x="1083" y="1151"/>
                      </a:lnTo>
                      <a:lnTo>
                        <a:pt x="1071" y="1148"/>
                      </a:lnTo>
                      <a:lnTo>
                        <a:pt x="1057" y="1147"/>
                      </a:lnTo>
                      <a:lnTo>
                        <a:pt x="1042" y="1148"/>
                      </a:lnTo>
                      <a:lnTo>
                        <a:pt x="1026" y="1149"/>
                      </a:lnTo>
                      <a:lnTo>
                        <a:pt x="1026" y="1149"/>
                      </a:lnTo>
                      <a:lnTo>
                        <a:pt x="996" y="1145"/>
                      </a:lnTo>
                      <a:lnTo>
                        <a:pt x="984" y="1141"/>
                      </a:lnTo>
                      <a:lnTo>
                        <a:pt x="972" y="1138"/>
                      </a:lnTo>
                      <a:lnTo>
                        <a:pt x="962" y="1135"/>
                      </a:lnTo>
                      <a:lnTo>
                        <a:pt x="953" y="1129"/>
                      </a:lnTo>
                      <a:lnTo>
                        <a:pt x="945" y="1122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41" y="1117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2" y="1103"/>
                      </a:lnTo>
                      <a:lnTo>
                        <a:pt x="927" y="1091"/>
                      </a:lnTo>
                      <a:lnTo>
                        <a:pt x="923" y="1075"/>
                      </a:lnTo>
                      <a:lnTo>
                        <a:pt x="919" y="1055"/>
                      </a:lnTo>
                      <a:lnTo>
                        <a:pt x="919" y="1055"/>
                      </a:lnTo>
                      <a:lnTo>
                        <a:pt x="915" y="1049"/>
                      </a:lnTo>
                      <a:lnTo>
                        <a:pt x="910" y="1046"/>
                      </a:lnTo>
                      <a:lnTo>
                        <a:pt x="903" y="1042"/>
                      </a:lnTo>
                      <a:lnTo>
                        <a:pt x="899" y="1042"/>
                      </a:lnTo>
                      <a:lnTo>
                        <a:pt x="895" y="1042"/>
                      </a:lnTo>
                      <a:lnTo>
                        <a:pt x="891" y="1044"/>
                      </a:lnTo>
                      <a:lnTo>
                        <a:pt x="885" y="1047"/>
                      </a:lnTo>
                      <a:lnTo>
                        <a:pt x="880" y="1051"/>
                      </a:lnTo>
                      <a:lnTo>
                        <a:pt x="876" y="1056"/>
                      </a:lnTo>
                      <a:lnTo>
                        <a:pt x="870" y="1063"/>
                      </a:lnTo>
                      <a:lnTo>
                        <a:pt x="864" y="1072"/>
                      </a:lnTo>
                      <a:lnTo>
                        <a:pt x="864" y="1072"/>
                      </a:lnTo>
                      <a:lnTo>
                        <a:pt x="862" y="1077"/>
                      </a:lnTo>
                      <a:lnTo>
                        <a:pt x="862" y="1082"/>
                      </a:lnTo>
                      <a:lnTo>
                        <a:pt x="862" y="1086"/>
                      </a:lnTo>
                      <a:lnTo>
                        <a:pt x="863" y="1092"/>
                      </a:lnTo>
                      <a:lnTo>
                        <a:pt x="866" y="1103"/>
                      </a:lnTo>
                      <a:lnTo>
                        <a:pt x="871" y="1115"/>
                      </a:lnTo>
                      <a:lnTo>
                        <a:pt x="873" y="1126"/>
                      </a:lnTo>
                      <a:lnTo>
                        <a:pt x="872" y="1130"/>
                      </a:lnTo>
                      <a:lnTo>
                        <a:pt x="871" y="1135"/>
                      </a:lnTo>
                      <a:lnTo>
                        <a:pt x="869" y="1137"/>
                      </a:lnTo>
                      <a:lnTo>
                        <a:pt x="864" y="1139"/>
                      </a:lnTo>
                      <a:lnTo>
                        <a:pt x="858" y="1139"/>
                      </a:lnTo>
                      <a:lnTo>
                        <a:pt x="849" y="1139"/>
                      </a:lnTo>
                      <a:lnTo>
                        <a:pt x="849" y="1139"/>
                      </a:lnTo>
                      <a:lnTo>
                        <a:pt x="845" y="1137"/>
                      </a:lnTo>
                      <a:lnTo>
                        <a:pt x="840" y="1133"/>
                      </a:lnTo>
                      <a:lnTo>
                        <a:pt x="830" y="1125"/>
                      </a:lnTo>
                      <a:lnTo>
                        <a:pt x="819" y="1114"/>
                      </a:lnTo>
                      <a:lnTo>
                        <a:pt x="808" y="1100"/>
                      </a:lnTo>
                      <a:lnTo>
                        <a:pt x="796" y="1083"/>
                      </a:lnTo>
                      <a:lnTo>
                        <a:pt x="784" y="1064"/>
                      </a:lnTo>
                      <a:lnTo>
                        <a:pt x="757" y="1024"/>
                      </a:lnTo>
                      <a:lnTo>
                        <a:pt x="731" y="980"/>
                      </a:lnTo>
                      <a:lnTo>
                        <a:pt x="703" y="937"/>
                      </a:lnTo>
                      <a:lnTo>
                        <a:pt x="690" y="917"/>
                      </a:lnTo>
                      <a:lnTo>
                        <a:pt x="677" y="899"/>
                      </a:lnTo>
                      <a:lnTo>
                        <a:pt x="664" y="881"/>
                      </a:lnTo>
                      <a:lnTo>
                        <a:pt x="651" y="868"/>
                      </a:lnTo>
                      <a:lnTo>
                        <a:pt x="651" y="868"/>
                      </a:lnTo>
                      <a:lnTo>
                        <a:pt x="644" y="860"/>
                      </a:lnTo>
                      <a:lnTo>
                        <a:pt x="640" y="851"/>
                      </a:lnTo>
                      <a:lnTo>
                        <a:pt x="636" y="845"/>
                      </a:lnTo>
                      <a:lnTo>
                        <a:pt x="634" y="838"/>
                      </a:lnTo>
                      <a:lnTo>
                        <a:pt x="634" y="831"/>
                      </a:lnTo>
                      <a:lnTo>
                        <a:pt x="635" y="825"/>
                      </a:lnTo>
                      <a:lnTo>
                        <a:pt x="637" y="819"/>
                      </a:lnTo>
                      <a:lnTo>
                        <a:pt x="640" y="815"/>
                      </a:lnTo>
                      <a:lnTo>
                        <a:pt x="644" y="810"/>
                      </a:lnTo>
                      <a:lnTo>
                        <a:pt x="650" y="805"/>
                      </a:lnTo>
                      <a:lnTo>
                        <a:pt x="656" y="802"/>
                      </a:lnTo>
                      <a:lnTo>
                        <a:pt x="663" y="799"/>
                      </a:lnTo>
                      <a:lnTo>
                        <a:pt x="678" y="794"/>
                      </a:lnTo>
                      <a:lnTo>
                        <a:pt x="696" y="790"/>
                      </a:lnTo>
                      <a:lnTo>
                        <a:pt x="696" y="790"/>
                      </a:lnTo>
                      <a:lnTo>
                        <a:pt x="697" y="782"/>
                      </a:lnTo>
                      <a:lnTo>
                        <a:pt x="698" y="775"/>
                      </a:lnTo>
                      <a:lnTo>
                        <a:pt x="697" y="769"/>
                      </a:lnTo>
                      <a:lnTo>
                        <a:pt x="695" y="763"/>
                      </a:lnTo>
                      <a:lnTo>
                        <a:pt x="690" y="756"/>
                      </a:lnTo>
                      <a:lnTo>
                        <a:pt x="685" y="750"/>
                      </a:lnTo>
                      <a:lnTo>
                        <a:pt x="666" y="735"/>
                      </a:lnTo>
                      <a:lnTo>
                        <a:pt x="666" y="735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70" y="645"/>
                      </a:lnTo>
                      <a:lnTo>
                        <a:pt x="673" y="643"/>
                      </a:lnTo>
                      <a:lnTo>
                        <a:pt x="677" y="642"/>
                      </a:lnTo>
                      <a:lnTo>
                        <a:pt x="681" y="644"/>
                      </a:lnTo>
                      <a:lnTo>
                        <a:pt x="686" y="648"/>
                      </a:lnTo>
                      <a:lnTo>
                        <a:pt x="691" y="652"/>
                      </a:lnTo>
                      <a:lnTo>
                        <a:pt x="702" y="664"/>
                      </a:lnTo>
                      <a:lnTo>
                        <a:pt x="713" y="677"/>
                      </a:lnTo>
                      <a:lnTo>
                        <a:pt x="724" y="689"/>
                      </a:lnTo>
                      <a:lnTo>
                        <a:pt x="729" y="694"/>
                      </a:lnTo>
                      <a:lnTo>
                        <a:pt x="734" y="698"/>
                      </a:lnTo>
                      <a:lnTo>
                        <a:pt x="739" y="701"/>
                      </a:lnTo>
                      <a:lnTo>
                        <a:pt x="743" y="702"/>
                      </a:lnTo>
                      <a:lnTo>
                        <a:pt x="743" y="702"/>
                      </a:lnTo>
                      <a:lnTo>
                        <a:pt x="750" y="700"/>
                      </a:lnTo>
                      <a:lnTo>
                        <a:pt x="752" y="697"/>
                      </a:lnTo>
                      <a:lnTo>
                        <a:pt x="754" y="695"/>
                      </a:lnTo>
                      <a:lnTo>
                        <a:pt x="755" y="689"/>
                      </a:lnTo>
                      <a:lnTo>
                        <a:pt x="755" y="683"/>
                      </a:lnTo>
                      <a:lnTo>
                        <a:pt x="751" y="675"/>
                      </a:lnTo>
                      <a:lnTo>
                        <a:pt x="748" y="668"/>
                      </a:lnTo>
                      <a:lnTo>
                        <a:pt x="736" y="650"/>
                      </a:lnTo>
                      <a:lnTo>
                        <a:pt x="723" y="631"/>
                      </a:lnTo>
                      <a:lnTo>
                        <a:pt x="709" y="612"/>
                      </a:lnTo>
                      <a:lnTo>
                        <a:pt x="704" y="602"/>
                      </a:lnTo>
                      <a:lnTo>
                        <a:pt x="700" y="593"/>
                      </a:lnTo>
                      <a:lnTo>
                        <a:pt x="696" y="584"/>
                      </a:lnTo>
                      <a:lnTo>
                        <a:pt x="696" y="576"/>
                      </a:lnTo>
                      <a:lnTo>
                        <a:pt x="696" y="576"/>
                      </a:lnTo>
                      <a:lnTo>
                        <a:pt x="696" y="558"/>
                      </a:lnTo>
                      <a:lnTo>
                        <a:pt x="698" y="541"/>
                      </a:lnTo>
                      <a:lnTo>
                        <a:pt x="701" y="525"/>
                      </a:lnTo>
                      <a:lnTo>
                        <a:pt x="704" y="511"/>
                      </a:lnTo>
                      <a:lnTo>
                        <a:pt x="709" y="498"/>
                      </a:lnTo>
                      <a:lnTo>
                        <a:pt x="713" y="486"/>
                      </a:lnTo>
                      <a:lnTo>
                        <a:pt x="719" y="475"/>
                      </a:lnTo>
                      <a:lnTo>
                        <a:pt x="725" y="467"/>
                      </a:lnTo>
                      <a:lnTo>
                        <a:pt x="732" y="459"/>
                      </a:lnTo>
                      <a:lnTo>
                        <a:pt x="739" y="451"/>
                      </a:lnTo>
                      <a:lnTo>
                        <a:pt x="747" y="445"/>
                      </a:lnTo>
                      <a:lnTo>
                        <a:pt x="754" y="441"/>
                      </a:lnTo>
                      <a:lnTo>
                        <a:pt x="762" y="436"/>
                      </a:lnTo>
                      <a:lnTo>
                        <a:pt x="770" y="433"/>
                      </a:lnTo>
                      <a:lnTo>
                        <a:pt x="786" y="427"/>
                      </a:lnTo>
                      <a:lnTo>
                        <a:pt x="802" y="423"/>
                      </a:lnTo>
                      <a:lnTo>
                        <a:pt x="817" y="422"/>
                      </a:lnTo>
                      <a:lnTo>
                        <a:pt x="843" y="421"/>
                      </a:lnTo>
                      <a:lnTo>
                        <a:pt x="853" y="421"/>
                      </a:lnTo>
                      <a:lnTo>
                        <a:pt x="859" y="421"/>
                      </a:lnTo>
                      <a:lnTo>
                        <a:pt x="861" y="420"/>
                      </a:lnTo>
                      <a:lnTo>
                        <a:pt x="862" y="419"/>
                      </a:lnTo>
                      <a:lnTo>
                        <a:pt x="862" y="416"/>
                      </a:lnTo>
                      <a:lnTo>
                        <a:pt x="861" y="415"/>
                      </a:lnTo>
                      <a:lnTo>
                        <a:pt x="861" y="415"/>
                      </a:lnTo>
                      <a:lnTo>
                        <a:pt x="853" y="404"/>
                      </a:lnTo>
                      <a:lnTo>
                        <a:pt x="845" y="391"/>
                      </a:lnTo>
                      <a:lnTo>
                        <a:pt x="836" y="376"/>
                      </a:lnTo>
                      <a:lnTo>
                        <a:pt x="827" y="359"/>
                      </a:lnTo>
                      <a:lnTo>
                        <a:pt x="810" y="319"/>
                      </a:lnTo>
                      <a:lnTo>
                        <a:pt x="790" y="270"/>
                      </a:lnTo>
                      <a:lnTo>
                        <a:pt x="771" y="214"/>
                      </a:lnTo>
                      <a:lnTo>
                        <a:pt x="751" y="151"/>
                      </a:lnTo>
                      <a:lnTo>
                        <a:pt x="731" y="78"/>
                      </a:lnTo>
                      <a:lnTo>
                        <a:pt x="710" y="0"/>
                      </a:lnTo>
                      <a:lnTo>
                        <a:pt x="710" y="0"/>
                      </a:lnTo>
                      <a:lnTo>
                        <a:pt x="701" y="0"/>
                      </a:lnTo>
                      <a:lnTo>
                        <a:pt x="693" y="2"/>
                      </a:lnTo>
                      <a:lnTo>
                        <a:pt x="686" y="6"/>
                      </a:lnTo>
                      <a:lnTo>
                        <a:pt x="679" y="9"/>
                      </a:lnTo>
                      <a:lnTo>
                        <a:pt x="666" y="16"/>
                      </a:lnTo>
                      <a:lnTo>
                        <a:pt x="659" y="18"/>
                      </a:lnTo>
                      <a:lnTo>
                        <a:pt x="651" y="18"/>
                      </a:lnTo>
                      <a:lnTo>
                        <a:pt x="651" y="18"/>
                      </a:lnTo>
                      <a:lnTo>
                        <a:pt x="647" y="18"/>
                      </a:lnTo>
                      <a:lnTo>
                        <a:pt x="642" y="17"/>
                      </a:lnTo>
                      <a:lnTo>
                        <a:pt x="635" y="14"/>
                      </a:lnTo>
                      <a:lnTo>
                        <a:pt x="622" y="3"/>
                      </a:lnTo>
                      <a:lnTo>
                        <a:pt x="622" y="3"/>
                      </a:lnTo>
                      <a:lnTo>
                        <a:pt x="616" y="13"/>
                      </a:lnTo>
                      <a:lnTo>
                        <a:pt x="612" y="21"/>
                      </a:lnTo>
                      <a:lnTo>
                        <a:pt x="610" y="30"/>
                      </a:lnTo>
                      <a:lnTo>
                        <a:pt x="609" y="39"/>
                      </a:lnTo>
                      <a:lnTo>
                        <a:pt x="606" y="60"/>
                      </a:lnTo>
                      <a:lnTo>
                        <a:pt x="605" y="70"/>
                      </a:lnTo>
                      <a:lnTo>
                        <a:pt x="603" y="80"/>
                      </a:lnTo>
                      <a:lnTo>
                        <a:pt x="603" y="80"/>
                      </a:lnTo>
                      <a:lnTo>
                        <a:pt x="598" y="93"/>
                      </a:lnTo>
                      <a:lnTo>
                        <a:pt x="594" y="105"/>
                      </a:lnTo>
                      <a:lnTo>
                        <a:pt x="584" y="128"/>
                      </a:lnTo>
                      <a:lnTo>
                        <a:pt x="580" y="139"/>
                      </a:lnTo>
                      <a:lnTo>
                        <a:pt x="576" y="152"/>
                      </a:lnTo>
                      <a:lnTo>
                        <a:pt x="574" y="166"/>
                      </a:lnTo>
                      <a:lnTo>
                        <a:pt x="574" y="181"/>
                      </a:lnTo>
                      <a:lnTo>
                        <a:pt x="574" y="181"/>
                      </a:lnTo>
                      <a:lnTo>
                        <a:pt x="574" y="216"/>
                      </a:lnTo>
                      <a:lnTo>
                        <a:pt x="574" y="216"/>
                      </a:lnTo>
                      <a:lnTo>
                        <a:pt x="573" y="228"/>
                      </a:lnTo>
                      <a:lnTo>
                        <a:pt x="569" y="238"/>
                      </a:lnTo>
                      <a:lnTo>
                        <a:pt x="565" y="245"/>
                      </a:lnTo>
                      <a:lnTo>
                        <a:pt x="559" y="252"/>
                      </a:lnTo>
                      <a:lnTo>
                        <a:pt x="552" y="257"/>
                      </a:lnTo>
                      <a:lnTo>
                        <a:pt x="544" y="260"/>
                      </a:lnTo>
                      <a:lnTo>
                        <a:pt x="535" y="262"/>
                      </a:lnTo>
                      <a:lnTo>
                        <a:pt x="525" y="265"/>
                      </a:lnTo>
                      <a:lnTo>
                        <a:pt x="504" y="267"/>
                      </a:lnTo>
                      <a:lnTo>
                        <a:pt x="482" y="269"/>
                      </a:lnTo>
                      <a:lnTo>
                        <a:pt x="462" y="273"/>
                      </a:lnTo>
                      <a:lnTo>
                        <a:pt x="453" y="275"/>
                      </a:lnTo>
                      <a:lnTo>
                        <a:pt x="445" y="280"/>
                      </a:lnTo>
                      <a:lnTo>
                        <a:pt x="445" y="280"/>
                      </a:lnTo>
                      <a:lnTo>
                        <a:pt x="421" y="299"/>
                      </a:lnTo>
                      <a:lnTo>
                        <a:pt x="413" y="304"/>
                      </a:lnTo>
                      <a:lnTo>
                        <a:pt x="405" y="308"/>
                      </a:lnTo>
                      <a:lnTo>
                        <a:pt x="397" y="312"/>
                      </a:lnTo>
                      <a:lnTo>
                        <a:pt x="390" y="313"/>
                      </a:lnTo>
                      <a:lnTo>
                        <a:pt x="390" y="313"/>
                      </a:lnTo>
                      <a:lnTo>
                        <a:pt x="382" y="312"/>
                      </a:lnTo>
                      <a:lnTo>
                        <a:pt x="374" y="308"/>
                      </a:lnTo>
                      <a:lnTo>
                        <a:pt x="368" y="303"/>
                      </a:lnTo>
                      <a:lnTo>
                        <a:pt x="364" y="296"/>
                      </a:lnTo>
                      <a:lnTo>
                        <a:pt x="359" y="288"/>
                      </a:lnTo>
                      <a:lnTo>
                        <a:pt x="357" y="278"/>
                      </a:lnTo>
                      <a:lnTo>
                        <a:pt x="352" y="259"/>
                      </a:lnTo>
                      <a:lnTo>
                        <a:pt x="347" y="239"/>
                      </a:lnTo>
                      <a:lnTo>
                        <a:pt x="345" y="230"/>
                      </a:lnTo>
                      <a:lnTo>
                        <a:pt x="343" y="222"/>
                      </a:lnTo>
                      <a:lnTo>
                        <a:pt x="339" y="215"/>
                      </a:lnTo>
                      <a:lnTo>
                        <a:pt x="335" y="211"/>
                      </a:lnTo>
                      <a:lnTo>
                        <a:pt x="330" y="207"/>
                      </a:lnTo>
                      <a:lnTo>
                        <a:pt x="323" y="206"/>
                      </a:lnTo>
                      <a:lnTo>
                        <a:pt x="323" y="206"/>
                      </a:lnTo>
                      <a:lnTo>
                        <a:pt x="315" y="207"/>
                      </a:lnTo>
                      <a:lnTo>
                        <a:pt x="308" y="209"/>
                      </a:lnTo>
                      <a:lnTo>
                        <a:pt x="303" y="214"/>
                      </a:lnTo>
                      <a:lnTo>
                        <a:pt x="298" y="220"/>
                      </a:lnTo>
                      <a:lnTo>
                        <a:pt x="288" y="230"/>
                      </a:lnTo>
                      <a:lnTo>
                        <a:pt x="283" y="236"/>
                      </a:lnTo>
                      <a:lnTo>
                        <a:pt x="276" y="239"/>
                      </a:lnTo>
                      <a:lnTo>
                        <a:pt x="276" y="239"/>
                      </a:lnTo>
                      <a:lnTo>
                        <a:pt x="253" y="246"/>
                      </a:lnTo>
                      <a:lnTo>
                        <a:pt x="231" y="254"/>
                      </a:lnTo>
                      <a:lnTo>
                        <a:pt x="210" y="262"/>
                      </a:lnTo>
                      <a:lnTo>
                        <a:pt x="192" y="273"/>
                      </a:lnTo>
                      <a:lnTo>
                        <a:pt x="175" y="284"/>
                      </a:lnTo>
                      <a:lnTo>
                        <a:pt x="159" y="299"/>
                      </a:lnTo>
                      <a:lnTo>
                        <a:pt x="144" y="315"/>
                      </a:lnTo>
                      <a:lnTo>
                        <a:pt x="129" y="335"/>
                      </a:lnTo>
                      <a:lnTo>
                        <a:pt x="129" y="335"/>
                      </a:lnTo>
                      <a:lnTo>
                        <a:pt x="122" y="344"/>
                      </a:lnTo>
                      <a:lnTo>
                        <a:pt x="114" y="353"/>
                      </a:lnTo>
                      <a:lnTo>
                        <a:pt x="106" y="361"/>
                      </a:lnTo>
                      <a:lnTo>
                        <a:pt x="97" y="369"/>
                      </a:lnTo>
                      <a:lnTo>
                        <a:pt x="77" y="383"/>
                      </a:lnTo>
                      <a:lnTo>
                        <a:pt x="55" y="400"/>
                      </a:lnTo>
                      <a:lnTo>
                        <a:pt x="55" y="400"/>
                      </a:lnTo>
                      <a:lnTo>
                        <a:pt x="54" y="405"/>
                      </a:lnTo>
                      <a:lnTo>
                        <a:pt x="53" y="410"/>
                      </a:lnTo>
                      <a:lnTo>
                        <a:pt x="54" y="420"/>
                      </a:lnTo>
                      <a:lnTo>
                        <a:pt x="54" y="425"/>
                      </a:lnTo>
                      <a:lnTo>
                        <a:pt x="54" y="430"/>
                      </a:lnTo>
                      <a:lnTo>
                        <a:pt x="52" y="434"/>
                      </a:lnTo>
                      <a:lnTo>
                        <a:pt x="48" y="437"/>
                      </a:lnTo>
                      <a:lnTo>
                        <a:pt x="48" y="437"/>
                      </a:lnTo>
                      <a:lnTo>
                        <a:pt x="38" y="444"/>
                      </a:lnTo>
                      <a:lnTo>
                        <a:pt x="29" y="448"/>
                      </a:lnTo>
                      <a:lnTo>
                        <a:pt x="21" y="451"/>
                      </a:lnTo>
                      <a:lnTo>
                        <a:pt x="14" y="454"/>
                      </a:lnTo>
                      <a:lnTo>
                        <a:pt x="11" y="456"/>
                      </a:lnTo>
                      <a:lnTo>
                        <a:pt x="8" y="459"/>
                      </a:lnTo>
                      <a:lnTo>
                        <a:pt x="6" y="463"/>
                      </a:lnTo>
                      <a:lnTo>
                        <a:pt x="5" y="466"/>
                      </a:lnTo>
                      <a:lnTo>
                        <a:pt x="2" y="479"/>
                      </a:lnTo>
                      <a:lnTo>
                        <a:pt x="1" y="496"/>
                      </a:lnTo>
                      <a:lnTo>
                        <a:pt x="1" y="496"/>
                      </a:lnTo>
                      <a:lnTo>
                        <a:pt x="1" y="505"/>
                      </a:lnTo>
                      <a:lnTo>
                        <a:pt x="0" y="514"/>
                      </a:lnTo>
                      <a:lnTo>
                        <a:pt x="0" y="522"/>
                      </a:lnTo>
                      <a:lnTo>
                        <a:pt x="0" y="526"/>
                      </a:lnTo>
                      <a:lnTo>
                        <a:pt x="1" y="529"/>
                      </a:lnTo>
                      <a:lnTo>
                        <a:pt x="1" y="529"/>
                      </a:lnTo>
                      <a:lnTo>
                        <a:pt x="6" y="530"/>
                      </a:lnTo>
                      <a:lnTo>
                        <a:pt x="13" y="530"/>
                      </a:lnTo>
                      <a:lnTo>
                        <a:pt x="26" y="530"/>
                      </a:lnTo>
                      <a:lnTo>
                        <a:pt x="42" y="530"/>
                      </a:lnTo>
                      <a:lnTo>
                        <a:pt x="55" y="533"/>
                      </a:lnTo>
                      <a:lnTo>
                        <a:pt x="55" y="533"/>
                      </a:lnTo>
                      <a:lnTo>
                        <a:pt x="59" y="534"/>
                      </a:lnTo>
                      <a:lnTo>
                        <a:pt x="61" y="536"/>
                      </a:lnTo>
                      <a:lnTo>
                        <a:pt x="64" y="541"/>
                      </a:lnTo>
                      <a:lnTo>
                        <a:pt x="67" y="548"/>
                      </a:lnTo>
                      <a:lnTo>
                        <a:pt x="67" y="555"/>
                      </a:lnTo>
                      <a:lnTo>
                        <a:pt x="64" y="570"/>
                      </a:lnTo>
                      <a:lnTo>
                        <a:pt x="63" y="584"/>
                      </a:lnTo>
                      <a:lnTo>
                        <a:pt x="63" y="584"/>
                      </a:lnTo>
                      <a:lnTo>
                        <a:pt x="64" y="588"/>
                      </a:lnTo>
                      <a:lnTo>
                        <a:pt x="65" y="591"/>
                      </a:lnTo>
                      <a:lnTo>
                        <a:pt x="70" y="597"/>
                      </a:lnTo>
                      <a:lnTo>
                        <a:pt x="77" y="601"/>
                      </a:lnTo>
                      <a:lnTo>
                        <a:pt x="84" y="603"/>
                      </a:lnTo>
                      <a:lnTo>
                        <a:pt x="92" y="605"/>
                      </a:lnTo>
                      <a:lnTo>
                        <a:pt x="101" y="605"/>
                      </a:lnTo>
                      <a:lnTo>
                        <a:pt x="118" y="606"/>
                      </a:lnTo>
                      <a:lnTo>
                        <a:pt x="118" y="606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5" y="672"/>
                      </a:lnTo>
                      <a:lnTo>
                        <a:pt x="186" y="680"/>
                      </a:lnTo>
                      <a:lnTo>
                        <a:pt x="187" y="687"/>
                      </a:lnTo>
                      <a:lnTo>
                        <a:pt x="190" y="693"/>
                      </a:lnTo>
                      <a:lnTo>
                        <a:pt x="193" y="697"/>
                      </a:lnTo>
                      <a:lnTo>
                        <a:pt x="197" y="702"/>
                      </a:lnTo>
                      <a:lnTo>
                        <a:pt x="201" y="704"/>
                      </a:lnTo>
                      <a:lnTo>
                        <a:pt x="207" y="706"/>
                      </a:lnTo>
                      <a:lnTo>
                        <a:pt x="217" y="709"/>
                      </a:lnTo>
                      <a:lnTo>
                        <a:pt x="231" y="710"/>
                      </a:lnTo>
                      <a:lnTo>
                        <a:pt x="245" y="711"/>
                      </a:lnTo>
                      <a:lnTo>
                        <a:pt x="261" y="713"/>
                      </a:lnTo>
                      <a:lnTo>
                        <a:pt x="261" y="713"/>
                      </a:lnTo>
                      <a:lnTo>
                        <a:pt x="268" y="715"/>
                      </a:lnTo>
                      <a:lnTo>
                        <a:pt x="274" y="717"/>
                      </a:lnTo>
                      <a:lnTo>
                        <a:pt x="278" y="721"/>
                      </a:lnTo>
                      <a:lnTo>
                        <a:pt x="282" y="726"/>
                      </a:lnTo>
                      <a:lnTo>
                        <a:pt x="285" y="732"/>
                      </a:lnTo>
                      <a:lnTo>
                        <a:pt x="288" y="738"/>
                      </a:lnTo>
                      <a:lnTo>
                        <a:pt x="292" y="751"/>
                      </a:lnTo>
                      <a:lnTo>
                        <a:pt x="296" y="764"/>
                      </a:lnTo>
                      <a:lnTo>
                        <a:pt x="299" y="775"/>
                      </a:lnTo>
                      <a:lnTo>
                        <a:pt x="301" y="780"/>
                      </a:lnTo>
                      <a:lnTo>
                        <a:pt x="304" y="784"/>
                      </a:lnTo>
                      <a:lnTo>
                        <a:pt x="306" y="786"/>
                      </a:lnTo>
                      <a:lnTo>
                        <a:pt x="309" y="787"/>
                      </a:lnTo>
                      <a:lnTo>
                        <a:pt x="309" y="787"/>
                      </a:lnTo>
                      <a:lnTo>
                        <a:pt x="314" y="786"/>
                      </a:lnTo>
                      <a:lnTo>
                        <a:pt x="317" y="785"/>
                      </a:lnTo>
                      <a:lnTo>
                        <a:pt x="323" y="781"/>
                      </a:lnTo>
                      <a:lnTo>
                        <a:pt x="328" y="777"/>
                      </a:lnTo>
                      <a:lnTo>
                        <a:pt x="331" y="775"/>
                      </a:lnTo>
                      <a:lnTo>
                        <a:pt x="335" y="775"/>
                      </a:lnTo>
                      <a:lnTo>
                        <a:pt x="335" y="775"/>
                      </a:lnTo>
                      <a:lnTo>
                        <a:pt x="336" y="779"/>
                      </a:lnTo>
                      <a:lnTo>
                        <a:pt x="337" y="784"/>
                      </a:lnTo>
                      <a:lnTo>
                        <a:pt x="341" y="787"/>
                      </a:lnTo>
                      <a:lnTo>
                        <a:pt x="344" y="790"/>
                      </a:lnTo>
                      <a:lnTo>
                        <a:pt x="347" y="793"/>
                      </a:lnTo>
                      <a:lnTo>
                        <a:pt x="352" y="795"/>
                      </a:lnTo>
                      <a:lnTo>
                        <a:pt x="357" y="796"/>
                      </a:lnTo>
                      <a:lnTo>
                        <a:pt x="361" y="797"/>
                      </a:lnTo>
                      <a:lnTo>
                        <a:pt x="361" y="797"/>
                      </a:lnTo>
                      <a:lnTo>
                        <a:pt x="366" y="796"/>
                      </a:lnTo>
                      <a:lnTo>
                        <a:pt x="372" y="795"/>
                      </a:lnTo>
                      <a:lnTo>
                        <a:pt x="376" y="792"/>
                      </a:lnTo>
                      <a:lnTo>
                        <a:pt x="381" y="789"/>
                      </a:lnTo>
                      <a:lnTo>
                        <a:pt x="388" y="781"/>
                      </a:lnTo>
                      <a:lnTo>
                        <a:pt x="393" y="775"/>
                      </a:lnTo>
                      <a:lnTo>
                        <a:pt x="393" y="775"/>
                      </a:lnTo>
                      <a:lnTo>
                        <a:pt x="389" y="764"/>
                      </a:lnTo>
                      <a:lnTo>
                        <a:pt x="383" y="754"/>
                      </a:lnTo>
                      <a:lnTo>
                        <a:pt x="376" y="743"/>
                      </a:lnTo>
                      <a:lnTo>
                        <a:pt x="367" y="734"/>
                      </a:lnTo>
                      <a:lnTo>
                        <a:pt x="359" y="725"/>
                      </a:lnTo>
                      <a:lnTo>
                        <a:pt x="350" y="718"/>
                      </a:lnTo>
                      <a:lnTo>
                        <a:pt x="330" y="703"/>
                      </a:lnTo>
                      <a:lnTo>
                        <a:pt x="313" y="693"/>
                      </a:lnTo>
                      <a:lnTo>
                        <a:pt x="298" y="685"/>
                      </a:lnTo>
                      <a:lnTo>
                        <a:pt x="288" y="679"/>
                      </a:lnTo>
                      <a:lnTo>
                        <a:pt x="284" y="675"/>
                      </a:lnTo>
                      <a:lnTo>
                        <a:pt x="284" y="675"/>
                      </a:lnTo>
                      <a:lnTo>
                        <a:pt x="284" y="670"/>
                      </a:lnTo>
                      <a:lnTo>
                        <a:pt x="285" y="662"/>
                      </a:lnTo>
                      <a:lnTo>
                        <a:pt x="291" y="643"/>
                      </a:lnTo>
                      <a:lnTo>
                        <a:pt x="299" y="621"/>
                      </a:lnTo>
                      <a:lnTo>
                        <a:pt x="309" y="599"/>
                      </a:lnTo>
                      <a:lnTo>
                        <a:pt x="316" y="589"/>
                      </a:lnTo>
                      <a:lnTo>
                        <a:pt x="323" y="580"/>
                      </a:lnTo>
                      <a:lnTo>
                        <a:pt x="330" y="571"/>
                      </a:lnTo>
                      <a:lnTo>
                        <a:pt x="338" y="564"/>
                      </a:lnTo>
                      <a:lnTo>
                        <a:pt x="346" y="557"/>
                      </a:lnTo>
                      <a:lnTo>
                        <a:pt x="354" y="553"/>
                      </a:lnTo>
                      <a:lnTo>
                        <a:pt x="364" y="551"/>
                      </a:lnTo>
                      <a:lnTo>
                        <a:pt x="372" y="551"/>
                      </a:lnTo>
                      <a:lnTo>
                        <a:pt x="372" y="551"/>
                      </a:lnTo>
                      <a:lnTo>
                        <a:pt x="366" y="566"/>
                      </a:lnTo>
                      <a:lnTo>
                        <a:pt x="360" y="579"/>
                      </a:lnTo>
                      <a:lnTo>
                        <a:pt x="357" y="593"/>
                      </a:lnTo>
                      <a:lnTo>
                        <a:pt x="354" y="604"/>
                      </a:lnTo>
                      <a:lnTo>
                        <a:pt x="353" y="616"/>
                      </a:lnTo>
                      <a:lnTo>
                        <a:pt x="353" y="626"/>
                      </a:lnTo>
                      <a:lnTo>
                        <a:pt x="354" y="636"/>
                      </a:lnTo>
                      <a:lnTo>
                        <a:pt x="357" y="647"/>
                      </a:lnTo>
                      <a:lnTo>
                        <a:pt x="359" y="655"/>
                      </a:lnTo>
                      <a:lnTo>
                        <a:pt x="362" y="664"/>
                      </a:lnTo>
                      <a:lnTo>
                        <a:pt x="367" y="672"/>
                      </a:lnTo>
                      <a:lnTo>
                        <a:pt x="372" y="679"/>
                      </a:lnTo>
                      <a:lnTo>
                        <a:pt x="384" y="693"/>
                      </a:lnTo>
                      <a:lnTo>
                        <a:pt x="397" y="705"/>
                      </a:lnTo>
                      <a:lnTo>
                        <a:pt x="412" y="716"/>
                      </a:lnTo>
                      <a:lnTo>
                        <a:pt x="428" y="726"/>
                      </a:lnTo>
                      <a:lnTo>
                        <a:pt x="457" y="743"/>
                      </a:lnTo>
                      <a:lnTo>
                        <a:pt x="471" y="752"/>
                      </a:lnTo>
                      <a:lnTo>
                        <a:pt x="482" y="761"/>
                      </a:lnTo>
                      <a:lnTo>
                        <a:pt x="491" y="770"/>
                      </a:lnTo>
                      <a:lnTo>
                        <a:pt x="495" y="774"/>
                      </a:lnTo>
                      <a:lnTo>
                        <a:pt x="497" y="779"/>
                      </a:lnTo>
                      <a:lnTo>
                        <a:pt x="497" y="779"/>
                      </a:lnTo>
                      <a:lnTo>
                        <a:pt x="505" y="800"/>
                      </a:lnTo>
                      <a:lnTo>
                        <a:pt x="510" y="818"/>
                      </a:lnTo>
                      <a:lnTo>
                        <a:pt x="514" y="836"/>
                      </a:lnTo>
                      <a:lnTo>
                        <a:pt x="517" y="853"/>
                      </a:lnTo>
                      <a:lnTo>
                        <a:pt x="519" y="870"/>
                      </a:lnTo>
                      <a:lnTo>
                        <a:pt x="520" y="886"/>
                      </a:lnTo>
                      <a:lnTo>
                        <a:pt x="521" y="918"/>
                      </a:lnTo>
                      <a:lnTo>
                        <a:pt x="521" y="935"/>
                      </a:lnTo>
                      <a:lnTo>
                        <a:pt x="523" y="954"/>
                      </a:lnTo>
                      <a:lnTo>
                        <a:pt x="526" y="973"/>
                      </a:lnTo>
                      <a:lnTo>
                        <a:pt x="530" y="995"/>
                      </a:lnTo>
                      <a:lnTo>
                        <a:pt x="536" y="1018"/>
                      </a:lnTo>
                      <a:lnTo>
                        <a:pt x="543" y="1044"/>
                      </a:lnTo>
                      <a:lnTo>
                        <a:pt x="553" y="1071"/>
                      </a:lnTo>
                      <a:lnTo>
                        <a:pt x="567" y="1102"/>
                      </a:lnTo>
                      <a:lnTo>
                        <a:pt x="567" y="1102"/>
                      </a:lnTo>
                      <a:lnTo>
                        <a:pt x="575" y="1121"/>
                      </a:lnTo>
                      <a:lnTo>
                        <a:pt x="584" y="1143"/>
                      </a:lnTo>
                      <a:lnTo>
                        <a:pt x="603" y="1192"/>
                      </a:lnTo>
                      <a:lnTo>
                        <a:pt x="621" y="1246"/>
                      </a:lnTo>
                      <a:lnTo>
                        <a:pt x="636" y="1300"/>
                      </a:lnTo>
                      <a:lnTo>
                        <a:pt x="636" y="1300"/>
                      </a:lnTo>
                      <a:lnTo>
                        <a:pt x="644" y="1329"/>
                      </a:lnTo>
                      <a:lnTo>
                        <a:pt x="649" y="1354"/>
                      </a:lnTo>
                      <a:lnTo>
                        <a:pt x="650" y="1376"/>
                      </a:lnTo>
                      <a:lnTo>
                        <a:pt x="650" y="1396"/>
                      </a:lnTo>
                      <a:lnTo>
                        <a:pt x="648" y="1412"/>
                      </a:lnTo>
                      <a:lnTo>
                        <a:pt x="644" y="1426"/>
                      </a:lnTo>
                      <a:lnTo>
                        <a:pt x="637" y="1449"/>
                      </a:lnTo>
                      <a:lnTo>
                        <a:pt x="634" y="1458"/>
                      </a:lnTo>
                      <a:lnTo>
                        <a:pt x="633" y="1467"/>
                      </a:lnTo>
                      <a:lnTo>
                        <a:pt x="632" y="1475"/>
                      </a:lnTo>
                      <a:lnTo>
                        <a:pt x="634" y="1483"/>
                      </a:lnTo>
                      <a:lnTo>
                        <a:pt x="639" y="1492"/>
                      </a:lnTo>
                      <a:lnTo>
                        <a:pt x="648" y="1502"/>
                      </a:lnTo>
                      <a:lnTo>
                        <a:pt x="659" y="1512"/>
                      </a:lnTo>
                      <a:lnTo>
                        <a:pt x="677" y="1525"/>
                      </a:lnTo>
                      <a:lnTo>
                        <a:pt x="677" y="1525"/>
                      </a:lnTo>
                      <a:lnTo>
                        <a:pt x="686" y="1533"/>
                      </a:lnTo>
                      <a:lnTo>
                        <a:pt x="694" y="1541"/>
                      </a:lnTo>
                      <a:lnTo>
                        <a:pt x="698" y="1550"/>
                      </a:lnTo>
                      <a:lnTo>
                        <a:pt x="702" y="1559"/>
                      </a:lnTo>
                      <a:lnTo>
                        <a:pt x="704" y="1569"/>
                      </a:lnTo>
                      <a:lnTo>
                        <a:pt x="706" y="1580"/>
                      </a:lnTo>
                      <a:lnTo>
                        <a:pt x="710" y="1605"/>
                      </a:lnTo>
                      <a:lnTo>
                        <a:pt x="713" y="1619"/>
                      </a:lnTo>
                      <a:lnTo>
                        <a:pt x="718" y="1634"/>
                      </a:lnTo>
                      <a:lnTo>
                        <a:pt x="725" y="1649"/>
                      </a:lnTo>
                      <a:lnTo>
                        <a:pt x="733" y="1666"/>
                      </a:lnTo>
                      <a:lnTo>
                        <a:pt x="744" y="1685"/>
                      </a:lnTo>
                      <a:lnTo>
                        <a:pt x="761" y="1704"/>
                      </a:lnTo>
                      <a:lnTo>
                        <a:pt x="779" y="1726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>
                  <a:off x="4077209" y="3459221"/>
                  <a:ext cx="44163" cy="45864"/>
                </a:xfrm>
                <a:custGeom>
                  <a:rect b="b" l="l" r="r" t="t"/>
                  <a:pathLst>
                    <a:path extrusionOk="0" h="59" w="52">
                      <a:moveTo>
                        <a:pt x="44" y="25"/>
                      </a:moveTo>
                      <a:lnTo>
                        <a:pt x="44" y="25"/>
                      </a:lnTo>
                      <a:lnTo>
                        <a:pt x="41" y="25"/>
                      </a:lnTo>
                      <a:lnTo>
                        <a:pt x="39" y="23"/>
                      </a:lnTo>
                      <a:lnTo>
                        <a:pt x="38" y="21"/>
                      </a:lnTo>
                      <a:lnTo>
                        <a:pt x="36" y="17"/>
                      </a:lnTo>
                      <a:lnTo>
                        <a:pt x="36" y="8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27" y="5"/>
                      </a:lnTo>
                      <a:lnTo>
                        <a:pt x="15" y="13"/>
                      </a:lnTo>
                      <a:lnTo>
                        <a:pt x="9" y="17"/>
                      </a:lnTo>
                      <a:lnTo>
                        <a:pt x="4" y="23"/>
                      </a:lnTo>
                      <a:lnTo>
                        <a:pt x="1" y="28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6"/>
                      </a:lnTo>
                      <a:lnTo>
                        <a:pt x="11" y="51"/>
                      </a:lnTo>
                      <a:lnTo>
                        <a:pt x="18" y="54"/>
                      </a:lnTo>
                      <a:lnTo>
                        <a:pt x="26" y="56"/>
                      </a:lnTo>
                      <a:lnTo>
                        <a:pt x="34" y="57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2" y="37"/>
                      </a:lnTo>
                      <a:lnTo>
                        <a:pt x="52" y="37"/>
                      </a:lnTo>
                      <a:lnTo>
                        <a:pt x="52" y="37"/>
                      </a:lnTo>
                      <a:lnTo>
                        <a:pt x="50" y="37"/>
                      </a:lnTo>
                      <a:lnTo>
                        <a:pt x="49" y="36"/>
                      </a:lnTo>
                      <a:lnTo>
                        <a:pt x="48" y="31"/>
                      </a:lnTo>
                      <a:lnTo>
                        <a:pt x="47" y="28"/>
                      </a:lnTo>
                      <a:lnTo>
                        <a:pt x="46" y="26"/>
                      </a:lnTo>
                      <a:lnTo>
                        <a:pt x="44" y="25"/>
                      </a:lnTo>
                      <a:lnTo>
                        <a:pt x="44" y="2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6133234" y="2726978"/>
                  <a:ext cx="29442" cy="41119"/>
                </a:xfrm>
                <a:custGeom>
                  <a:rect b="b" l="l" r="r" t="t"/>
                  <a:pathLst>
                    <a:path extrusionOk="0" h="50" w="36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8" y="34"/>
                      </a:lnTo>
                      <a:lnTo>
                        <a:pt x="11" y="40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2"/>
                      </a:lnTo>
                      <a:lnTo>
                        <a:pt x="35" y="3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25"/>
                      </a:lnTo>
                      <a:lnTo>
                        <a:pt x="34" y="19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2" name="Google Shape;392;p5"/>
                <p:cNvSpPr/>
                <p:nvPr/>
              </p:nvSpPr>
              <p:spPr>
                <a:xfrm>
                  <a:off x="5882978" y="2674788"/>
                  <a:ext cx="37620" cy="52190"/>
                </a:xfrm>
                <a:custGeom>
                  <a:rect b="b" l="l" r="r" t="t"/>
                  <a:pathLst>
                    <a:path extrusionOk="0" h="67" w="45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4" y="22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1" y="16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4"/>
                      </a:lnTo>
                      <a:lnTo>
                        <a:pt x="14" y="43"/>
                      </a:lnTo>
                      <a:lnTo>
                        <a:pt x="25" y="60"/>
                      </a:lnTo>
                      <a:lnTo>
                        <a:pt x="30" y="64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1" y="62"/>
                      </a:lnTo>
                      <a:lnTo>
                        <a:pt x="42" y="60"/>
                      </a:lnTo>
                      <a:lnTo>
                        <a:pt x="43" y="55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3" name="Google Shape;393;p5"/>
                <p:cNvSpPr/>
                <p:nvPr/>
              </p:nvSpPr>
              <p:spPr>
                <a:xfrm>
                  <a:off x="2047355" y="4942684"/>
                  <a:ext cx="475977" cy="627862"/>
                </a:xfrm>
                <a:custGeom>
                  <a:rect b="b" l="l" r="r" t="t"/>
                  <a:pathLst>
                    <a:path extrusionOk="0" h="794" w="583">
                      <a:moveTo>
                        <a:pt x="314" y="717"/>
                      </a:moveTo>
                      <a:lnTo>
                        <a:pt x="314" y="717"/>
                      </a:lnTo>
                      <a:lnTo>
                        <a:pt x="316" y="705"/>
                      </a:lnTo>
                      <a:lnTo>
                        <a:pt x="318" y="695"/>
                      </a:lnTo>
                      <a:lnTo>
                        <a:pt x="323" y="687"/>
                      </a:lnTo>
                      <a:lnTo>
                        <a:pt x="329" y="679"/>
                      </a:lnTo>
                      <a:lnTo>
                        <a:pt x="343" y="664"/>
                      </a:lnTo>
                      <a:lnTo>
                        <a:pt x="351" y="656"/>
                      </a:lnTo>
                      <a:lnTo>
                        <a:pt x="358" y="648"/>
                      </a:lnTo>
                      <a:lnTo>
                        <a:pt x="358" y="648"/>
                      </a:lnTo>
                      <a:lnTo>
                        <a:pt x="367" y="633"/>
                      </a:lnTo>
                      <a:lnTo>
                        <a:pt x="372" y="621"/>
                      </a:lnTo>
                      <a:lnTo>
                        <a:pt x="374" y="611"/>
                      </a:lnTo>
                      <a:lnTo>
                        <a:pt x="375" y="602"/>
                      </a:lnTo>
                      <a:lnTo>
                        <a:pt x="377" y="592"/>
                      </a:lnTo>
                      <a:lnTo>
                        <a:pt x="379" y="582"/>
                      </a:lnTo>
                      <a:lnTo>
                        <a:pt x="384" y="572"/>
                      </a:lnTo>
                      <a:lnTo>
                        <a:pt x="392" y="559"/>
                      </a:lnTo>
                      <a:lnTo>
                        <a:pt x="392" y="559"/>
                      </a:lnTo>
                      <a:lnTo>
                        <a:pt x="403" y="549"/>
                      </a:lnTo>
                      <a:lnTo>
                        <a:pt x="423" y="534"/>
                      </a:lnTo>
                      <a:lnTo>
                        <a:pt x="434" y="527"/>
                      </a:lnTo>
                      <a:lnTo>
                        <a:pt x="445" y="521"/>
                      </a:lnTo>
                      <a:lnTo>
                        <a:pt x="454" y="516"/>
                      </a:lnTo>
                      <a:lnTo>
                        <a:pt x="461" y="515"/>
                      </a:lnTo>
                      <a:lnTo>
                        <a:pt x="461" y="515"/>
                      </a:lnTo>
                      <a:lnTo>
                        <a:pt x="465" y="515"/>
                      </a:lnTo>
                      <a:lnTo>
                        <a:pt x="469" y="516"/>
                      </a:lnTo>
                      <a:lnTo>
                        <a:pt x="476" y="520"/>
                      </a:lnTo>
                      <a:lnTo>
                        <a:pt x="482" y="524"/>
                      </a:lnTo>
                      <a:lnTo>
                        <a:pt x="486" y="526"/>
                      </a:lnTo>
                      <a:lnTo>
                        <a:pt x="491" y="526"/>
                      </a:lnTo>
                      <a:lnTo>
                        <a:pt x="491" y="526"/>
                      </a:lnTo>
                      <a:lnTo>
                        <a:pt x="493" y="524"/>
                      </a:lnTo>
                      <a:lnTo>
                        <a:pt x="495" y="522"/>
                      </a:lnTo>
                      <a:lnTo>
                        <a:pt x="503" y="512"/>
                      </a:lnTo>
                      <a:lnTo>
                        <a:pt x="511" y="496"/>
                      </a:lnTo>
                      <a:lnTo>
                        <a:pt x="520" y="478"/>
                      </a:lnTo>
                      <a:lnTo>
                        <a:pt x="535" y="444"/>
                      </a:lnTo>
                      <a:lnTo>
                        <a:pt x="540" y="430"/>
                      </a:lnTo>
                      <a:lnTo>
                        <a:pt x="541" y="423"/>
                      </a:lnTo>
                      <a:lnTo>
                        <a:pt x="541" y="423"/>
                      </a:lnTo>
                      <a:lnTo>
                        <a:pt x="524" y="423"/>
                      </a:lnTo>
                      <a:lnTo>
                        <a:pt x="524" y="423"/>
                      </a:lnTo>
                      <a:lnTo>
                        <a:pt x="524" y="423"/>
                      </a:lnTo>
                      <a:lnTo>
                        <a:pt x="512" y="428"/>
                      </a:lnTo>
                      <a:lnTo>
                        <a:pt x="497" y="434"/>
                      </a:lnTo>
                      <a:lnTo>
                        <a:pt x="478" y="437"/>
                      </a:lnTo>
                      <a:lnTo>
                        <a:pt x="457" y="438"/>
                      </a:lnTo>
                      <a:lnTo>
                        <a:pt x="457" y="438"/>
                      </a:lnTo>
                      <a:lnTo>
                        <a:pt x="448" y="437"/>
                      </a:lnTo>
                      <a:lnTo>
                        <a:pt x="441" y="436"/>
                      </a:lnTo>
                      <a:lnTo>
                        <a:pt x="428" y="430"/>
                      </a:lnTo>
                      <a:lnTo>
                        <a:pt x="417" y="426"/>
                      </a:lnTo>
                      <a:lnTo>
                        <a:pt x="410" y="423"/>
                      </a:lnTo>
                      <a:lnTo>
                        <a:pt x="402" y="423"/>
                      </a:lnTo>
                      <a:lnTo>
                        <a:pt x="402" y="423"/>
                      </a:lnTo>
                      <a:lnTo>
                        <a:pt x="394" y="423"/>
                      </a:lnTo>
                      <a:lnTo>
                        <a:pt x="387" y="422"/>
                      </a:lnTo>
                      <a:lnTo>
                        <a:pt x="380" y="420"/>
                      </a:lnTo>
                      <a:lnTo>
                        <a:pt x="374" y="417"/>
                      </a:lnTo>
                      <a:lnTo>
                        <a:pt x="369" y="414"/>
                      </a:lnTo>
                      <a:lnTo>
                        <a:pt x="364" y="411"/>
                      </a:lnTo>
                      <a:lnTo>
                        <a:pt x="361" y="406"/>
                      </a:lnTo>
                      <a:lnTo>
                        <a:pt x="356" y="401"/>
                      </a:lnTo>
                      <a:lnTo>
                        <a:pt x="354" y="396"/>
                      </a:lnTo>
                      <a:lnTo>
                        <a:pt x="350" y="389"/>
                      </a:lnTo>
                      <a:lnTo>
                        <a:pt x="347" y="374"/>
                      </a:lnTo>
                      <a:lnTo>
                        <a:pt x="344" y="355"/>
                      </a:lnTo>
                      <a:lnTo>
                        <a:pt x="343" y="335"/>
                      </a:lnTo>
                      <a:lnTo>
                        <a:pt x="343" y="335"/>
                      </a:lnTo>
                      <a:lnTo>
                        <a:pt x="344" y="323"/>
                      </a:lnTo>
                      <a:lnTo>
                        <a:pt x="347" y="313"/>
                      </a:lnTo>
                      <a:lnTo>
                        <a:pt x="350" y="305"/>
                      </a:lnTo>
                      <a:lnTo>
                        <a:pt x="355" y="298"/>
                      </a:lnTo>
                      <a:lnTo>
                        <a:pt x="362" y="293"/>
                      </a:lnTo>
                      <a:lnTo>
                        <a:pt x="370" y="290"/>
                      </a:lnTo>
                      <a:lnTo>
                        <a:pt x="380" y="287"/>
                      </a:lnTo>
                      <a:lnTo>
                        <a:pt x="392" y="286"/>
                      </a:lnTo>
                      <a:lnTo>
                        <a:pt x="392" y="286"/>
                      </a:lnTo>
                      <a:lnTo>
                        <a:pt x="403" y="287"/>
                      </a:lnTo>
                      <a:lnTo>
                        <a:pt x="409" y="287"/>
                      </a:lnTo>
                      <a:lnTo>
                        <a:pt x="415" y="289"/>
                      </a:lnTo>
                      <a:lnTo>
                        <a:pt x="420" y="291"/>
                      </a:lnTo>
                      <a:lnTo>
                        <a:pt x="424" y="294"/>
                      </a:lnTo>
                      <a:lnTo>
                        <a:pt x="426" y="299"/>
                      </a:lnTo>
                      <a:lnTo>
                        <a:pt x="427" y="306"/>
                      </a:lnTo>
                      <a:lnTo>
                        <a:pt x="427" y="306"/>
                      </a:lnTo>
                      <a:lnTo>
                        <a:pt x="427" y="312"/>
                      </a:lnTo>
                      <a:lnTo>
                        <a:pt x="425" y="316"/>
                      </a:lnTo>
                      <a:lnTo>
                        <a:pt x="423" y="320"/>
                      </a:lnTo>
                      <a:lnTo>
                        <a:pt x="419" y="323"/>
                      </a:lnTo>
                      <a:lnTo>
                        <a:pt x="412" y="331"/>
                      </a:lnTo>
                      <a:lnTo>
                        <a:pt x="409" y="336"/>
                      </a:lnTo>
                      <a:lnTo>
                        <a:pt x="405" y="342"/>
                      </a:lnTo>
                      <a:lnTo>
                        <a:pt x="405" y="342"/>
                      </a:lnTo>
                      <a:lnTo>
                        <a:pt x="411" y="344"/>
                      </a:lnTo>
                      <a:lnTo>
                        <a:pt x="415" y="345"/>
                      </a:lnTo>
                      <a:lnTo>
                        <a:pt x="419" y="345"/>
                      </a:lnTo>
                      <a:lnTo>
                        <a:pt x="423" y="345"/>
                      </a:lnTo>
                      <a:lnTo>
                        <a:pt x="430" y="343"/>
                      </a:lnTo>
                      <a:lnTo>
                        <a:pt x="439" y="342"/>
                      </a:lnTo>
                      <a:lnTo>
                        <a:pt x="439" y="342"/>
                      </a:lnTo>
                      <a:lnTo>
                        <a:pt x="441" y="350"/>
                      </a:lnTo>
                      <a:lnTo>
                        <a:pt x="446" y="360"/>
                      </a:lnTo>
                      <a:lnTo>
                        <a:pt x="449" y="365"/>
                      </a:lnTo>
                      <a:lnTo>
                        <a:pt x="454" y="368"/>
                      </a:lnTo>
                      <a:lnTo>
                        <a:pt x="458" y="370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70" y="370"/>
                      </a:lnTo>
                      <a:lnTo>
                        <a:pt x="473" y="369"/>
                      </a:lnTo>
                      <a:lnTo>
                        <a:pt x="477" y="367"/>
                      </a:lnTo>
                      <a:lnTo>
                        <a:pt x="480" y="363"/>
                      </a:lnTo>
                      <a:lnTo>
                        <a:pt x="481" y="359"/>
                      </a:lnTo>
                      <a:lnTo>
                        <a:pt x="484" y="354"/>
                      </a:lnTo>
                      <a:lnTo>
                        <a:pt x="486" y="342"/>
                      </a:lnTo>
                      <a:lnTo>
                        <a:pt x="486" y="342"/>
                      </a:lnTo>
                      <a:lnTo>
                        <a:pt x="504" y="343"/>
                      </a:lnTo>
                      <a:lnTo>
                        <a:pt x="529" y="344"/>
                      </a:lnTo>
                      <a:lnTo>
                        <a:pt x="540" y="343"/>
                      </a:lnTo>
                      <a:lnTo>
                        <a:pt x="552" y="340"/>
                      </a:lnTo>
                      <a:lnTo>
                        <a:pt x="561" y="337"/>
                      </a:lnTo>
                      <a:lnTo>
                        <a:pt x="564" y="333"/>
                      </a:lnTo>
                      <a:lnTo>
                        <a:pt x="568" y="331"/>
                      </a:lnTo>
                      <a:lnTo>
                        <a:pt x="568" y="331"/>
                      </a:lnTo>
                      <a:lnTo>
                        <a:pt x="563" y="323"/>
                      </a:lnTo>
                      <a:lnTo>
                        <a:pt x="558" y="315"/>
                      </a:lnTo>
                      <a:lnTo>
                        <a:pt x="557" y="305"/>
                      </a:lnTo>
                      <a:lnTo>
                        <a:pt x="556" y="291"/>
                      </a:lnTo>
                      <a:lnTo>
                        <a:pt x="556" y="291"/>
                      </a:lnTo>
                      <a:lnTo>
                        <a:pt x="557" y="279"/>
                      </a:lnTo>
                      <a:lnTo>
                        <a:pt x="560" y="270"/>
                      </a:lnTo>
                      <a:lnTo>
                        <a:pt x="562" y="261"/>
                      </a:lnTo>
                      <a:lnTo>
                        <a:pt x="565" y="254"/>
                      </a:lnTo>
                      <a:lnTo>
                        <a:pt x="569" y="246"/>
                      </a:lnTo>
                      <a:lnTo>
                        <a:pt x="571" y="238"/>
                      </a:lnTo>
                      <a:lnTo>
                        <a:pt x="573" y="229"/>
                      </a:lnTo>
                      <a:lnTo>
                        <a:pt x="575" y="217"/>
                      </a:lnTo>
                      <a:lnTo>
                        <a:pt x="575" y="217"/>
                      </a:lnTo>
                      <a:lnTo>
                        <a:pt x="579" y="214"/>
                      </a:lnTo>
                      <a:lnTo>
                        <a:pt x="583" y="213"/>
                      </a:lnTo>
                      <a:lnTo>
                        <a:pt x="583" y="213"/>
                      </a:lnTo>
                      <a:lnTo>
                        <a:pt x="577" y="214"/>
                      </a:lnTo>
                      <a:lnTo>
                        <a:pt x="572" y="215"/>
                      </a:lnTo>
                      <a:lnTo>
                        <a:pt x="564" y="218"/>
                      </a:lnTo>
                      <a:lnTo>
                        <a:pt x="558" y="223"/>
                      </a:lnTo>
                      <a:lnTo>
                        <a:pt x="555" y="224"/>
                      </a:lnTo>
                      <a:lnTo>
                        <a:pt x="553" y="224"/>
                      </a:lnTo>
                      <a:lnTo>
                        <a:pt x="553" y="224"/>
                      </a:lnTo>
                      <a:lnTo>
                        <a:pt x="546" y="224"/>
                      </a:lnTo>
                      <a:lnTo>
                        <a:pt x="539" y="222"/>
                      </a:lnTo>
                      <a:lnTo>
                        <a:pt x="523" y="216"/>
                      </a:lnTo>
                      <a:lnTo>
                        <a:pt x="504" y="207"/>
                      </a:lnTo>
                      <a:lnTo>
                        <a:pt x="487" y="195"/>
                      </a:lnTo>
                      <a:lnTo>
                        <a:pt x="471" y="183"/>
                      </a:lnTo>
                      <a:lnTo>
                        <a:pt x="458" y="169"/>
                      </a:lnTo>
                      <a:lnTo>
                        <a:pt x="454" y="162"/>
                      </a:lnTo>
                      <a:lnTo>
                        <a:pt x="449" y="155"/>
                      </a:lnTo>
                      <a:lnTo>
                        <a:pt x="447" y="149"/>
                      </a:lnTo>
                      <a:lnTo>
                        <a:pt x="447" y="144"/>
                      </a:lnTo>
                      <a:lnTo>
                        <a:pt x="447" y="144"/>
                      </a:lnTo>
                      <a:lnTo>
                        <a:pt x="443" y="147"/>
                      </a:lnTo>
                      <a:lnTo>
                        <a:pt x="441" y="148"/>
                      </a:lnTo>
                      <a:lnTo>
                        <a:pt x="438" y="148"/>
                      </a:lnTo>
                      <a:lnTo>
                        <a:pt x="434" y="148"/>
                      </a:lnTo>
                      <a:lnTo>
                        <a:pt x="427" y="145"/>
                      </a:lnTo>
                      <a:lnTo>
                        <a:pt x="423" y="145"/>
                      </a:lnTo>
                      <a:lnTo>
                        <a:pt x="417" y="144"/>
                      </a:lnTo>
                      <a:lnTo>
                        <a:pt x="417" y="144"/>
                      </a:lnTo>
                      <a:lnTo>
                        <a:pt x="410" y="144"/>
                      </a:lnTo>
                      <a:lnTo>
                        <a:pt x="405" y="142"/>
                      </a:lnTo>
                      <a:lnTo>
                        <a:pt x="401" y="140"/>
                      </a:lnTo>
                      <a:lnTo>
                        <a:pt x="398" y="138"/>
                      </a:lnTo>
                      <a:lnTo>
                        <a:pt x="396" y="134"/>
                      </a:lnTo>
                      <a:lnTo>
                        <a:pt x="396" y="131"/>
                      </a:lnTo>
                      <a:lnTo>
                        <a:pt x="396" y="124"/>
                      </a:lnTo>
                      <a:lnTo>
                        <a:pt x="396" y="116"/>
                      </a:lnTo>
                      <a:lnTo>
                        <a:pt x="397" y="108"/>
                      </a:lnTo>
                      <a:lnTo>
                        <a:pt x="396" y="104"/>
                      </a:lnTo>
                      <a:lnTo>
                        <a:pt x="396" y="101"/>
                      </a:lnTo>
                      <a:lnTo>
                        <a:pt x="394" y="99"/>
                      </a:lnTo>
                      <a:lnTo>
                        <a:pt x="392" y="96"/>
                      </a:lnTo>
                      <a:lnTo>
                        <a:pt x="392" y="96"/>
                      </a:lnTo>
                      <a:lnTo>
                        <a:pt x="381" y="91"/>
                      </a:lnTo>
                      <a:lnTo>
                        <a:pt x="374" y="88"/>
                      </a:lnTo>
                      <a:lnTo>
                        <a:pt x="370" y="87"/>
                      </a:lnTo>
                      <a:lnTo>
                        <a:pt x="366" y="87"/>
                      </a:lnTo>
                      <a:lnTo>
                        <a:pt x="363" y="86"/>
                      </a:lnTo>
                      <a:lnTo>
                        <a:pt x="361" y="84"/>
                      </a:lnTo>
                      <a:lnTo>
                        <a:pt x="357" y="79"/>
                      </a:lnTo>
                      <a:lnTo>
                        <a:pt x="354" y="70"/>
                      </a:lnTo>
                      <a:lnTo>
                        <a:pt x="354" y="70"/>
                      </a:lnTo>
                      <a:lnTo>
                        <a:pt x="351" y="67"/>
                      </a:lnTo>
                      <a:lnTo>
                        <a:pt x="348" y="64"/>
                      </a:lnTo>
                      <a:lnTo>
                        <a:pt x="342" y="63"/>
                      </a:lnTo>
                      <a:lnTo>
                        <a:pt x="336" y="62"/>
                      </a:lnTo>
                      <a:lnTo>
                        <a:pt x="323" y="61"/>
                      </a:lnTo>
                      <a:lnTo>
                        <a:pt x="310" y="60"/>
                      </a:lnTo>
                      <a:lnTo>
                        <a:pt x="310" y="60"/>
                      </a:lnTo>
                      <a:lnTo>
                        <a:pt x="301" y="57"/>
                      </a:lnTo>
                      <a:lnTo>
                        <a:pt x="294" y="53"/>
                      </a:lnTo>
                      <a:lnTo>
                        <a:pt x="287" y="47"/>
                      </a:lnTo>
                      <a:lnTo>
                        <a:pt x="282" y="39"/>
                      </a:lnTo>
                      <a:lnTo>
                        <a:pt x="278" y="31"/>
                      </a:lnTo>
                      <a:lnTo>
                        <a:pt x="274" y="22"/>
                      </a:lnTo>
                      <a:lnTo>
                        <a:pt x="272" y="11"/>
                      </a:lnTo>
                      <a:lnTo>
                        <a:pt x="270" y="0"/>
                      </a:lnTo>
                      <a:lnTo>
                        <a:pt x="270" y="0"/>
                      </a:lnTo>
                      <a:lnTo>
                        <a:pt x="259" y="0"/>
                      </a:lnTo>
                      <a:lnTo>
                        <a:pt x="259" y="0"/>
                      </a:lnTo>
                      <a:lnTo>
                        <a:pt x="239" y="15"/>
                      </a:lnTo>
                      <a:lnTo>
                        <a:pt x="227" y="23"/>
                      </a:lnTo>
                      <a:lnTo>
                        <a:pt x="214" y="30"/>
                      </a:lnTo>
                      <a:lnTo>
                        <a:pt x="202" y="35"/>
                      </a:lnTo>
                      <a:lnTo>
                        <a:pt x="188" y="39"/>
                      </a:lnTo>
                      <a:lnTo>
                        <a:pt x="181" y="39"/>
                      </a:lnTo>
                      <a:lnTo>
                        <a:pt x="174" y="40"/>
                      </a:lnTo>
                      <a:lnTo>
                        <a:pt x="167" y="39"/>
                      </a:lnTo>
                      <a:lnTo>
                        <a:pt x="159" y="38"/>
                      </a:lnTo>
                      <a:lnTo>
                        <a:pt x="159" y="38"/>
                      </a:lnTo>
                      <a:lnTo>
                        <a:pt x="159" y="47"/>
                      </a:lnTo>
                      <a:lnTo>
                        <a:pt x="160" y="55"/>
                      </a:lnTo>
                      <a:lnTo>
                        <a:pt x="164" y="62"/>
                      </a:lnTo>
                      <a:lnTo>
                        <a:pt x="167" y="68"/>
                      </a:lnTo>
                      <a:lnTo>
                        <a:pt x="174" y="78"/>
                      </a:lnTo>
                      <a:lnTo>
                        <a:pt x="176" y="85"/>
                      </a:lnTo>
                      <a:lnTo>
                        <a:pt x="178" y="92"/>
                      </a:lnTo>
                      <a:lnTo>
                        <a:pt x="178" y="92"/>
                      </a:lnTo>
                      <a:lnTo>
                        <a:pt x="176" y="98"/>
                      </a:lnTo>
                      <a:lnTo>
                        <a:pt x="174" y="102"/>
                      </a:lnTo>
                      <a:lnTo>
                        <a:pt x="170" y="107"/>
                      </a:lnTo>
                      <a:lnTo>
                        <a:pt x="164" y="110"/>
                      </a:lnTo>
                      <a:lnTo>
                        <a:pt x="157" y="114"/>
                      </a:lnTo>
                      <a:lnTo>
                        <a:pt x="149" y="117"/>
                      </a:lnTo>
                      <a:lnTo>
                        <a:pt x="132" y="122"/>
                      </a:lnTo>
                      <a:lnTo>
                        <a:pt x="112" y="125"/>
                      </a:lnTo>
                      <a:lnTo>
                        <a:pt x="92" y="127"/>
                      </a:lnTo>
                      <a:lnTo>
                        <a:pt x="75" y="129"/>
                      </a:lnTo>
                      <a:lnTo>
                        <a:pt x="60" y="129"/>
                      </a:lnTo>
                      <a:lnTo>
                        <a:pt x="60" y="129"/>
                      </a:lnTo>
                      <a:lnTo>
                        <a:pt x="61" y="134"/>
                      </a:lnTo>
                      <a:lnTo>
                        <a:pt x="62" y="139"/>
                      </a:lnTo>
                      <a:lnTo>
                        <a:pt x="68" y="148"/>
                      </a:lnTo>
                      <a:lnTo>
                        <a:pt x="73" y="157"/>
                      </a:lnTo>
                      <a:lnTo>
                        <a:pt x="75" y="163"/>
                      </a:lnTo>
                      <a:lnTo>
                        <a:pt x="75" y="169"/>
                      </a:lnTo>
                      <a:lnTo>
                        <a:pt x="75" y="169"/>
                      </a:lnTo>
                      <a:lnTo>
                        <a:pt x="75" y="176"/>
                      </a:lnTo>
                      <a:lnTo>
                        <a:pt x="73" y="183"/>
                      </a:lnTo>
                      <a:lnTo>
                        <a:pt x="71" y="190"/>
                      </a:lnTo>
                      <a:lnTo>
                        <a:pt x="67" y="195"/>
                      </a:lnTo>
                      <a:lnTo>
                        <a:pt x="62" y="201"/>
                      </a:lnTo>
                      <a:lnTo>
                        <a:pt x="57" y="206"/>
                      </a:lnTo>
                      <a:lnTo>
                        <a:pt x="46" y="215"/>
                      </a:lnTo>
                      <a:lnTo>
                        <a:pt x="25" y="232"/>
                      </a:lnTo>
                      <a:lnTo>
                        <a:pt x="15" y="241"/>
                      </a:lnTo>
                      <a:lnTo>
                        <a:pt x="12" y="246"/>
                      </a:lnTo>
                      <a:lnTo>
                        <a:pt x="8" y="251"/>
                      </a:lnTo>
                      <a:lnTo>
                        <a:pt x="8" y="251"/>
                      </a:lnTo>
                      <a:lnTo>
                        <a:pt x="4" y="259"/>
                      </a:lnTo>
                      <a:lnTo>
                        <a:pt x="2" y="267"/>
                      </a:lnTo>
                      <a:lnTo>
                        <a:pt x="0" y="275"/>
                      </a:lnTo>
                      <a:lnTo>
                        <a:pt x="0" y="284"/>
                      </a:lnTo>
                      <a:lnTo>
                        <a:pt x="0" y="302"/>
                      </a:lnTo>
                      <a:lnTo>
                        <a:pt x="2" y="323"/>
                      </a:lnTo>
                      <a:lnTo>
                        <a:pt x="2" y="323"/>
                      </a:lnTo>
                      <a:lnTo>
                        <a:pt x="3" y="342"/>
                      </a:lnTo>
                      <a:lnTo>
                        <a:pt x="5" y="358"/>
                      </a:lnTo>
                      <a:lnTo>
                        <a:pt x="7" y="373"/>
                      </a:lnTo>
                      <a:lnTo>
                        <a:pt x="11" y="385"/>
                      </a:lnTo>
                      <a:lnTo>
                        <a:pt x="15" y="398"/>
                      </a:lnTo>
                      <a:lnTo>
                        <a:pt x="20" y="409"/>
                      </a:lnTo>
                      <a:lnTo>
                        <a:pt x="31" y="431"/>
                      </a:lnTo>
                      <a:lnTo>
                        <a:pt x="42" y="453"/>
                      </a:lnTo>
                      <a:lnTo>
                        <a:pt x="48" y="463"/>
                      </a:lnTo>
                      <a:lnTo>
                        <a:pt x="51" y="475"/>
                      </a:lnTo>
                      <a:lnTo>
                        <a:pt x="56" y="488"/>
                      </a:lnTo>
                      <a:lnTo>
                        <a:pt x="58" y="501"/>
                      </a:lnTo>
                      <a:lnTo>
                        <a:pt x="60" y="516"/>
                      </a:lnTo>
                      <a:lnTo>
                        <a:pt x="60" y="533"/>
                      </a:lnTo>
                      <a:lnTo>
                        <a:pt x="60" y="533"/>
                      </a:lnTo>
                      <a:lnTo>
                        <a:pt x="60" y="566"/>
                      </a:lnTo>
                      <a:lnTo>
                        <a:pt x="60" y="566"/>
                      </a:lnTo>
                      <a:lnTo>
                        <a:pt x="61" y="576"/>
                      </a:lnTo>
                      <a:lnTo>
                        <a:pt x="62" y="587"/>
                      </a:lnTo>
                      <a:lnTo>
                        <a:pt x="64" y="590"/>
                      </a:lnTo>
                      <a:lnTo>
                        <a:pt x="65" y="592"/>
                      </a:lnTo>
                      <a:lnTo>
                        <a:pt x="68" y="595"/>
                      </a:lnTo>
                      <a:lnTo>
                        <a:pt x="72" y="596"/>
                      </a:lnTo>
                      <a:lnTo>
                        <a:pt x="72" y="596"/>
                      </a:lnTo>
                      <a:lnTo>
                        <a:pt x="76" y="595"/>
                      </a:lnTo>
                      <a:lnTo>
                        <a:pt x="81" y="594"/>
                      </a:lnTo>
                      <a:lnTo>
                        <a:pt x="88" y="588"/>
                      </a:lnTo>
                      <a:lnTo>
                        <a:pt x="94" y="583"/>
                      </a:lnTo>
                      <a:lnTo>
                        <a:pt x="97" y="581"/>
                      </a:lnTo>
                      <a:lnTo>
                        <a:pt x="100" y="581"/>
                      </a:lnTo>
                      <a:lnTo>
                        <a:pt x="100" y="581"/>
                      </a:lnTo>
                      <a:lnTo>
                        <a:pt x="104" y="582"/>
                      </a:lnTo>
                      <a:lnTo>
                        <a:pt x="109" y="584"/>
                      </a:lnTo>
                      <a:lnTo>
                        <a:pt x="113" y="589"/>
                      </a:lnTo>
                      <a:lnTo>
                        <a:pt x="118" y="594"/>
                      </a:lnTo>
                      <a:lnTo>
                        <a:pt x="122" y="599"/>
                      </a:lnTo>
                      <a:lnTo>
                        <a:pt x="127" y="606"/>
                      </a:lnTo>
                      <a:lnTo>
                        <a:pt x="129" y="612"/>
                      </a:lnTo>
                      <a:lnTo>
                        <a:pt x="130" y="618"/>
                      </a:lnTo>
                      <a:lnTo>
                        <a:pt x="130" y="618"/>
                      </a:lnTo>
                      <a:lnTo>
                        <a:pt x="129" y="621"/>
                      </a:lnTo>
                      <a:lnTo>
                        <a:pt x="128" y="625"/>
                      </a:lnTo>
                      <a:lnTo>
                        <a:pt x="126" y="628"/>
                      </a:lnTo>
                      <a:lnTo>
                        <a:pt x="123" y="630"/>
                      </a:lnTo>
                      <a:lnTo>
                        <a:pt x="118" y="634"/>
                      </a:lnTo>
                      <a:lnTo>
                        <a:pt x="110" y="637"/>
                      </a:lnTo>
                      <a:lnTo>
                        <a:pt x="103" y="641"/>
                      </a:lnTo>
                      <a:lnTo>
                        <a:pt x="96" y="644"/>
                      </a:lnTo>
                      <a:lnTo>
                        <a:pt x="91" y="649"/>
                      </a:lnTo>
                      <a:lnTo>
                        <a:pt x="90" y="651"/>
                      </a:lnTo>
                      <a:lnTo>
                        <a:pt x="90" y="655"/>
                      </a:lnTo>
                      <a:lnTo>
                        <a:pt x="90" y="655"/>
                      </a:lnTo>
                      <a:lnTo>
                        <a:pt x="91" y="659"/>
                      </a:lnTo>
                      <a:lnTo>
                        <a:pt x="94" y="664"/>
                      </a:lnTo>
                      <a:lnTo>
                        <a:pt x="100" y="672"/>
                      </a:lnTo>
                      <a:lnTo>
                        <a:pt x="105" y="676"/>
                      </a:lnTo>
                      <a:lnTo>
                        <a:pt x="109" y="681"/>
                      </a:lnTo>
                      <a:lnTo>
                        <a:pt x="111" y="687"/>
                      </a:lnTo>
                      <a:lnTo>
                        <a:pt x="112" y="695"/>
                      </a:lnTo>
                      <a:lnTo>
                        <a:pt x="112" y="695"/>
                      </a:lnTo>
                      <a:lnTo>
                        <a:pt x="111" y="703"/>
                      </a:lnTo>
                      <a:lnTo>
                        <a:pt x="109" y="709"/>
                      </a:lnTo>
                      <a:lnTo>
                        <a:pt x="106" y="713"/>
                      </a:lnTo>
                      <a:lnTo>
                        <a:pt x="103" y="717"/>
                      </a:lnTo>
                      <a:lnTo>
                        <a:pt x="99" y="720"/>
                      </a:lnTo>
                      <a:lnTo>
                        <a:pt x="96" y="725"/>
                      </a:lnTo>
                      <a:lnTo>
                        <a:pt x="95" y="730"/>
                      </a:lnTo>
                      <a:lnTo>
                        <a:pt x="94" y="739"/>
                      </a:lnTo>
                      <a:lnTo>
                        <a:pt x="94" y="739"/>
                      </a:lnTo>
                      <a:lnTo>
                        <a:pt x="96" y="741"/>
                      </a:lnTo>
                      <a:lnTo>
                        <a:pt x="100" y="745"/>
                      </a:lnTo>
                      <a:lnTo>
                        <a:pt x="115" y="755"/>
                      </a:lnTo>
                      <a:lnTo>
                        <a:pt x="133" y="764"/>
                      </a:lnTo>
                      <a:lnTo>
                        <a:pt x="140" y="767"/>
                      </a:lnTo>
                      <a:lnTo>
                        <a:pt x="144" y="768"/>
                      </a:lnTo>
                      <a:lnTo>
                        <a:pt x="144" y="768"/>
                      </a:lnTo>
                      <a:lnTo>
                        <a:pt x="150" y="767"/>
                      </a:lnTo>
                      <a:lnTo>
                        <a:pt x="153" y="766"/>
                      </a:lnTo>
                      <a:lnTo>
                        <a:pt x="161" y="763"/>
                      </a:lnTo>
                      <a:lnTo>
                        <a:pt x="168" y="759"/>
                      </a:lnTo>
                      <a:lnTo>
                        <a:pt x="173" y="757"/>
                      </a:lnTo>
                      <a:lnTo>
                        <a:pt x="178" y="757"/>
                      </a:lnTo>
                      <a:lnTo>
                        <a:pt x="178" y="757"/>
                      </a:lnTo>
                      <a:lnTo>
                        <a:pt x="183" y="757"/>
                      </a:lnTo>
                      <a:lnTo>
                        <a:pt x="187" y="758"/>
                      </a:lnTo>
                      <a:lnTo>
                        <a:pt x="191" y="760"/>
                      </a:lnTo>
                      <a:lnTo>
                        <a:pt x="195" y="763"/>
                      </a:lnTo>
                      <a:lnTo>
                        <a:pt x="202" y="768"/>
                      </a:lnTo>
                      <a:lnTo>
                        <a:pt x="207" y="775"/>
                      </a:lnTo>
                      <a:lnTo>
                        <a:pt x="213" y="782"/>
                      </a:lnTo>
                      <a:lnTo>
                        <a:pt x="220" y="788"/>
                      </a:lnTo>
                      <a:lnTo>
                        <a:pt x="225" y="790"/>
                      </a:lnTo>
                      <a:lnTo>
                        <a:pt x="229" y="793"/>
                      </a:lnTo>
                      <a:lnTo>
                        <a:pt x="235" y="794"/>
                      </a:lnTo>
                      <a:lnTo>
                        <a:pt x="241" y="794"/>
                      </a:lnTo>
                      <a:lnTo>
                        <a:pt x="241" y="794"/>
                      </a:lnTo>
                      <a:lnTo>
                        <a:pt x="245" y="794"/>
                      </a:lnTo>
                      <a:lnTo>
                        <a:pt x="250" y="791"/>
                      </a:lnTo>
                      <a:lnTo>
                        <a:pt x="260" y="787"/>
                      </a:lnTo>
                      <a:lnTo>
                        <a:pt x="270" y="778"/>
                      </a:lnTo>
                      <a:lnTo>
                        <a:pt x="280" y="768"/>
                      </a:lnTo>
                      <a:lnTo>
                        <a:pt x="300" y="747"/>
                      </a:lnTo>
                      <a:lnTo>
                        <a:pt x="309" y="739"/>
                      </a:lnTo>
                      <a:lnTo>
                        <a:pt x="318" y="732"/>
                      </a:lnTo>
                      <a:lnTo>
                        <a:pt x="318" y="732"/>
                      </a:lnTo>
                      <a:lnTo>
                        <a:pt x="314" y="717"/>
                      </a:lnTo>
                      <a:lnTo>
                        <a:pt x="314" y="7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1371827" y="4659592"/>
                  <a:ext cx="318954" cy="222994"/>
                </a:xfrm>
                <a:custGeom>
                  <a:rect b="b" l="l" r="r" t="t"/>
                  <a:pathLst>
                    <a:path extrusionOk="0" h="283" w="389">
                      <a:moveTo>
                        <a:pt x="110" y="3"/>
                      </a:moveTo>
                      <a:lnTo>
                        <a:pt x="110" y="3"/>
                      </a:lnTo>
                      <a:lnTo>
                        <a:pt x="107" y="11"/>
                      </a:lnTo>
                      <a:lnTo>
                        <a:pt x="104" y="20"/>
                      </a:lnTo>
                      <a:lnTo>
                        <a:pt x="99" y="27"/>
                      </a:lnTo>
                      <a:lnTo>
                        <a:pt x="94" y="35"/>
                      </a:lnTo>
                      <a:lnTo>
                        <a:pt x="87" y="42"/>
                      </a:lnTo>
                      <a:lnTo>
                        <a:pt x="80" y="49"/>
                      </a:lnTo>
                      <a:lnTo>
                        <a:pt x="65" y="61"/>
                      </a:lnTo>
                      <a:lnTo>
                        <a:pt x="47" y="72"/>
                      </a:lnTo>
                      <a:lnTo>
                        <a:pt x="31" y="80"/>
                      </a:lnTo>
                      <a:lnTo>
                        <a:pt x="15" y="88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3" y="103"/>
                      </a:lnTo>
                      <a:lnTo>
                        <a:pt x="7" y="113"/>
                      </a:lnTo>
                      <a:lnTo>
                        <a:pt x="14" y="121"/>
                      </a:lnTo>
                      <a:lnTo>
                        <a:pt x="22" y="129"/>
                      </a:lnTo>
                      <a:lnTo>
                        <a:pt x="30" y="136"/>
                      </a:lnTo>
                      <a:lnTo>
                        <a:pt x="39" y="141"/>
                      </a:lnTo>
                      <a:lnTo>
                        <a:pt x="47" y="145"/>
                      </a:lnTo>
                      <a:lnTo>
                        <a:pt x="56" y="147"/>
                      </a:lnTo>
                      <a:lnTo>
                        <a:pt x="56" y="147"/>
                      </a:lnTo>
                      <a:lnTo>
                        <a:pt x="60" y="146"/>
                      </a:lnTo>
                      <a:lnTo>
                        <a:pt x="65" y="145"/>
                      </a:lnTo>
                      <a:lnTo>
                        <a:pt x="73" y="141"/>
                      </a:lnTo>
                      <a:lnTo>
                        <a:pt x="81" y="137"/>
                      </a:lnTo>
                      <a:lnTo>
                        <a:pt x="84" y="136"/>
                      </a:lnTo>
                      <a:lnTo>
                        <a:pt x="89" y="136"/>
                      </a:lnTo>
                      <a:lnTo>
                        <a:pt x="89" y="136"/>
                      </a:lnTo>
                      <a:lnTo>
                        <a:pt x="97" y="137"/>
                      </a:lnTo>
                      <a:lnTo>
                        <a:pt x="105" y="140"/>
                      </a:lnTo>
                      <a:lnTo>
                        <a:pt x="111" y="146"/>
                      </a:lnTo>
                      <a:lnTo>
                        <a:pt x="114" y="153"/>
                      </a:lnTo>
                      <a:lnTo>
                        <a:pt x="118" y="161"/>
                      </a:lnTo>
                      <a:lnTo>
                        <a:pt x="120" y="170"/>
                      </a:lnTo>
                      <a:lnTo>
                        <a:pt x="122" y="191"/>
                      </a:lnTo>
                      <a:lnTo>
                        <a:pt x="125" y="210"/>
                      </a:lnTo>
                      <a:lnTo>
                        <a:pt x="126" y="220"/>
                      </a:lnTo>
                      <a:lnTo>
                        <a:pt x="128" y="228"/>
                      </a:lnTo>
                      <a:lnTo>
                        <a:pt x="131" y="234"/>
                      </a:lnTo>
                      <a:lnTo>
                        <a:pt x="136" y="240"/>
                      </a:lnTo>
                      <a:lnTo>
                        <a:pt x="143" y="244"/>
                      </a:lnTo>
                      <a:lnTo>
                        <a:pt x="151" y="245"/>
                      </a:lnTo>
                      <a:lnTo>
                        <a:pt x="151" y="245"/>
                      </a:lnTo>
                      <a:lnTo>
                        <a:pt x="156" y="244"/>
                      </a:lnTo>
                      <a:lnTo>
                        <a:pt x="160" y="241"/>
                      </a:lnTo>
                      <a:lnTo>
                        <a:pt x="164" y="237"/>
                      </a:lnTo>
                      <a:lnTo>
                        <a:pt x="167" y="232"/>
                      </a:lnTo>
                      <a:lnTo>
                        <a:pt x="172" y="228"/>
                      </a:lnTo>
                      <a:lnTo>
                        <a:pt x="175" y="224"/>
                      </a:lnTo>
                      <a:lnTo>
                        <a:pt x="181" y="221"/>
                      </a:lnTo>
                      <a:lnTo>
                        <a:pt x="187" y="220"/>
                      </a:lnTo>
                      <a:lnTo>
                        <a:pt x="187" y="220"/>
                      </a:lnTo>
                      <a:lnTo>
                        <a:pt x="194" y="221"/>
                      </a:lnTo>
                      <a:lnTo>
                        <a:pt x="198" y="222"/>
                      </a:lnTo>
                      <a:lnTo>
                        <a:pt x="204" y="224"/>
                      </a:lnTo>
                      <a:lnTo>
                        <a:pt x="209" y="226"/>
                      </a:lnTo>
                      <a:lnTo>
                        <a:pt x="218" y="234"/>
                      </a:lnTo>
                      <a:lnTo>
                        <a:pt x="226" y="243"/>
                      </a:lnTo>
                      <a:lnTo>
                        <a:pt x="234" y="251"/>
                      </a:lnTo>
                      <a:lnTo>
                        <a:pt x="243" y="259"/>
                      </a:lnTo>
                      <a:lnTo>
                        <a:pt x="248" y="262"/>
                      </a:lnTo>
                      <a:lnTo>
                        <a:pt x="253" y="264"/>
                      </a:lnTo>
                      <a:lnTo>
                        <a:pt x="259" y="267"/>
                      </a:lnTo>
                      <a:lnTo>
                        <a:pt x="265" y="268"/>
                      </a:lnTo>
                      <a:lnTo>
                        <a:pt x="265" y="268"/>
                      </a:lnTo>
                      <a:lnTo>
                        <a:pt x="280" y="268"/>
                      </a:lnTo>
                      <a:lnTo>
                        <a:pt x="280" y="268"/>
                      </a:lnTo>
                      <a:lnTo>
                        <a:pt x="280" y="268"/>
                      </a:lnTo>
                      <a:lnTo>
                        <a:pt x="282" y="267"/>
                      </a:lnTo>
                      <a:lnTo>
                        <a:pt x="281" y="266"/>
                      </a:lnTo>
                      <a:lnTo>
                        <a:pt x="281" y="266"/>
                      </a:lnTo>
                      <a:lnTo>
                        <a:pt x="281" y="264"/>
                      </a:lnTo>
                      <a:lnTo>
                        <a:pt x="287" y="264"/>
                      </a:lnTo>
                      <a:lnTo>
                        <a:pt x="287" y="264"/>
                      </a:lnTo>
                      <a:lnTo>
                        <a:pt x="294" y="264"/>
                      </a:lnTo>
                      <a:lnTo>
                        <a:pt x="301" y="267"/>
                      </a:lnTo>
                      <a:lnTo>
                        <a:pt x="313" y="274"/>
                      </a:lnTo>
                      <a:lnTo>
                        <a:pt x="319" y="277"/>
                      </a:lnTo>
                      <a:lnTo>
                        <a:pt x="325" y="279"/>
                      </a:lnTo>
                      <a:lnTo>
                        <a:pt x="333" y="282"/>
                      </a:lnTo>
                      <a:lnTo>
                        <a:pt x="342" y="283"/>
                      </a:lnTo>
                      <a:lnTo>
                        <a:pt x="342" y="283"/>
                      </a:lnTo>
                      <a:lnTo>
                        <a:pt x="347" y="282"/>
                      </a:lnTo>
                      <a:lnTo>
                        <a:pt x="350" y="281"/>
                      </a:lnTo>
                      <a:lnTo>
                        <a:pt x="354" y="278"/>
                      </a:lnTo>
                      <a:lnTo>
                        <a:pt x="357" y="276"/>
                      </a:lnTo>
                      <a:lnTo>
                        <a:pt x="362" y="269"/>
                      </a:lnTo>
                      <a:lnTo>
                        <a:pt x="364" y="261"/>
                      </a:lnTo>
                      <a:lnTo>
                        <a:pt x="366" y="251"/>
                      </a:lnTo>
                      <a:lnTo>
                        <a:pt x="367" y="240"/>
                      </a:lnTo>
                      <a:lnTo>
                        <a:pt x="367" y="220"/>
                      </a:lnTo>
                      <a:lnTo>
                        <a:pt x="367" y="220"/>
                      </a:lnTo>
                      <a:lnTo>
                        <a:pt x="369" y="216"/>
                      </a:lnTo>
                      <a:lnTo>
                        <a:pt x="371" y="213"/>
                      </a:lnTo>
                      <a:lnTo>
                        <a:pt x="379" y="207"/>
                      </a:lnTo>
                      <a:lnTo>
                        <a:pt x="386" y="201"/>
                      </a:lnTo>
                      <a:lnTo>
                        <a:pt x="388" y="198"/>
                      </a:lnTo>
                      <a:lnTo>
                        <a:pt x="389" y="194"/>
                      </a:lnTo>
                      <a:lnTo>
                        <a:pt x="389" y="194"/>
                      </a:lnTo>
                      <a:lnTo>
                        <a:pt x="389" y="190"/>
                      </a:lnTo>
                      <a:lnTo>
                        <a:pt x="387" y="186"/>
                      </a:lnTo>
                      <a:lnTo>
                        <a:pt x="385" y="184"/>
                      </a:lnTo>
                      <a:lnTo>
                        <a:pt x="382" y="182"/>
                      </a:lnTo>
                      <a:lnTo>
                        <a:pt x="377" y="178"/>
                      </a:lnTo>
                      <a:lnTo>
                        <a:pt x="375" y="176"/>
                      </a:lnTo>
                      <a:lnTo>
                        <a:pt x="374" y="171"/>
                      </a:lnTo>
                      <a:lnTo>
                        <a:pt x="374" y="171"/>
                      </a:lnTo>
                      <a:lnTo>
                        <a:pt x="357" y="154"/>
                      </a:lnTo>
                      <a:lnTo>
                        <a:pt x="344" y="141"/>
                      </a:lnTo>
                      <a:lnTo>
                        <a:pt x="340" y="136"/>
                      </a:lnTo>
                      <a:lnTo>
                        <a:pt x="339" y="132"/>
                      </a:lnTo>
                      <a:lnTo>
                        <a:pt x="339" y="132"/>
                      </a:lnTo>
                      <a:lnTo>
                        <a:pt x="332" y="132"/>
                      </a:lnTo>
                      <a:lnTo>
                        <a:pt x="326" y="133"/>
                      </a:lnTo>
                      <a:lnTo>
                        <a:pt x="313" y="138"/>
                      </a:lnTo>
                      <a:lnTo>
                        <a:pt x="299" y="145"/>
                      </a:lnTo>
                      <a:lnTo>
                        <a:pt x="288" y="152"/>
                      </a:lnTo>
                      <a:lnTo>
                        <a:pt x="275" y="159"/>
                      </a:lnTo>
                      <a:lnTo>
                        <a:pt x="264" y="165"/>
                      </a:lnTo>
                      <a:lnTo>
                        <a:pt x="252" y="170"/>
                      </a:lnTo>
                      <a:lnTo>
                        <a:pt x="248" y="171"/>
                      </a:lnTo>
                      <a:lnTo>
                        <a:pt x="242" y="171"/>
                      </a:lnTo>
                      <a:lnTo>
                        <a:pt x="242" y="171"/>
                      </a:lnTo>
                      <a:lnTo>
                        <a:pt x="234" y="170"/>
                      </a:lnTo>
                      <a:lnTo>
                        <a:pt x="227" y="168"/>
                      </a:lnTo>
                      <a:lnTo>
                        <a:pt x="220" y="162"/>
                      </a:lnTo>
                      <a:lnTo>
                        <a:pt x="214" y="156"/>
                      </a:lnTo>
                      <a:lnTo>
                        <a:pt x="209" y="148"/>
                      </a:lnTo>
                      <a:lnTo>
                        <a:pt x="205" y="139"/>
                      </a:lnTo>
                      <a:lnTo>
                        <a:pt x="203" y="130"/>
                      </a:lnTo>
                      <a:lnTo>
                        <a:pt x="202" y="121"/>
                      </a:lnTo>
                      <a:lnTo>
                        <a:pt x="202" y="121"/>
                      </a:lnTo>
                      <a:lnTo>
                        <a:pt x="202" y="98"/>
                      </a:lnTo>
                      <a:lnTo>
                        <a:pt x="201" y="83"/>
                      </a:lnTo>
                      <a:lnTo>
                        <a:pt x="197" y="68"/>
                      </a:lnTo>
                      <a:lnTo>
                        <a:pt x="194" y="54"/>
                      </a:lnTo>
                      <a:lnTo>
                        <a:pt x="191" y="48"/>
                      </a:lnTo>
                      <a:lnTo>
                        <a:pt x="188" y="43"/>
                      </a:lnTo>
                      <a:lnTo>
                        <a:pt x="184" y="39"/>
                      </a:lnTo>
                      <a:lnTo>
                        <a:pt x="180" y="35"/>
                      </a:lnTo>
                      <a:lnTo>
                        <a:pt x="175" y="33"/>
                      </a:lnTo>
                      <a:lnTo>
                        <a:pt x="168" y="32"/>
                      </a:lnTo>
                      <a:lnTo>
                        <a:pt x="168" y="32"/>
                      </a:lnTo>
                      <a:lnTo>
                        <a:pt x="153" y="31"/>
                      </a:lnTo>
                      <a:lnTo>
                        <a:pt x="144" y="29"/>
                      </a:lnTo>
                      <a:lnTo>
                        <a:pt x="134" y="25"/>
                      </a:lnTo>
                      <a:lnTo>
                        <a:pt x="125" y="22"/>
                      </a:lnTo>
                      <a:lnTo>
                        <a:pt x="118" y="16"/>
                      </a:lnTo>
                      <a:lnTo>
                        <a:pt x="114" y="12"/>
                      </a:lnTo>
                      <a:lnTo>
                        <a:pt x="112" y="8"/>
                      </a:lnTo>
                      <a:lnTo>
                        <a:pt x="111" y="4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10" y="3"/>
                      </a:ln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4072302" y="5992811"/>
                  <a:ext cx="438357" cy="415939"/>
                </a:xfrm>
                <a:custGeom>
                  <a:rect b="b" l="l" r="r" t="t"/>
                  <a:pathLst>
                    <a:path extrusionOk="0" h="525" w="536">
                      <a:moveTo>
                        <a:pt x="7" y="293"/>
                      </a:moveTo>
                      <a:lnTo>
                        <a:pt x="7" y="293"/>
                      </a:lnTo>
                      <a:lnTo>
                        <a:pt x="7" y="296"/>
                      </a:lnTo>
                      <a:lnTo>
                        <a:pt x="3" y="300"/>
                      </a:lnTo>
                      <a:lnTo>
                        <a:pt x="1" y="304"/>
                      </a:lnTo>
                      <a:lnTo>
                        <a:pt x="0" y="307"/>
                      </a:lnTo>
                      <a:lnTo>
                        <a:pt x="0" y="307"/>
                      </a:lnTo>
                      <a:lnTo>
                        <a:pt x="1" y="315"/>
                      </a:lnTo>
                      <a:lnTo>
                        <a:pt x="2" y="321"/>
                      </a:lnTo>
                      <a:lnTo>
                        <a:pt x="3" y="326"/>
                      </a:lnTo>
                      <a:lnTo>
                        <a:pt x="7" y="331"/>
                      </a:lnTo>
                      <a:lnTo>
                        <a:pt x="9" y="336"/>
                      </a:lnTo>
                      <a:lnTo>
                        <a:pt x="13" y="339"/>
                      </a:lnTo>
                      <a:lnTo>
                        <a:pt x="22" y="346"/>
                      </a:lnTo>
                      <a:lnTo>
                        <a:pt x="32" y="350"/>
                      </a:lnTo>
                      <a:lnTo>
                        <a:pt x="42" y="355"/>
                      </a:lnTo>
                      <a:lnTo>
                        <a:pt x="63" y="362"/>
                      </a:lnTo>
                      <a:lnTo>
                        <a:pt x="63" y="362"/>
                      </a:lnTo>
                      <a:lnTo>
                        <a:pt x="68" y="367"/>
                      </a:lnTo>
                      <a:lnTo>
                        <a:pt x="71" y="372"/>
                      </a:lnTo>
                      <a:lnTo>
                        <a:pt x="72" y="379"/>
                      </a:lnTo>
                      <a:lnTo>
                        <a:pt x="73" y="385"/>
                      </a:lnTo>
                      <a:lnTo>
                        <a:pt x="71" y="400"/>
                      </a:lnTo>
                      <a:lnTo>
                        <a:pt x="70" y="407"/>
                      </a:lnTo>
                      <a:lnTo>
                        <a:pt x="70" y="414"/>
                      </a:lnTo>
                      <a:lnTo>
                        <a:pt x="70" y="414"/>
                      </a:lnTo>
                      <a:lnTo>
                        <a:pt x="71" y="420"/>
                      </a:lnTo>
                      <a:lnTo>
                        <a:pt x="73" y="425"/>
                      </a:lnTo>
                      <a:lnTo>
                        <a:pt x="76" y="430"/>
                      </a:lnTo>
                      <a:lnTo>
                        <a:pt x="79" y="433"/>
                      </a:lnTo>
                      <a:lnTo>
                        <a:pt x="84" y="437"/>
                      </a:lnTo>
                      <a:lnTo>
                        <a:pt x="88" y="440"/>
                      </a:lnTo>
                      <a:lnTo>
                        <a:pt x="99" y="445"/>
                      </a:lnTo>
                      <a:lnTo>
                        <a:pt x="111" y="448"/>
                      </a:lnTo>
                      <a:lnTo>
                        <a:pt x="123" y="449"/>
                      </a:lnTo>
                      <a:lnTo>
                        <a:pt x="135" y="451"/>
                      </a:lnTo>
                      <a:lnTo>
                        <a:pt x="147" y="451"/>
                      </a:lnTo>
                      <a:lnTo>
                        <a:pt x="147" y="451"/>
                      </a:lnTo>
                      <a:lnTo>
                        <a:pt x="148" y="458"/>
                      </a:lnTo>
                      <a:lnTo>
                        <a:pt x="149" y="462"/>
                      </a:lnTo>
                      <a:lnTo>
                        <a:pt x="152" y="467"/>
                      </a:lnTo>
                      <a:lnTo>
                        <a:pt x="154" y="470"/>
                      </a:lnTo>
                      <a:lnTo>
                        <a:pt x="158" y="474"/>
                      </a:lnTo>
                      <a:lnTo>
                        <a:pt x="162" y="475"/>
                      </a:lnTo>
                      <a:lnTo>
                        <a:pt x="167" y="476"/>
                      </a:lnTo>
                      <a:lnTo>
                        <a:pt x="172" y="477"/>
                      </a:lnTo>
                      <a:lnTo>
                        <a:pt x="172" y="477"/>
                      </a:lnTo>
                      <a:lnTo>
                        <a:pt x="178" y="476"/>
                      </a:lnTo>
                      <a:lnTo>
                        <a:pt x="184" y="475"/>
                      </a:lnTo>
                      <a:lnTo>
                        <a:pt x="188" y="472"/>
                      </a:lnTo>
                      <a:lnTo>
                        <a:pt x="192" y="470"/>
                      </a:lnTo>
                      <a:lnTo>
                        <a:pt x="200" y="463"/>
                      </a:lnTo>
                      <a:lnTo>
                        <a:pt x="207" y="456"/>
                      </a:lnTo>
                      <a:lnTo>
                        <a:pt x="213" y="448"/>
                      </a:lnTo>
                      <a:lnTo>
                        <a:pt x="221" y="440"/>
                      </a:lnTo>
                      <a:lnTo>
                        <a:pt x="225" y="438"/>
                      </a:lnTo>
                      <a:lnTo>
                        <a:pt x="230" y="436"/>
                      </a:lnTo>
                      <a:lnTo>
                        <a:pt x="236" y="433"/>
                      </a:lnTo>
                      <a:lnTo>
                        <a:pt x="242" y="432"/>
                      </a:lnTo>
                      <a:lnTo>
                        <a:pt x="242" y="432"/>
                      </a:lnTo>
                      <a:lnTo>
                        <a:pt x="242" y="477"/>
                      </a:lnTo>
                      <a:lnTo>
                        <a:pt x="242" y="477"/>
                      </a:lnTo>
                      <a:lnTo>
                        <a:pt x="244" y="484"/>
                      </a:lnTo>
                      <a:lnTo>
                        <a:pt x="246" y="491"/>
                      </a:lnTo>
                      <a:lnTo>
                        <a:pt x="249" y="497"/>
                      </a:lnTo>
                      <a:lnTo>
                        <a:pt x="254" y="501"/>
                      </a:lnTo>
                      <a:lnTo>
                        <a:pt x="264" y="512"/>
                      </a:lnTo>
                      <a:lnTo>
                        <a:pt x="269" y="517"/>
                      </a:lnTo>
                      <a:lnTo>
                        <a:pt x="271" y="524"/>
                      </a:lnTo>
                      <a:lnTo>
                        <a:pt x="271" y="524"/>
                      </a:lnTo>
                      <a:lnTo>
                        <a:pt x="282" y="525"/>
                      </a:lnTo>
                      <a:lnTo>
                        <a:pt x="292" y="525"/>
                      </a:lnTo>
                      <a:lnTo>
                        <a:pt x="305" y="525"/>
                      </a:lnTo>
                      <a:lnTo>
                        <a:pt x="318" y="524"/>
                      </a:lnTo>
                      <a:lnTo>
                        <a:pt x="332" y="520"/>
                      </a:lnTo>
                      <a:lnTo>
                        <a:pt x="339" y="516"/>
                      </a:lnTo>
                      <a:lnTo>
                        <a:pt x="345" y="513"/>
                      </a:lnTo>
                      <a:lnTo>
                        <a:pt x="352" y="508"/>
                      </a:lnTo>
                      <a:lnTo>
                        <a:pt x="356" y="502"/>
                      </a:lnTo>
                      <a:lnTo>
                        <a:pt x="356" y="502"/>
                      </a:lnTo>
                      <a:lnTo>
                        <a:pt x="359" y="492"/>
                      </a:lnTo>
                      <a:lnTo>
                        <a:pt x="363" y="484"/>
                      </a:lnTo>
                      <a:lnTo>
                        <a:pt x="368" y="478"/>
                      </a:lnTo>
                      <a:lnTo>
                        <a:pt x="374" y="472"/>
                      </a:lnTo>
                      <a:lnTo>
                        <a:pt x="381" y="469"/>
                      </a:lnTo>
                      <a:lnTo>
                        <a:pt x="389" y="467"/>
                      </a:lnTo>
                      <a:lnTo>
                        <a:pt x="397" y="464"/>
                      </a:lnTo>
                      <a:lnTo>
                        <a:pt x="405" y="463"/>
                      </a:lnTo>
                      <a:lnTo>
                        <a:pt x="422" y="462"/>
                      </a:lnTo>
                      <a:lnTo>
                        <a:pt x="439" y="461"/>
                      </a:lnTo>
                      <a:lnTo>
                        <a:pt x="456" y="459"/>
                      </a:lnTo>
                      <a:lnTo>
                        <a:pt x="463" y="458"/>
                      </a:lnTo>
                      <a:lnTo>
                        <a:pt x="470" y="454"/>
                      </a:lnTo>
                      <a:lnTo>
                        <a:pt x="470" y="454"/>
                      </a:lnTo>
                      <a:lnTo>
                        <a:pt x="484" y="446"/>
                      </a:lnTo>
                      <a:lnTo>
                        <a:pt x="497" y="436"/>
                      </a:lnTo>
                      <a:lnTo>
                        <a:pt x="522" y="417"/>
                      </a:lnTo>
                      <a:lnTo>
                        <a:pt x="522" y="417"/>
                      </a:lnTo>
                      <a:lnTo>
                        <a:pt x="514" y="410"/>
                      </a:lnTo>
                      <a:lnTo>
                        <a:pt x="506" y="399"/>
                      </a:lnTo>
                      <a:lnTo>
                        <a:pt x="501" y="393"/>
                      </a:lnTo>
                      <a:lnTo>
                        <a:pt x="499" y="386"/>
                      </a:lnTo>
                      <a:lnTo>
                        <a:pt x="497" y="378"/>
                      </a:lnTo>
                      <a:lnTo>
                        <a:pt x="496" y="370"/>
                      </a:lnTo>
                      <a:lnTo>
                        <a:pt x="496" y="370"/>
                      </a:lnTo>
                      <a:lnTo>
                        <a:pt x="496" y="364"/>
                      </a:lnTo>
                      <a:lnTo>
                        <a:pt x="497" y="360"/>
                      </a:lnTo>
                      <a:lnTo>
                        <a:pt x="499" y="354"/>
                      </a:lnTo>
                      <a:lnTo>
                        <a:pt x="501" y="349"/>
                      </a:lnTo>
                      <a:lnTo>
                        <a:pt x="505" y="345"/>
                      </a:lnTo>
                      <a:lnTo>
                        <a:pt x="508" y="341"/>
                      </a:lnTo>
                      <a:lnTo>
                        <a:pt x="513" y="339"/>
                      </a:lnTo>
                      <a:lnTo>
                        <a:pt x="519" y="337"/>
                      </a:lnTo>
                      <a:lnTo>
                        <a:pt x="519" y="337"/>
                      </a:lnTo>
                      <a:lnTo>
                        <a:pt x="536" y="337"/>
                      </a:lnTo>
                      <a:lnTo>
                        <a:pt x="536" y="337"/>
                      </a:lnTo>
                      <a:lnTo>
                        <a:pt x="536" y="337"/>
                      </a:lnTo>
                      <a:lnTo>
                        <a:pt x="536" y="329"/>
                      </a:lnTo>
                      <a:lnTo>
                        <a:pt x="534" y="322"/>
                      </a:lnTo>
                      <a:lnTo>
                        <a:pt x="530" y="315"/>
                      </a:lnTo>
                      <a:lnTo>
                        <a:pt x="526" y="308"/>
                      </a:lnTo>
                      <a:lnTo>
                        <a:pt x="520" y="302"/>
                      </a:lnTo>
                      <a:lnTo>
                        <a:pt x="514" y="296"/>
                      </a:lnTo>
                      <a:lnTo>
                        <a:pt x="500" y="285"/>
                      </a:lnTo>
                      <a:lnTo>
                        <a:pt x="486" y="273"/>
                      </a:lnTo>
                      <a:lnTo>
                        <a:pt x="475" y="262"/>
                      </a:lnTo>
                      <a:lnTo>
                        <a:pt x="469" y="256"/>
                      </a:lnTo>
                      <a:lnTo>
                        <a:pt x="465" y="249"/>
                      </a:lnTo>
                      <a:lnTo>
                        <a:pt x="461" y="241"/>
                      </a:lnTo>
                      <a:lnTo>
                        <a:pt x="459" y="233"/>
                      </a:lnTo>
                      <a:lnTo>
                        <a:pt x="459" y="233"/>
                      </a:lnTo>
                      <a:lnTo>
                        <a:pt x="455" y="214"/>
                      </a:lnTo>
                      <a:lnTo>
                        <a:pt x="451" y="197"/>
                      </a:lnTo>
                      <a:lnTo>
                        <a:pt x="445" y="184"/>
                      </a:lnTo>
                      <a:lnTo>
                        <a:pt x="437" y="171"/>
                      </a:lnTo>
                      <a:lnTo>
                        <a:pt x="437" y="171"/>
                      </a:lnTo>
                      <a:lnTo>
                        <a:pt x="431" y="179"/>
                      </a:lnTo>
                      <a:lnTo>
                        <a:pt x="423" y="189"/>
                      </a:lnTo>
                      <a:lnTo>
                        <a:pt x="419" y="194"/>
                      </a:lnTo>
                      <a:lnTo>
                        <a:pt x="414" y="197"/>
                      </a:lnTo>
                      <a:lnTo>
                        <a:pt x="409" y="200"/>
                      </a:lnTo>
                      <a:lnTo>
                        <a:pt x="404" y="201"/>
                      </a:lnTo>
                      <a:lnTo>
                        <a:pt x="404" y="201"/>
                      </a:lnTo>
                      <a:lnTo>
                        <a:pt x="398" y="200"/>
                      </a:lnTo>
                      <a:lnTo>
                        <a:pt x="391" y="199"/>
                      </a:lnTo>
                      <a:lnTo>
                        <a:pt x="376" y="194"/>
                      </a:lnTo>
                      <a:lnTo>
                        <a:pt x="370" y="191"/>
                      </a:lnTo>
                      <a:lnTo>
                        <a:pt x="364" y="187"/>
                      </a:lnTo>
                      <a:lnTo>
                        <a:pt x="361" y="182"/>
                      </a:lnTo>
                      <a:lnTo>
                        <a:pt x="360" y="179"/>
                      </a:lnTo>
                      <a:lnTo>
                        <a:pt x="360" y="179"/>
                      </a:lnTo>
                      <a:lnTo>
                        <a:pt x="361" y="171"/>
                      </a:lnTo>
                      <a:lnTo>
                        <a:pt x="362" y="164"/>
                      </a:lnTo>
                      <a:lnTo>
                        <a:pt x="367" y="149"/>
                      </a:lnTo>
                      <a:lnTo>
                        <a:pt x="367" y="149"/>
                      </a:lnTo>
                      <a:lnTo>
                        <a:pt x="367" y="135"/>
                      </a:lnTo>
                      <a:lnTo>
                        <a:pt x="367" y="135"/>
                      </a:lnTo>
                      <a:lnTo>
                        <a:pt x="367" y="135"/>
                      </a:lnTo>
                      <a:lnTo>
                        <a:pt x="362" y="132"/>
                      </a:lnTo>
                      <a:lnTo>
                        <a:pt x="358" y="128"/>
                      </a:lnTo>
                      <a:lnTo>
                        <a:pt x="356" y="126"/>
                      </a:lnTo>
                      <a:lnTo>
                        <a:pt x="356" y="124"/>
                      </a:lnTo>
                      <a:lnTo>
                        <a:pt x="356" y="124"/>
                      </a:lnTo>
                      <a:lnTo>
                        <a:pt x="358" y="113"/>
                      </a:lnTo>
                      <a:lnTo>
                        <a:pt x="361" y="103"/>
                      </a:lnTo>
                      <a:lnTo>
                        <a:pt x="366" y="95"/>
                      </a:lnTo>
                      <a:lnTo>
                        <a:pt x="372" y="87"/>
                      </a:lnTo>
                      <a:lnTo>
                        <a:pt x="381" y="80"/>
                      </a:lnTo>
                      <a:lnTo>
                        <a:pt x="389" y="73"/>
                      </a:lnTo>
                      <a:lnTo>
                        <a:pt x="407" y="62"/>
                      </a:lnTo>
                      <a:lnTo>
                        <a:pt x="407" y="62"/>
                      </a:lnTo>
                      <a:lnTo>
                        <a:pt x="408" y="51"/>
                      </a:lnTo>
                      <a:lnTo>
                        <a:pt x="406" y="43"/>
                      </a:lnTo>
                      <a:lnTo>
                        <a:pt x="401" y="36"/>
                      </a:lnTo>
                      <a:lnTo>
                        <a:pt x="395" y="32"/>
                      </a:lnTo>
                      <a:lnTo>
                        <a:pt x="389" y="27"/>
                      </a:lnTo>
                      <a:lnTo>
                        <a:pt x="381" y="25"/>
                      </a:lnTo>
                      <a:lnTo>
                        <a:pt x="371" y="23"/>
                      </a:lnTo>
                      <a:lnTo>
                        <a:pt x="361" y="20"/>
                      </a:lnTo>
                      <a:lnTo>
                        <a:pt x="340" y="18"/>
                      </a:lnTo>
                      <a:lnTo>
                        <a:pt x="318" y="14"/>
                      </a:lnTo>
                      <a:lnTo>
                        <a:pt x="309" y="12"/>
                      </a:lnTo>
                      <a:lnTo>
                        <a:pt x="300" y="9"/>
                      </a:lnTo>
                      <a:lnTo>
                        <a:pt x="293" y="4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0" y="3"/>
                      </a:lnTo>
                      <a:lnTo>
                        <a:pt x="263" y="5"/>
                      </a:lnTo>
                      <a:lnTo>
                        <a:pt x="256" y="8"/>
                      </a:lnTo>
                      <a:lnTo>
                        <a:pt x="251" y="12"/>
                      </a:lnTo>
                      <a:lnTo>
                        <a:pt x="246" y="17"/>
                      </a:lnTo>
                      <a:lnTo>
                        <a:pt x="244" y="23"/>
                      </a:lnTo>
                      <a:lnTo>
                        <a:pt x="242" y="28"/>
                      </a:lnTo>
                      <a:lnTo>
                        <a:pt x="242" y="28"/>
                      </a:lnTo>
                      <a:lnTo>
                        <a:pt x="244" y="39"/>
                      </a:lnTo>
                      <a:lnTo>
                        <a:pt x="245" y="46"/>
                      </a:lnTo>
                      <a:lnTo>
                        <a:pt x="248" y="52"/>
                      </a:lnTo>
                      <a:lnTo>
                        <a:pt x="252" y="57"/>
                      </a:lnTo>
                      <a:lnTo>
                        <a:pt x="255" y="63"/>
                      </a:lnTo>
                      <a:lnTo>
                        <a:pt x="257" y="69"/>
                      </a:lnTo>
                      <a:lnTo>
                        <a:pt x="260" y="74"/>
                      </a:lnTo>
                      <a:lnTo>
                        <a:pt x="261" y="84"/>
                      </a:lnTo>
                      <a:lnTo>
                        <a:pt x="261" y="84"/>
                      </a:lnTo>
                      <a:lnTo>
                        <a:pt x="260" y="89"/>
                      </a:lnTo>
                      <a:lnTo>
                        <a:pt x="257" y="94"/>
                      </a:lnTo>
                      <a:lnTo>
                        <a:pt x="254" y="98"/>
                      </a:lnTo>
                      <a:lnTo>
                        <a:pt x="249" y="103"/>
                      </a:lnTo>
                      <a:lnTo>
                        <a:pt x="245" y="107"/>
                      </a:lnTo>
                      <a:lnTo>
                        <a:pt x="238" y="109"/>
                      </a:lnTo>
                      <a:lnTo>
                        <a:pt x="224" y="113"/>
                      </a:lnTo>
                      <a:lnTo>
                        <a:pt x="208" y="117"/>
                      </a:lnTo>
                      <a:lnTo>
                        <a:pt x="191" y="119"/>
                      </a:lnTo>
                      <a:lnTo>
                        <a:pt x="176" y="121"/>
                      </a:lnTo>
                      <a:lnTo>
                        <a:pt x="162" y="124"/>
                      </a:lnTo>
                      <a:lnTo>
                        <a:pt x="162" y="124"/>
                      </a:lnTo>
                      <a:lnTo>
                        <a:pt x="157" y="124"/>
                      </a:lnTo>
                      <a:lnTo>
                        <a:pt x="153" y="125"/>
                      </a:lnTo>
                      <a:lnTo>
                        <a:pt x="145" y="128"/>
                      </a:lnTo>
                      <a:lnTo>
                        <a:pt x="138" y="133"/>
                      </a:lnTo>
                      <a:lnTo>
                        <a:pt x="129" y="139"/>
                      </a:lnTo>
                      <a:lnTo>
                        <a:pt x="129" y="139"/>
                      </a:lnTo>
                      <a:lnTo>
                        <a:pt x="102" y="150"/>
                      </a:lnTo>
                      <a:lnTo>
                        <a:pt x="58" y="171"/>
                      </a:lnTo>
                      <a:lnTo>
                        <a:pt x="36" y="182"/>
                      </a:ln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5" y="204"/>
                      </a:lnTo>
                      <a:lnTo>
                        <a:pt x="2" y="208"/>
                      </a:lnTo>
                      <a:lnTo>
                        <a:pt x="0" y="212"/>
                      </a:lnTo>
                      <a:lnTo>
                        <a:pt x="0" y="212"/>
                      </a:lnTo>
                      <a:lnTo>
                        <a:pt x="1" y="216"/>
                      </a:lnTo>
                      <a:lnTo>
                        <a:pt x="2" y="219"/>
                      </a:lnTo>
                      <a:lnTo>
                        <a:pt x="4" y="222"/>
                      </a:lnTo>
                      <a:lnTo>
                        <a:pt x="7" y="225"/>
                      </a:lnTo>
                      <a:lnTo>
                        <a:pt x="15" y="230"/>
                      </a:lnTo>
                      <a:lnTo>
                        <a:pt x="23" y="234"/>
                      </a:lnTo>
                      <a:lnTo>
                        <a:pt x="31" y="238"/>
                      </a:lnTo>
                      <a:lnTo>
                        <a:pt x="38" y="242"/>
                      </a:lnTo>
                      <a:lnTo>
                        <a:pt x="40" y="246"/>
                      </a:lnTo>
                      <a:lnTo>
                        <a:pt x="42" y="248"/>
                      </a:lnTo>
                      <a:lnTo>
                        <a:pt x="43" y="252"/>
                      </a:lnTo>
                      <a:lnTo>
                        <a:pt x="45" y="256"/>
                      </a:lnTo>
                      <a:lnTo>
                        <a:pt x="45" y="256"/>
                      </a:lnTo>
                      <a:lnTo>
                        <a:pt x="43" y="261"/>
                      </a:lnTo>
                      <a:lnTo>
                        <a:pt x="43" y="265"/>
                      </a:lnTo>
                      <a:lnTo>
                        <a:pt x="41" y="269"/>
                      </a:lnTo>
                      <a:lnTo>
                        <a:pt x="40" y="272"/>
                      </a:lnTo>
                      <a:lnTo>
                        <a:pt x="34" y="277"/>
                      </a:lnTo>
                      <a:lnTo>
                        <a:pt x="28" y="280"/>
                      </a:lnTo>
                      <a:lnTo>
                        <a:pt x="15" y="286"/>
                      </a:lnTo>
                      <a:lnTo>
                        <a:pt x="9" y="291"/>
                      </a:lnTo>
                      <a:lnTo>
                        <a:pt x="3" y="296"/>
                      </a:lnTo>
                      <a:lnTo>
                        <a:pt x="3" y="296"/>
                      </a:lnTo>
                      <a:lnTo>
                        <a:pt x="7" y="293"/>
                      </a:lnTo>
                      <a:lnTo>
                        <a:pt x="7" y="29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5151838" y="5138792"/>
                  <a:ext cx="1185854" cy="1050127"/>
                </a:xfrm>
                <a:custGeom>
                  <a:rect b="b" l="l" r="r" t="t"/>
                  <a:pathLst>
                    <a:path extrusionOk="0" h="1328" w="1452">
                      <a:moveTo>
                        <a:pt x="1407" y="272"/>
                      </a:moveTo>
                      <a:lnTo>
                        <a:pt x="1407" y="272"/>
                      </a:lnTo>
                      <a:lnTo>
                        <a:pt x="1397" y="265"/>
                      </a:lnTo>
                      <a:lnTo>
                        <a:pt x="1389" y="261"/>
                      </a:lnTo>
                      <a:lnTo>
                        <a:pt x="1381" y="259"/>
                      </a:lnTo>
                      <a:lnTo>
                        <a:pt x="1373" y="258"/>
                      </a:lnTo>
                      <a:lnTo>
                        <a:pt x="1355" y="258"/>
                      </a:lnTo>
                      <a:lnTo>
                        <a:pt x="1345" y="257"/>
                      </a:lnTo>
                      <a:lnTo>
                        <a:pt x="1333" y="253"/>
                      </a:lnTo>
                      <a:lnTo>
                        <a:pt x="1333" y="253"/>
                      </a:lnTo>
                      <a:lnTo>
                        <a:pt x="1320" y="225"/>
                      </a:lnTo>
                      <a:lnTo>
                        <a:pt x="1310" y="202"/>
                      </a:lnTo>
                      <a:lnTo>
                        <a:pt x="1304" y="187"/>
                      </a:lnTo>
                      <a:lnTo>
                        <a:pt x="1304" y="187"/>
                      </a:lnTo>
                      <a:lnTo>
                        <a:pt x="1295" y="166"/>
                      </a:lnTo>
                      <a:lnTo>
                        <a:pt x="1285" y="149"/>
                      </a:lnTo>
                      <a:lnTo>
                        <a:pt x="1261" y="109"/>
                      </a:lnTo>
                      <a:lnTo>
                        <a:pt x="1261" y="109"/>
                      </a:lnTo>
                      <a:lnTo>
                        <a:pt x="1255" y="105"/>
                      </a:lnTo>
                      <a:lnTo>
                        <a:pt x="1249" y="99"/>
                      </a:lnTo>
                      <a:lnTo>
                        <a:pt x="1246" y="96"/>
                      </a:lnTo>
                      <a:lnTo>
                        <a:pt x="1243" y="91"/>
                      </a:lnTo>
                      <a:lnTo>
                        <a:pt x="1242" y="86"/>
                      </a:lnTo>
                      <a:lnTo>
                        <a:pt x="1241" y="81"/>
                      </a:lnTo>
                      <a:lnTo>
                        <a:pt x="1241" y="81"/>
                      </a:lnTo>
                      <a:lnTo>
                        <a:pt x="1241" y="68"/>
                      </a:lnTo>
                      <a:lnTo>
                        <a:pt x="1242" y="61"/>
                      </a:lnTo>
                      <a:lnTo>
                        <a:pt x="1243" y="54"/>
                      </a:lnTo>
                      <a:lnTo>
                        <a:pt x="1246" y="48"/>
                      </a:lnTo>
                      <a:lnTo>
                        <a:pt x="1249" y="44"/>
                      </a:lnTo>
                      <a:lnTo>
                        <a:pt x="1254" y="40"/>
                      </a:lnTo>
                      <a:lnTo>
                        <a:pt x="1261" y="39"/>
                      </a:lnTo>
                      <a:lnTo>
                        <a:pt x="1267" y="17"/>
                      </a:lnTo>
                      <a:lnTo>
                        <a:pt x="1267" y="0"/>
                      </a:lnTo>
                      <a:lnTo>
                        <a:pt x="1267" y="0"/>
                      </a:lnTo>
                      <a:lnTo>
                        <a:pt x="1254" y="0"/>
                      </a:lnTo>
                      <a:lnTo>
                        <a:pt x="1242" y="2"/>
                      </a:lnTo>
                      <a:lnTo>
                        <a:pt x="1232" y="7"/>
                      </a:lnTo>
                      <a:lnTo>
                        <a:pt x="1224" y="14"/>
                      </a:lnTo>
                      <a:lnTo>
                        <a:pt x="1216" y="22"/>
                      </a:lnTo>
                      <a:lnTo>
                        <a:pt x="1209" y="31"/>
                      </a:lnTo>
                      <a:lnTo>
                        <a:pt x="1203" y="42"/>
                      </a:lnTo>
                      <a:lnTo>
                        <a:pt x="1198" y="53"/>
                      </a:lnTo>
                      <a:lnTo>
                        <a:pt x="1187" y="76"/>
                      </a:lnTo>
                      <a:lnTo>
                        <a:pt x="1182" y="86"/>
                      </a:lnTo>
                      <a:lnTo>
                        <a:pt x="1175" y="98"/>
                      </a:lnTo>
                      <a:lnTo>
                        <a:pt x="1170" y="107"/>
                      </a:lnTo>
                      <a:lnTo>
                        <a:pt x="1162" y="115"/>
                      </a:lnTo>
                      <a:lnTo>
                        <a:pt x="1152" y="122"/>
                      </a:lnTo>
                      <a:lnTo>
                        <a:pt x="1142" y="128"/>
                      </a:lnTo>
                      <a:lnTo>
                        <a:pt x="1142" y="128"/>
                      </a:lnTo>
                      <a:lnTo>
                        <a:pt x="1140" y="130"/>
                      </a:lnTo>
                      <a:lnTo>
                        <a:pt x="1139" y="135"/>
                      </a:lnTo>
                      <a:lnTo>
                        <a:pt x="1134" y="147"/>
                      </a:lnTo>
                      <a:lnTo>
                        <a:pt x="1132" y="154"/>
                      </a:lnTo>
                      <a:lnTo>
                        <a:pt x="1127" y="160"/>
                      </a:lnTo>
                      <a:lnTo>
                        <a:pt x="1125" y="161"/>
                      </a:lnTo>
                      <a:lnTo>
                        <a:pt x="1121" y="164"/>
                      </a:lnTo>
                      <a:lnTo>
                        <a:pt x="1118" y="165"/>
                      </a:lnTo>
                      <a:lnTo>
                        <a:pt x="1113" y="165"/>
                      </a:lnTo>
                      <a:lnTo>
                        <a:pt x="1113" y="165"/>
                      </a:lnTo>
                      <a:lnTo>
                        <a:pt x="1109" y="165"/>
                      </a:lnTo>
                      <a:lnTo>
                        <a:pt x="1104" y="164"/>
                      </a:lnTo>
                      <a:lnTo>
                        <a:pt x="1095" y="159"/>
                      </a:lnTo>
                      <a:lnTo>
                        <a:pt x="1088" y="156"/>
                      </a:lnTo>
                      <a:lnTo>
                        <a:pt x="1083" y="153"/>
                      </a:lnTo>
                      <a:lnTo>
                        <a:pt x="1083" y="153"/>
                      </a:lnTo>
                      <a:lnTo>
                        <a:pt x="1079" y="154"/>
                      </a:lnTo>
                      <a:lnTo>
                        <a:pt x="1074" y="156"/>
                      </a:lnTo>
                      <a:lnTo>
                        <a:pt x="1065" y="159"/>
                      </a:lnTo>
                      <a:lnTo>
                        <a:pt x="1057" y="164"/>
                      </a:lnTo>
                      <a:lnTo>
                        <a:pt x="1052" y="165"/>
                      </a:lnTo>
                      <a:lnTo>
                        <a:pt x="1046" y="165"/>
                      </a:lnTo>
                      <a:lnTo>
                        <a:pt x="1046" y="165"/>
                      </a:lnTo>
                      <a:lnTo>
                        <a:pt x="1038" y="164"/>
                      </a:lnTo>
                      <a:lnTo>
                        <a:pt x="1032" y="161"/>
                      </a:lnTo>
                      <a:lnTo>
                        <a:pt x="1027" y="158"/>
                      </a:lnTo>
                      <a:lnTo>
                        <a:pt x="1023" y="153"/>
                      </a:lnTo>
                      <a:lnTo>
                        <a:pt x="1017" y="143"/>
                      </a:lnTo>
                      <a:lnTo>
                        <a:pt x="1014" y="138"/>
                      </a:lnTo>
                      <a:lnTo>
                        <a:pt x="1010" y="136"/>
                      </a:lnTo>
                      <a:lnTo>
                        <a:pt x="1010" y="136"/>
                      </a:lnTo>
                      <a:lnTo>
                        <a:pt x="1005" y="141"/>
                      </a:lnTo>
                      <a:lnTo>
                        <a:pt x="999" y="145"/>
                      </a:lnTo>
                      <a:lnTo>
                        <a:pt x="994" y="149"/>
                      </a:lnTo>
                      <a:lnTo>
                        <a:pt x="987" y="152"/>
                      </a:lnTo>
                      <a:lnTo>
                        <a:pt x="979" y="154"/>
                      </a:lnTo>
                      <a:lnTo>
                        <a:pt x="972" y="156"/>
                      </a:lnTo>
                      <a:lnTo>
                        <a:pt x="954" y="157"/>
                      </a:lnTo>
                      <a:lnTo>
                        <a:pt x="954" y="157"/>
                      </a:lnTo>
                      <a:lnTo>
                        <a:pt x="950" y="157"/>
                      </a:lnTo>
                      <a:lnTo>
                        <a:pt x="945" y="154"/>
                      </a:lnTo>
                      <a:lnTo>
                        <a:pt x="934" y="146"/>
                      </a:lnTo>
                      <a:lnTo>
                        <a:pt x="925" y="139"/>
                      </a:lnTo>
                      <a:lnTo>
                        <a:pt x="919" y="136"/>
                      </a:lnTo>
                      <a:lnTo>
                        <a:pt x="919" y="136"/>
                      </a:lnTo>
                      <a:lnTo>
                        <a:pt x="915" y="137"/>
                      </a:lnTo>
                      <a:lnTo>
                        <a:pt x="914" y="139"/>
                      </a:lnTo>
                      <a:lnTo>
                        <a:pt x="911" y="146"/>
                      </a:lnTo>
                      <a:lnTo>
                        <a:pt x="908" y="156"/>
                      </a:lnTo>
                      <a:lnTo>
                        <a:pt x="907" y="165"/>
                      </a:lnTo>
                      <a:lnTo>
                        <a:pt x="905" y="181"/>
                      </a:lnTo>
                      <a:lnTo>
                        <a:pt x="905" y="188"/>
                      </a:lnTo>
                      <a:lnTo>
                        <a:pt x="904" y="191"/>
                      </a:lnTo>
                      <a:lnTo>
                        <a:pt x="904" y="191"/>
                      </a:lnTo>
                      <a:lnTo>
                        <a:pt x="891" y="193"/>
                      </a:lnTo>
                      <a:lnTo>
                        <a:pt x="877" y="195"/>
                      </a:lnTo>
                      <a:lnTo>
                        <a:pt x="865" y="195"/>
                      </a:lnTo>
                      <a:lnTo>
                        <a:pt x="852" y="193"/>
                      </a:lnTo>
                      <a:lnTo>
                        <a:pt x="841" y="193"/>
                      </a:lnTo>
                      <a:lnTo>
                        <a:pt x="831" y="193"/>
                      </a:lnTo>
                      <a:lnTo>
                        <a:pt x="822" y="195"/>
                      </a:lnTo>
                      <a:lnTo>
                        <a:pt x="819" y="196"/>
                      </a:lnTo>
                      <a:lnTo>
                        <a:pt x="815" y="198"/>
                      </a:lnTo>
                      <a:lnTo>
                        <a:pt x="815" y="198"/>
                      </a:lnTo>
                      <a:lnTo>
                        <a:pt x="808" y="204"/>
                      </a:lnTo>
                      <a:lnTo>
                        <a:pt x="805" y="210"/>
                      </a:lnTo>
                      <a:lnTo>
                        <a:pt x="804" y="215"/>
                      </a:lnTo>
                      <a:lnTo>
                        <a:pt x="804" y="221"/>
                      </a:lnTo>
                      <a:lnTo>
                        <a:pt x="803" y="228"/>
                      </a:lnTo>
                      <a:lnTo>
                        <a:pt x="803" y="234"/>
                      </a:lnTo>
                      <a:lnTo>
                        <a:pt x="800" y="240"/>
                      </a:lnTo>
                      <a:lnTo>
                        <a:pt x="797" y="245"/>
                      </a:lnTo>
                      <a:lnTo>
                        <a:pt x="797" y="245"/>
                      </a:lnTo>
                      <a:lnTo>
                        <a:pt x="792" y="249"/>
                      </a:lnTo>
                      <a:lnTo>
                        <a:pt x="788" y="252"/>
                      </a:lnTo>
                      <a:lnTo>
                        <a:pt x="776" y="258"/>
                      </a:lnTo>
                      <a:lnTo>
                        <a:pt x="752" y="267"/>
                      </a:lnTo>
                      <a:lnTo>
                        <a:pt x="742" y="272"/>
                      </a:lnTo>
                      <a:lnTo>
                        <a:pt x="736" y="275"/>
                      </a:lnTo>
                      <a:lnTo>
                        <a:pt x="732" y="280"/>
                      </a:lnTo>
                      <a:lnTo>
                        <a:pt x="729" y="284"/>
                      </a:lnTo>
                      <a:lnTo>
                        <a:pt x="725" y="290"/>
                      </a:lnTo>
                      <a:lnTo>
                        <a:pt x="724" y="297"/>
                      </a:lnTo>
                      <a:lnTo>
                        <a:pt x="724" y="304"/>
                      </a:lnTo>
                      <a:lnTo>
                        <a:pt x="724" y="304"/>
                      </a:lnTo>
                      <a:lnTo>
                        <a:pt x="724" y="310"/>
                      </a:lnTo>
                      <a:lnTo>
                        <a:pt x="725" y="314"/>
                      </a:lnTo>
                      <a:lnTo>
                        <a:pt x="728" y="320"/>
                      </a:lnTo>
                      <a:lnTo>
                        <a:pt x="731" y="325"/>
                      </a:lnTo>
                      <a:lnTo>
                        <a:pt x="739" y="333"/>
                      </a:lnTo>
                      <a:lnTo>
                        <a:pt x="750" y="341"/>
                      </a:lnTo>
                      <a:lnTo>
                        <a:pt x="760" y="348"/>
                      </a:lnTo>
                      <a:lnTo>
                        <a:pt x="770" y="353"/>
                      </a:lnTo>
                      <a:lnTo>
                        <a:pt x="780" y="358"/>
                      </a:lnTo>
                      <a:lnTo>
                        <a:pt x="786" y="363"/>
                      </a:lnTo>
                      <a:lnTo>
                        <a:pt x="786" y="363"/>
                      </a:lnTo>
                      <a:lnTo>
                        <a:pt x="778" y="370"/>
                      </a:lnTo>
                      <a:lnTo>
                        <a:pt x="771" y="376"/>
                      </a:lnTo>
                      <a:lnTo>
                        <a:pt x="766" y="384"/>
                      </a:lnTo>
                      <a:lnTo>
                        <a:pt x="761" y="393"/>
                      </a:lnTo>
                      <a:lnTo>
                        <a:pt x="758" y="401"/>
                      </a:lnTo>
                      <a:lnTo>
                        <a:pt x="754" y="411"/>
                      </a:lnTo>
                      <a:lnTo>
                        <a:pt x="753" y="421"/>
                      </a:lnTo>
                      <a:lnTo>
                        <a:pt x="752" y="433"/>
                      </a:lnTo>
                      <a:lnTo>
                        <a:pt x="752" y="433"/>
                      </a:lnTo>
                      <a:lnTo>
                        <a:pt x="753" y="443"/>
                      </a:lnTo>
                      <a:lnTo>
                        <a:pt x="755" y="454"/>
                      </a:lnTo>
                      <a:lnTo>
                        <a:pt x="758" y="464"/>
                      </a:lnTo>
                      <a:lnTo>
                        <a:pt x="762" y="473"/>
                      </a:lnTo>
                      <a:lnTo>
                        <a:pt x="767" y="481"/>
                      </a:lnTo>
                      <a:lnTo>
                        <a:pt x="773" y="489"/>
                      </a:lnTo>
                      <a:lnTo>
                        <a:pt x="780" y="495"/>
                      </a:lnTo>
                      <a:lnTo>
                        <a:pt x="786" y="498"/>
                      </a:lnTo>
                      <a:lnTo>
                        <a:pt x="786" y="498"/>
                      </a:lnTo>
                      <a:lnTo>
                        <a:pt x="791" y="512"/>
                      </a:lnTo>
                      <a:lnTo>
                        <a:pt x="793" y="526"/>
                      </a:lnTo>
                      <a:lnTo>
                        <a:pt x="798" y="551"/>
                      </a:lnTo>
                      <a:lnTo>
                        <a:pt x="798" y="551"/>
                      </a:lnTo>
                      <a:lnTo>
                        <a:pt x="804" y="531"/>
                      </a:lnTo>
                      <a:lnTo>
                        <a:pt x="809" y="510"/>
                      </a:lnTo>
                      <a:lnTo>
                        <a:pt x="814" y="492"/>
                      </a:lnTo>
                      <a:lnTo>
                        <a:pt x="815" y="481"/>
                      </a:lnTo>
                      <a:lnTo>
                        <a:pt x="815" y="481"/>
                      </a:lnTo>
                      <a:lnTo>
                        <a:pt x="815" y="473"/>
                      </a:lnTo>
                      <a:lnTo>
                        <a:pt x="813" y="466"/>
                      </a:lnTo>
                      <a:lnTo>
                        <a:pt x="809" y="460"/>
                      </a:lnTo>
                      <a:lnTo>
                        <a:pt x="806" y="455"/>
                      </a:lnTo>
                      <a:lnTo>
                        <a:pt x="803" y="449"/>
                      </a:lnTo>
                      <a:lnTo>
                        <a:pt x="799" y="443"/>
                      </a:lnTo>
                      <a:lnTo>
                        <a:pt x="798" y="437"/>
                      </a:lnTo>
                      <a:lnTo>
                        <a:pt x="797" y="429"/>
                      </a:lnTo>
                      <a:lnTo>
                        <a:pt x="797" y="429"/>
                      </a:lnTo>
                      <a:lnTo>
                        <a:pt x="797" y="421"/>
                      </a:lnTo>
                      <a:lnTo>
                        <a:pt x="799" y="412"/>
                      </a:lnTo>
                      <a:lnTo>
                        <a:pt x="803" y="404"/>
                      </a:lnTo>
                      <a:lnTo>
                        <a:pt x="807" y="397"/>
                      </a:lnTo>
                      <a:lnTo>
                        <a:pt x="813" y="390"/>
                      </a:lnTo>
                      <a:lnTo>
                        <a:pt x="820" y="386"/>
                      </a:lnTo>
                      <a:lnTo>
                        <a:pt x="828" y="382"/>
                      </a:lnTo>
                      <a:lnTo>
                        <a:pt x="837" y="381"/>
                      </a:lnTo>
                      <a:lnTo>
                        <a:pt x="837" y="381"/>
                      </a:lnTo>
                      <a:lnTo>
                        <a:pt x="841" y="382"/>
                      </a:lnTo>
                      <a:lnTo>
                        <a:pt x="843" y="384"/>
                      </a:lnTo>
                      <a:lnTo>
                        <a:pt x="850" y="395"/>
                      </a:lnTo>
                      <a:lnTo>
                        <a:pt x="855" y="409"/>
                      </a:lnTo>
                      <a:lnTo>
                        <a:pt x="861" y="425"/>
                      </a:lnTo>
                      <a:lnTo>
                        <a:pt x="870" y="456"/>
                      </a:lnTo>
                      <a:lnTo>
                        <a:pt x="874" y="473"/>
                      </a:lnTo>
                      <a:lnTo>
                        <a:pt x="864" y="543"/>
                      </a:lnTo>
                      <a:lnTo>
                        <a:pt x="864" y="543"/>
                      </a:lnTo>
                      <a:lnTo>
                        <a:pt x="865" y="543"/>
                      </a:lnTo>
                      <a:lnTo>
                        <a:pt x="866" y="546"/>
                      </a:lnTo>
                      <a:lnTo>
                        <a:pt x="870" y="554"/>
                      </a:lnTo>
                      <a:lnTo>
                        <a:pt x="881" y="578"/>
                      </a:lnTo>
                      <a:lnTo>
                        <a:pt x="889" y="604"/>
                      </a:lnTo>
                      <a:lnTo>
                        <a:pt x="891" y="613"/>
                      </a:lnTo>
                      <a:lnTo>
                        <a:pt x="892" y="620"/>
                      </a:lnTo>
                      <a:lnTo>
                        <a:pt x="892" y="620"/>
                      </a:lnTo>
                      <a:lnTo>
                        <a:pt x="891" y="634"/>
                      </a:lnTo>
                      <a:lnTo>
                        <a:pt x="889" y="647"/>
                      </a:lnTo>
                      <a:lnTo>
                        <a:pt x="885" y="658"/>
                      </a:lnTo>
                      <a:lnTo>
                        <a:pt x="882" y="666"/>
                      </a:lnTo>
                      <a:lnTo>
                        <a:pt x="876" y="673"/>
                      </a:lnTo>
                      <a:lnTo>
                        <a:pt x="870" y="679"/>
                      </a:lnTo>
                      <a:lnTo>
                        <a:pt x="865" y="681"/>
                      </a:lnTo>
                      <a:lnTo>
                        <a:pt x="860" y="683"/>
                      </a:lnTo>
                      <a:lnTo>
                        <a:pt x="860" y="683"/>
                      </a:lnTo>
                      <a:lnTo>
                        <a:pt x="857" y="684"/>
                      </a:lnTo>
                      <a:lnTo>
                        <a:pt x="854" y="684"/>
                      </a:lnTo>
                      <a:lnTo>
                        <a:pt x="851" y="686"/>
                      </a:lnTo>
                      <a:lnTo>
                        <a:pt x="850" y="686"/>
                      </a:lnTo>
                      <a:lnTo>
                        <a:pt x="849" y="686"/>
                      </a:lnTo>
                      <a:lnTo>
                        <a:pt x="841" y="683"/>
                      </a:lnTo>
                      <a:lnTo>
                        <a:pt x="841" y="683"/>
                      </a:lnTo>
                      <a:lnTo>
                        <a:pt x="841" y="719"/>
                      </a:lnTo>
                      <a:lnTo>
                        <a:pt x="841" y="719"/>
                      </a:lnTo>
                      <a:lnTo>
                        <a:pt x="845" y="718"/>
                      </a:lnTo>
                      <a:lnTo>
                        <a:pt x="851" y="717"/>
                      </a:lnTo>
                      <a:lnTo>
                        <a:pt x="858" y="716"/>
                      </a:lnTo>
                      <a:lnTo>
                        <a:pt x="864" y="715"/>
                      </a:lnTo>
                      <a:lnTo>
                        <a:pt x="869" y="716"/>
                      </a:lnTo>
                      <a:lnTo>
                        <a:pt x="874" y="718"/>
                      </a:lnTo>
                      <a:lnTo>
                        <a:pt x="875" y="719"/>
                      </a:lnTo>
                      <a:lnTo>
                        <a:pt x="876" y="723"/>
                      </a:lnTo>
                      <a:lnTo>
                        <a:pt x="877" y="731"/>
                      </a:lnTo>
                      <a:lnTo>
                        <a:pt x="877" y="731"/>
                      </a:lnTo>
                      <a:lnTo>
                        <a:pt x="877" y="734"/>
                      </a:lnTo>
                      <a:lnTo>
                        <a:pt x="876" y="739"/>
                      </a:lnTo>
                      <a:lnTo>
                        <a:pt x="872" y="749"/>
                      </a:lnTo>
                      <a:lnTo>
                        <a:pt x="866" y="760"/>
                      </a:lnTo>
                      <a:lnTo>
                        <a:pt x="858" y="770"/>
                      </a:lnTo>
                      <a:lnTo>
                        <a:pt x="841" y="790"/>
                      </a:lnTo>
                      <a:lnTo>
                        <a:pt x="826" y="805"/>
                      </a:lnTo>
                      <a:lnTo>
                        <a:pt x="826" y="805"/>
                      </a:lnTo>
                      <a:lnTo>
                        <a:pt x="823" y="810"/>
                      </a:lnTo>
                      <a:lnTo>
                        <a:pt x="821" y="816"/>
                      </a:lnTo>
                      <a:lnTo>
                        <a:pt x="820" y="831"/>
                      </a:lnTo>
                      <a:lnTo>
                        <a:pt x="819" y="839"/>
                      </a:lnTo>
                      <a:lnTo>
                        <a:pt x="816" y="846"/>
                      </a:lnTo>
                      <a:lnTo>
                        <a:pt x="813" y="853"/>
                      </a:lnTo>
                      <a:lnTo>
                        <a:pt x="808" y="859"/>
                      </a:lnTo>
                      <a:lnTo>
                        <a:pt x="808" y="859"/>
                      </a:lnTo>
                      <a:lnTo>
                        <a:pt x="793" y="867"/>
                      </a:lnTo>
                      <a:lnTo>
                        <a:pt x="776" y="874"/>
                      </a:lnTo>
                      <a:lnTo>
                        <a:pt x="760" y="883"/>
                      </a:lnTo>
                      <a:lnTo>
                        <a:pt x="753" y="889"/>
                      </a:lnTo>
                      <a:lnTo>
                        <a:pt x="745" y="895"/>
                      </a:lnTo>
                      <a:lnTo>
                        <a:pt x="745" y="895"/>
                      </a:lnTo>
                      <a:lnTo>
                        <a:pt x="740" y="903"/>
                      </a:lnTo>
                      <a:lnTo>
                        <a:pt x="733" y="916"/>
                      </a:lnTo>
                      <a:lnTo>
                        <a:pt x="725" y="929"/>
                      </a:lnTo>
                      <a:lnTo>
                        <a:pt x="721" y="935"/>
                      </a:lnTo>
                      <a:lnTo>
                        <a:pt x="716" y="939"/>
                      </a:lnTo>
                      <a:lnTo>
                        <a:pt x="716" y="939"/>
                      </a:lnTo>
                      <a:lnTo>
                        <a:pt x="709" y="944"/>
                      </a:lnTo>
                      <a:lnTo>
                        <a:pt x="704" y="946"/>
                      </a:lnTo>
                      <a:lnTo>
                        <a:pt x="694" y="949"/>
                      </a:lnTo>
                      <a:lnTo>
                        <a:pt x="691" y="952"/>
                      </a:lnTo>
                      <a:lnTo>
                        <a:pt x="689" y="955"/>
                      </a:lnTo>
                      <a:lnTo>
                        <a:pt x="687" y="960"/>
                      </a:lnTo>
                      <a:lnTo>
                        <a:pt x="686" y="969"/>
                      </a:lnTo>
                      <a:lnTo>
                        <a:pt x="686" y="969"/>
                      </a:lnTo>
                      <a:lnTo>
                        <a:pt x="686" y="1009"/>
                      </a:lnTo>
                      <a:lnTo>
                        <a:pt x="686" y="1009"/>
                      </a:lnTo>
                      <a:lnTo>
                        <a:pt x="686" y="1020"/>
                      </a:lnTo>
                      <a:lnTo>
                        <a:pt x="683" y="1030"/>
                      </a:lnTo>
                      <a:lnTo>
                        <a:pt x="679" y="1040"/>
                      </a:lnTo>
                      <a:lnTo>
                        <a:pt x="674" y="1050"/>
                      </a:lnTo>
                      <a:lnTo>
                        <a:pt x="668" y="1059"/>
                      </a:lnTo>
                      <a:lnTo>
                        <a:pt x="660" y="1067"/>
                      </a:lnTo>
                      <a:lnTo>
                        <a:pt x="652" y="1075"/>
                      </a:lnTo>
                      <a:lnTo>
                        <a:pt x="643" y="1083"/>
                      </a:lnTo>
                      <a:lnTo>
                        <a:pt x="632" y="1090"/>
                      </a:lnTo>
                      <a:lnTo>
                        <a:pt x="622" y="1096"/>
                      </a:lnTo>
                      <a:lnTo>
                        <a:pt x="610" y="1101"/>
                      </a:lnTo>
                      <a:lnTo>
                        <a:pt x="599" y="1106"/>
                      </a:lnTo>
                      <a:lnTo>
                        <a:pt x="576" y="1115"/>
                      </a:lnTo>
                      <a:lnTo>
                        <a:pt x="553" y="1120"/>
                      </a:lnTo>
                      <a:lnTo>
                        <a:pt x="553" y="1120"/>
                      </a:lnTo>
                      <a:lnTo>
                        <a:pt x="556" y="1131"/>
                      </a:lnTo>
                      <a:lnTo>
                        <a:pt x="557" y="1138"/>
                      </a:lnTo>
                      <a:lnTo>
                        <a:pt x="557" y="1145"/>
                      </a:lnTo>
                      <a:lnTo>
                        <a:pt x="557" y="1145"/>
                      </a:lnTo>
                      <a:lnTo>
                        <a:pt x="551" y="1150"/>
                      </a:lnTo>
                      <a:lnTo>
                        <a:pt x="542" y="1154"/>
                      </a:lnTo>
                      <a:lnTo>
                        <a:pt x="526" y="1161"/>
                      </a:lnTo>
                      <a:lnTo>
                        <a:pt x="519" y="1166"/>
                      </a:lnTo>
                      <a:lnTo>
                        <a:pt x="514" y="1172"/>
                      </a:lnTo>
                      <a:lnTo>
                        <a:pt x="509" y="1180"/>
                      </a:lnTo>
                      <a:lnTo>
                        <a:pt x="508" y="1184"/>
                      </a:lnTo>
                      <a:lnTo>
                        <a:pt x="507" y="1189"/>
                      </a:lnTo>
                      <a:lnTo>
                        <a:pt x="507" y="1189"/>
                      </a:lnTo>
                      <a:lnTo>
                        <a:pt x="500" y="1188"/>
                      </a:lnTo>
                      <a:lnTo>
                        <a:pt x="496" y="1185"/>
                      </a:lnTo>
                      <a:lnTo>
                        <a:pt x="495" y="1182"/>
                      </a:lnTo>
                      <a:lnTo>
                        <a:pt x="495" y="1178"/>
                      </a:lnTo>
                      <a:lnTo>
                        <a:pt x="496" y="1170"/>
                      </a:lnTo>
                      <a:lnTo>
                        <a:pt x="495" y="1165"/>
                      </a:lnTo>
                      <a:lnTo>
                        <a:pt x="492" y="1160"/>
                      </a:lnTo>
                      <a:lnTo>
                        <a:pt x="492" y="1160"/>
                      </a:lnTo>
                      <a:lnTo>
                        <a:pt x="487" y="1151"/>
                      </a:lnTo>
                      <a:lnTo>
                        <a:pt x="481" y="1144"/>
                      </a:lnTo>
                      <a:lnTo>
                        <a:pt x="477" y="1141"/>
                      </a:lnTo>
                      <a:lnTo>
                        <a:pt x="472" y="1139"/>
                      </a:lnTo>
                      <a:lnTo>
                        <a:pt x="467" y="1139"/>
                      </a:lnTo>
                      <a:lnTo>
                        <a:pt x="461" y="1141"/>
                      </a:lnTo>
                      <a:lnTo>
                        <a:pt x="453" y="1141"/>
                      </a:lnTo>
                      <a:lnTo>
                        <a:pt x="445" y="1142"/>
                      </a:lnTo>
                      <a:lnTo>
                        <a:pt x="445" y="1142"/>
                      </a:lnTo>
                      <a:lnTo>
                        <a:pt x="437" y="1141"/>
                      </a:lnTo>
                      <a:lnTo>
                        <a:pt x="431" y="1138"/>
                      </a:lnTo>
                      <a:lnTo>
                        <a:pt x="427" y="1134"/>
                      </a:lnTo>
                      <a:lnTo>
                        <a:pt x="424" y="1128"/>
                      </a:lnTo>
                      <a:lnTo>
                        <a:pt x="419" y="1116"/>
                      </a:lnTo>
                      <a:lnTo>
                        <a:pt x="415" y="1105"/>
                      </a:lnTo>
                      <a:lnTo>
                        <a:pt x="415" y="1105"/>
                      </a:lnTo>
                      <a:lnTo>
                        <a:pt x="411" y="1099"/>
                      </a:lnTo>
                      <a:lnTo>
                        <a:pt x="407" y="1093"/>
                      </a:lnTo>
                      <a:lnTo>
                        <a:pt x="399" y="1085"/>
                      </a:lnTo>
                      <a:lnTo>
                        <a:pt x="388" y="1078"/>
                      </a:lnTo>
                      <a:lnTo>
                        <a:pt x="378" y="1073"/>
                      </a:lnTo>
                      <a:lnTo>
                        <a:pt x="368" y="1068"/>
                      </a:lnTo>
                      <a:lnTo>
                        <a:pt x="358" y="1061"/>
                      </a:lnTo>
                      <a:lnTo>
                        <a:pt x="349" y="1053"/>
                      </a:lnTo>
                      <a:lnTo>
                        <a:pt x="346" y="1047"/>
                      </a:lnTo>
                      <a:lnTo>
                        <a:pt x="341" y="1042"/>
                      </a:lnTo>
                      <a:lnTo>
                        <a:pt x="341" y="1042"/>
                      </a:lnTo>
                      <a:lnTo>
                        <a:pt x="337" y="1044"/>
                      </a:lnTo>
                      <a:lnTo>
                        <a:pt x="332" y="1045"/>
                      </a:lnTo>
                      <a:lnTo>
                        <a:pt x="327" y="1045"/>
                      </a:lnTo>
                      <a:lnTo>
                        <a:pt x="324" y="1045"/>
                      </a:lnTo>
                      <a:lnTo>
                        <a:pt x="318" y="1043"/>
                      </a:lnTo>
                      <a:lnTo>
                        <a:pt x="312" y="1042"/>
                      </a:lnTo>
                      <a:lnTo>
                        <a:pt x="312" y="1042"/>
                      </a:lnTo>
                      <a:lnTo>
                        <a:pt x="305" y="1042"/>
                      </a:lnTo>
                      <a:lnTo>
                        <a:pt x="299" y="1040"/>
                      </a:lnTo>
                      <a:lnTo>
                        <a:pt x="287" y="1037"/>
                      </a:lnTo>
                      <a:lnTo>
                        <a:pt x="277" y="1032"/>
                      </a:lnTo>
                      <a:lnTo>
                        <a:pt x="269" y="1025"/>
                      </a:lnTo>
                      <a:lnTo>
                        <a:pt x="249" y="1010"/>
                      </a:lnTo>
                      <a:lnTo>
                        <a:pt x="238" y="1004"/>
                      </a:lnTo>
                      <a:lnTo>
                        <a:pt x="224" y="998"/>
                      </a:lnTo>
                      <a:lnTo>
                        <a:pt x="224" y="998"/>
                      </a:lnTo>
                      <a:lnTo>
                        <a:pt x="213" y="994"/>
                      </a:lnTo>
                      <a:lnTo>
                        <a:pt x="202" y="992"/>
                      </a:lnTo>
                      <a:lnTo>
                        <a:pt x="181" y="987"/>
                      </a:lnTo>
                      <a:lnTo>
                        <a:pt x="172" y="985"/>
                      </a:lnTo>
                      <a:lnTo>
                        <a:pt x="163" y="981"/>
                      </a:lnTo>
                      <a:lnTo>
                        <a:pt x="155" y="976"/>
                      </a:lnTo>
                      <a:lnTo>
                        <a:pt x="147" y="969"/>
                      </a:lnTo>
                      <a:lnTo>
                        <a:pt x="147" y="969"/>
                      </a:lnTo>
                      <a:lnTo>
                        <a:pt x="144" y="966"/>
                      </a:lnTo>
                      <a:lnTo>
                        <a:pt x="142" y="962"/>
                      </a:lnTo>
                      <a:lnTo>
                        <a:pt x="140" y="953"/>
                      </a:lnTo>
                      <a:lnTo>
                        <a:pt x="135" y="933"/>
                      </a:lnTo>
                      <a:lnTo>
                        <a:pt x="133" y="924"/>
                      </a:lnTo>
                      <a:lnTo>
                        <a:pt x="129" y="917"/>
                      </a:lnTo>
                      <a:lnTo>
                        <a:pt x="126" y="914"/>
                      </a:lnTo>
                      <a:lnTo>
                        <a:pt x="122" y="912"/>
                      </a:lnTo>
                      <a:lnTo>
                        <a:pt x="118" y="910"/>
                      </a:lnTo>
                      <a:lnTo>
                        <a:pt x="113" y="909"/>
                      </a:lnTo>
                      <a:lnTo>
                        <a:pt x="113" y="909"/>
                      </a:lnTo>
                      <a:lnTo>
                        <a:pt x="105" y="910"/>
                      </a:lnTo>
                      <a:lnTo>
                        <a:pt x="97" y="914"/>
                      </a:lnTo>
                      <a:lnTo>
                        <a:pt x="91" y="920"/>
                      </a:lnTo>
                      <a:lnTo>
                        <a:pt x="84" y="926"/>
                      </a:lnTo>
                      <a:lnTo>
                        <a:pt x="80" y="933"/>
                      </a:lnTo>
                      <a:lnTo>
                        <a:pt x="74" y="943"/>
                      </a:lnTo>
                      <a:lnTo>
                        <a:pt x="64" y="961"/>
                      </a:lnTo>
                      <a:lnTo>
                        <a:pt x="53" y="978"/>
                      </a:lnTo>
                      <a:lnTo>
                        <a:pt x="48" y="985"/>
                      </a:lnTo>
                      <a:lnTo>
                        <a:pt x="42" y="992"/>
                      </a:lnTo>
                      <a:lnTo>
                        <a:pt x="35" y="997"/>
                      </a:lnTo>
                      <a:lnTo>
                        <a:pt x="27" y="999"/>
                      </a:lnTo>
                      <a:lnTo>
                        <a:pt x="18" y="1000"/>
                      </a:lnTo>
                      <a:lnTo>
                        <a:pt x="7" y="998"/>
                      </a:lnTo>
                      <a:lnTo>
                        <a:pt x="7" y="998"/>
                      </a:lnTo>
                      <a:lnTo>
                        <a:pt x="6" y="1004"/>
                      </a:lnTo>
                      <a:lnTo>
                        <a:pt x="9" y="1009"/>
                      </a:lnTo>
                      <a:lnTo>
                        <a:pt x="12" y="1021"/>
                      </a:lnTo>
                      <a:lnTo>
                        <a:pt x="14" y="1027"/>
                      </a:lnTo>
                      <a:lnTo>
                        <a:pt x="14" y="1031"/>
                      </a:lnTo>
                      <a:lnTo>
                        <a:pt x="13" y="1033"/>
                      </a:lnTo>
                      <a:lnTo>
                        <a:pt x="12" y="1035"/>
                      </a:lnTo>
                      <a:lnTo>
                        <a:pt x="7" y="1038"/>
                      </a:lnTo>
                      <a:lnTo>
                        <a:pt x="7" y="1038"/>
                      </a:lnTo>
                      <a:lnTo>
                        <a:pt x="6" y="1044"/>
                      </a:lnTo>
                      <a:lnTo>
                        <a:pt x="4" y="1051"/>
                      </a:lnTo>
                      <a:lnTo>
                        <a:pt x="0" y="1058"/>
                      </a:lnTo>
                      <a:lnTo>
                        <a:pt x="0" y="1068"/>
                      </a:lnTo>
                      <a:lnTo>
                        <a:pt x="0" y="1068"/>
                      </a:lnTo>
                      <a:lnTo>
                        <a:pt x="2" y="1077"/>
                      </a:lnTo>
                      <a:lnTo>
                        <a:pt x="5" y="1085"/>
                      </a:lnTo>
                      <a:lnTo>
                        <a:pt x="10" y="1092"/>
                      </a:lnTo>
                      <a:lnTo>
                        <a:pt x="15" y="1099"/>
                      </a:lnTo>
                      <a:lnTo>
                        <a:pt x="28" y="1111"/>
                      </a:lnTo>
                      <a:lnTo>
                        <a:pt x="33" y="1115"/>
                      </a:lnTo>
                      <a:lnTo>
                        <a:pt x="36" y="1119"/>
                      </a:lnTo>
                      <a:lnTo>
                        <a:pt x="36" y="1119"/>
                      </a:lnTo>
                      <a:lnTo>
                        <a:pt x="72" y="1127"/>
                      </a:lnTo>
                      <a:lnTo>
                        <a:pt x="109" y="1135"/>
                      </a:lnTo>
                      <a:lnTo>
                        <a:pt x="187" y="1151"/>
                      </a:lnTo>
                      <a:lnTo>
                        <a:pt x="263" y="1167"/>
                      </a:lnTo>
                      <a:lnTo>
                        <a:pt x="300" y="1176"/>
                      </a:lnTo>
                      <a:lnTo>
                        <a:pt x="334" y="1185"/>
                      </a:lnTo>
                      <a:lnTo>
                        <a:pt x="334" y="1185"/>
                      </a:lnTo>
                      <a:lnTo>
                        <a:pt x="340" y="1188"/>
                      </a:lnTo>
                      <a:lnTo>
                        <a:pt x="345" y="1190"/>
                      </a:lnTo>
                      <a:lnTo>
                        <a:pt x="354" y="1197"/>
                      </a:lnTo>
                      <a:lnTo>
                        <a:pt x="361" y="1205"/>
                      </a:lnTo>
                      <a:lnTo>
                        <a:pt x="368" y="1215"/>
                      </a:lnTo>
                      <a:lnTo>
                        <a:pt x="373" y="1227"/>
                      </a:lnTo>
                      <a:lnTo>
                        <a:pt x="378" y="1238"/>
                      </a:lnTo>
                      <a:lnTo>
                        <a:pt x="388" y="1264"/>
                      </a:lnTo>
                      <a:lnTo>
                        <a:pt x="394" y="1276"/>
                      </a:lnTo>
                      <a:lnTo>
                        <a:pt x="401" y="1288"/>
                      </a:lnTo>
                      <a:lnTo>
                        <a:pt x="408" y="1299"/>
                      </a:lnTo>
                      <a:lnTo>
                        <a:pt x="417" y="1309"/>
                      </a:lnTo>
                      <a:lnTo>
                        <a:pt x="429" y="1317"/>
                      </a:lnTo>
                      <a:lnTo>
                        <a:pt x="434" y="1320"/>
                      </a:lnTo>
                      <a:lnTo>
                        <a:pt x="441" y="1323"/>
                      </a:lnTo>
                      <a:lnTo>
                        <a:pt x="448" y="1326"/>
                      </a:lnTo>
                      <a:lnTo>
                        <a:pt x="456" y="1327"/>
                      </a:lnTo>
                      <a:lnTo>
                        <a:pt x="464" y="1328"/>
                      </a:lnTo>
                      <a:lnTo>
                        <a:pt x="473" y="1328"/>
                      </a:lnTo>
                      <a:lnTo>
                        <a:pt x="473" y="1328"/>
                      </a:lnTo>
                      <a:lnTo>
                        <a:pt x="495" y="1327"/>
                      </a:lnTo>
                      <a:lnTo>
                        <a:pt x="515" y="1325"/>
                      </a:lnTo>
                      <a:lnTo>
                        <a:pt x="532" y="1320"/>
                      </a:lnTo>
                      <a:lnTo>
                        <a:pt x="547" y="1314"/>
                      </a:lnTo>
                      <a:lnTo>
                        <a:pt x="562" y="1307"/>
                      </a:lnTo>
                      <a:lnTo>
                        <a:pt x="575" y="1300"/>
                      </a:lnTo>
                      <a:lnTo>
                        <a:pt x="600" y="1284"/>
                      </a:lnTo>
                      <a:lnTo>
                        <a:pt x="613" y="1276"/>
                      </a:lnTo>
                      <a:lnTo>
                        <a:pt x="625" y="1268"/>
                      </a:lnTo>
                      <a:lnTo>
                        <a:pt x="640" y="1260"/>
                      </a:lnTo>
                      <a:lnTo>
                        <a:pt x="655" y="1254"/>
                      </a:lnTo>
                      <a:lnTo>
                        <a:pt x="674" y="1249"/>
                      </a:lnTo>
                      <a:lnTo>
                        <a:pt x="693" y="1244"/>
                      </a:lnTo>
                      <a:lnTo>
                        <a:pt x="716" y="1241"/>
                      </a:lnTo>
                      <a:lnTo>
                        <a:pt x="742" y="1241"/>
                      </a:lnTo>
                      <a:lnTo>
                        <a:pt x="742" y="1241"/>
                      </a:lnTo>
                      <a:lnTo>
                        <a:pt x="752" y="1241"/>
                      </a:lnTo>
                      <a:lnTo>
                        <a:pt x="762" y="1242"/>
                      </a:lnTo>
                      <a:lnTo>
                        <a:pt x="771" y="1244"/>
                      </a:lnTo>
                      <a:lnTo>
                        <a:pt x="781" y="1246"/>
                      </a:lnTo>
                      <a:lnTo>
                        <a:pt x="798" y="1253"/>
                      </a:lnTo>
                      <a:lnTo>
                        <a:pt x="814" y="1261"/>
                      </a:lnTo>
                      <a:lnTo>
                        <a:pt x="829" y="1268"/>
                      </a:lnTo>
                      <a:lnTo>
                        <a:pt x="843" y="1273"/>
                      </a:lnTo>
                      <a:lnTo>
                        <a:pt x="849" y="1274"/>
                      </a:lnTo>
                      <a:lnTo>
                        <a:pt x="855" y="1275"/>
                      </a:lnTo>
                      <a:lnTo>
                        <a:pt x="861" y="1275"/>
                      </a:lnTo>
                      <a:lnTo>
                        <a:pt x="867" y="1274"/>
                      </a:lnTo>
                      <a:lnTo>
                        <a:pt x="867" y="1274"/>
                      </a:lnTo>
                      <a:lnTo>
                        <a:pt x="873" y="1272"/>
                      </a:lnTo>
                      <a:lnTo>
                        <a:pt x="877" y="1271"/>
                      </a:lnTo>
                      <a:lnTo>
                        <a:pt x="884" y="1269"/>
                      </a:lnTo>
                      <a:lnTo>
                        <a:pt x="889" y="1266"/>
                      </a:lnTo>
                      <a:lnTo>
                        <a:pt x="889" y="1269"/>
                      </a:lnTo>
                      <a:lnTo>
                        <a:pt x="889" y="1269"/>
                      </a:lnTo>
                      <a:lnTo>
                        <a:pt x="891" y="1261"/>
                      </a:lnTo>
                      <a:lnTo>
                        <a:pt x="893" y="1254"/>
                      </a:lnTo>
                      <a:lnTo>
                        <a:pt x="897" y="1248"/>
                      </a:lnTo>
                      <a:lnTo>
                        <a:pt x="901" y="1241"/>
                      </a:lnTo>
                      <a:lnTo>
                        <a:pt x="911" y="1229"/>
                      </a:lnTo>
                      <a:lnTo>
                        <a:pt x="921" y="1219"/>
                      </a:lnTo>
                      <a:lnTo>
                        <a:pt x="931" y="1208"/>
                      </a:lnTo>
                      <a:lnTo>
                        <a:pt x="941" y="1197"/>
                      </a:lnTo>
                      <a:lnTo>
                        <a:pt x="945" y="1191"/>
                      </a:lnTo>
                      <a:lnTo>
                        <a:pt x="948" y="1185"/>
                      </a:lnTo>
                      <a:lnTo>
                        <a:pt x="950" y="1178"/>
                      </a:lnTo>
                      <a:lnTo>
                        <a:pt x="951" y="1170"/>
                      </a:lnTo>
                      <a:lnTo>
                        <a:pt x="951" y="1170"/>
                      </a:lnTo>
                      <a:lnTo>
                        <a:pt x="938" y="1168"/>
                      </a:lnTo>
                      <a:lnTo>
                        <a:pt x="929" y="1167"/>
                      </a:lnTo>
                      <a:lnTo>
                        <a:pt x="920" y="1165"/>
                      </a:lnTo>
                      <a:lnTo>
                        <a:pt x="911" y="1161"/>
                      </a:lnTo>
                      <a:lnTo>
                        <a:pt x="903" y="1157"/>
                      </a:lnTo>
                      <a:lnTo>
                        <a:pt x="900" y="1153"/>
                      </a:lnTo>
                      <a:lnTo>
                        <a:pt x="898" y="1150"/>
                      </a:lnTo>
                      <a:lnTo>
                        <a:pt x="897" y="1146"/>
                      </a:lnTo>
                      <a:lnTo>
                        <a:pt x="896" y="1142"/>
                      </a:lnTo>
                      <a:lnTo>
                        <a:pt x="896" y="1142"/>
                      </a:lnTo>
                      <a:lnTo>
                        <a:pt x="897" y="1132"/>
                      </a:lnTo>
                      <a:lnTo>
                        <a:pt x="899" y="1124"/>
                      </a:lnTo>
                      <a:lnTo>
                        <a:pt x="903" y="1116"/>
                      </a:lnTo>
                      <a:lnTo>
                        <a:pt x="906" y="1109"/>
                      </a:lnTo>
                      <a:lnTo>
                        <a:pt x="916" y="1096"/>
                      </a:lnTo>
                      <a:lnTo>
                        <a:pt x="926" y="1083"/>
                      </a:lnTo>
                      <a:lnTo>
                        <a:pt x="926" y="1083"/>
                      </a:lnTo>
                      <a:lnTo>
                        <a:pt x="919" y="1077"/>
                      </a:lnTo>
                      <a:lnTo>
                        <a:pt x="912" y="1070"/>
                      </a:lnTo>
                      <a:lnTo>
                        <a:pt x="908" y="1066"/>
                      </a:lnTo>
                      <a:lnTo>
                        <a:pt x="906" y="1061"/>
                      </a:lnTo>
                      <a:lnTo>
                        <a:pt x="904" y="1057"/>
                      </a:lnTo>
                      <a:lnTo>
                        <a:pt x="904" y="1050"/>
                      </a:lnTo>
                      <a:lnTo>
                        <a:pt x="904" y="1050"/>
                      </a:lnTo>
                      <a:lnTo>
                        <a:pt x="904" y="1046"/>
                      </a:lnTo>
                      <a:lnTo>
                        <a:pt x="905" y="1043"/>
                      </a:lnTo>
                      <a:lnTo>
                        <a:pt x="907" y="1039"/>
                      </a:lnTo>
                      <a:lnTo>
                        <a:pt x="911" y="1036"/>
                      </a:lnTo>
                      <a:lnTo>
                        <a:pt x="918" y="1031"/>
                      </a:lnTo>
                      <a:lnTo>
                        <a:pt x="927" y="1029"/>
                      </a:lnTo>
                      <a:lnTo>
                        <a:pt x="938" y="1027"/>
                      </a:lnTo>
                      <a:lnTo>
                        <a:pt x="950" y="1024"/>
                      </a:lnTo>
                      <a:lnTo>
                        <a:pt x="973" y="1024"/>
                      </a:lnTo>
                      <a:lnTo>
                        <a:pt x="973" y="1024"/>
                      </a:lnTo>
                      <a:lnTo>
                        <a:pt x="979" y="1023"/>
                      </a:lnTo>
                      <a:lnTo>
                        <a:pt x="984" y="1022"/>
                      </a:lnTo>
                      <a:lnTo>
                        <a:pt x="989" y="1020"/>
                      </a:lnTo>
                      <a:lnTo>
                        <a:pt x="992" y="1017"/>
                      </a:lnTo>
                      <a:lnTo>
                        <a:pt x="999" y="1009"/>
                      </a:lnTo>
                      <a:lnTo>
                        <a:pt x="1005" y="1001"/>
                      </a:lnTo>
                      <a:lnTo>
                        <a:pt x="1011" y="993"/>
                      </a:lnTo>
                      <a:lnTo>
                        <a:pt x="1018" y="986"/>
                      </a:lnTo>
                      <a:lnTo>
                        <a:pt x="1022" y="984"/>
                      </a:lnTo>
                      <a:lnTo>
                        <a:pt x="1027" y="982"/>
                      </a:lnTo>
                      <a:lnTo>
                        <a:pt x="1033" y="981"/>
                      </a:lnTo>
                      <a:lnTo>
                        <a:pt x="1040" y="979"/>
                      </a:lnTo>
                      <a:lnTo>
                        <a:pt x="1040" y="979"/>
                      </a:lnTo>
                      <a:lnTo>
                        <a:pt x="1057" y="981"/>
                      </a:lnTo>
                      <a:lnTo>
                        <a:pt x="1073" y="979"/>
                      </a:lnTo>
                      <a:lnTo>
                        <a:pt x="1081" y="978"/>
                      </a:lnTo>
                      <a:lnTo>
                        <a:pt x="1089" y="976"/>
                      </a:lnTo>
                      <a:lnTo>
                        <a:pt x="1096" y="974"/>
                      </a:lnTo>
                      <a:lnTo>
                        <a:pt x="1102" y="969"/>
                      </a:lnTo>
                      <a:lnTo>
                        <a:pt x="1102" y="969"/>
                      </a:lnTo>
                      <a:lnTo>
                        <a:pt x="1105" y="964"/>
                      </a:lnTo>
                      <a:lnTo>
                        <a:pt x="1106" y="960"/>
                      </a:lnTo>
                      <a:lnTo>
                        <a:pt x="1107" y="954"/>
                      </a:lnTo>
                      <a:lnTo>
                        <a:pt x="1107" y="949"/>
                      </a:lnTo>
                      <a:lnTo>
                        <a:pt x="1107" y="944"/>
                      </a:lnTo>
                      <a:lnTo>
                        <a:pt x="1109" y="939"/>
                      </a:lnTo>
                      <a:lnTo>
                        <a:pt x="1110" y="933"/>
                      </a:lnTo>
                      <a:lnTo>
                        <a:pt x="1113" y="928"/>
                      </a:lnTo>
                      <a:lnTo>
                        <a:pt x="1113" y="928"/>
                      </a:lnTo>
                      <a:lnTo>
                        <a:pt x="1137" y="905"/>
                      </a:lnTo>
                      <a:lnTo>
                        <a:pt x="1149" y="893"/>
                      </a:lnTo>
                      <a:lnTo>
                        <a:pt x="1158" y="883"/>
                      </a:lnTo>
                      <a:lnTo>
                        <a:pt x="1166" y="870"/>
                      </a:lnTo>
                      <a:lnTo>
                        <a:pt x="1174" y="856"/>
                      </a:lnTo>
                      <a:lnTo>
                        <a:pt x="1181" y="839"/>
                      </a:lnTo>
                      <a:lnTo>
                        <a:pt x="1187" y="818"/>
                      </a:lnTo>
                      <a:lnTo>
                        <a:pt x="1187" y="818"/>
                      </a:lnTo>
                      <a:lnTo>
                        <a:pt x="1194" y="817"/>
                      </a:lnTo>
                      <a:lnTo>
                        <a:pt x="1202" y="816"/>
                      </a:lnTo>
                      <a:lnTo>
                        <a:pt x="1209" y="814"/>
                      </a:lnTo>
                      <a:lnTo>
                        <a:pt x="1216" y="811"/>
                      </a:lnTo>
                      <a:lnTo>
                        <a:pt x="1229" y="805"/>
                      </a:lnTo>
                      <a:lnTo>
                        <a:pt x="1242" y="795"/>
                      </a:lnTo>
                      <a:lnTo>
                        <a:pt x="1255" y="785"/>
                      </a:lnTo>
                      <a:lnTo>
                        <a:pt x="1266" y="773"/>
                      </a:lnTo>
                      <a:lnTo>
                        <a:pt x="1285" y="753"/>
                      </a:lnTo>
                      <a:lnTo>
                        <a:pt x="1285" y="753"/>
                      </a:lnTo>
                      <a:lnTo>
                        <a:pt x="1303" y="738"/>
                      </a:lnTo>
                      <a:lnTo>
                        <a:pt x="1312" y="731"/>
                      </a:lnTo>
                      <a:lnTo>
                        <a:pt x="1319" y="723"/>
                      </a:lnTo>
                      <a:lnTo>
                        <a:pt x="1325" y="715"/>
                      </a:lnTo>
                      <a:lnTo>
                        <a:pt x="1330" y="704"/>
                      </a:lnTo>
                      <a:lnTo>
                        <a:pt x="1333" y="693"/>
                      </a:lnTo>
                      <a:lnTo>
                        <a:pt x="1333" y="679"/>
                      </a:lnTo>
                      <a:lnTo>
                        <a:pt x="1333" y="679"/>
                      </a:lnTo>
                      <a:lnTo>
                        <a:pt x="1333" y="670"/>
                      </a:lnTo>
                      <a:lnTo>
                        <a:pt x="1331" y="662"/>
                      </a:lnTo>
                      <a:lnTo>
                        <a:pt x="1327" y="655"/>
                      </a:lnTo>
                      <a:lnTo>
                        <a:pt x="1323" y="649"/>
                      </a:lnTo>
                      <a:lnTo>
                        <a:pt x="1318" y="643"/>
                      </a:lnTo>
                      <a:lnTo>
                        <a:pt x="1312" y="638"/>
                      </a:lnTo>
                      <a:lnTo>
                        <a:pt x="1301" y="628"/>
                      </a:lnTo>
                      <a:lnTo>
                        <a:pt x="1288" y="619"/>
                      </a:lnTo>
                      <a:lnTo>
                        <a:pt x="1282" y="615"/>
                      </a:lnTo>
                      <a:lnTo>
                        <a:pt x="1278" y="610"/>
                      </a:lnTo>
                      <a:lnTo>
                        <a:pt x="1273" y="604"/>
                      </a:lnTo>
                      <a:lnTo>
                        <a:pt x="1270" y="599"/>
                      </a:lnTo>
                      <a:lnTo>
                        <a:pt x="1267" y="592"/>
                      </a:lnTo>
                      <a:lnTo>
                        <a:pt x="1267" y="584"/>
                      </a:lnTo>
                      <a:lnTo>
                        <a:pt x="1267" y="584"/>
                      </a:lnTo>
                      <a:lnTo>
                        <a:pt x="1267" y="579"/>
                      </a:lnTo>
                      <a:lnTo>
                        <a:pt x="1269" y="574"/>
                      </a:lnTo>
                      <a:lnTo>
                        <a:pt x="1270" y="571"/>
                      </a:lnTo>
                      <a:lnTo>
                        <a:pt x="1272" y="569"/>
                      </a:lnTo>
                      <a:lnTo>
                        <a:pt x="1278" y="563"/>
                      </a:lnTo>
                      <a:lnTo>
                        <a:pt x="1285" y="558"/>
                      </a:lnTo>
                      <a:lnTo>
                        <a:pt x="1300" y="550"/>
                      </a:lnTo>
                      <a:lnTo>
                        <a:pt x="1307" y="546"/>
                      </a:lnTo>
                      <a:lnTo>
                        <a:pt x="1311" y="540"/>
                      </a:lnTo>
                      <a:lnTo>
                        <a:pt x="1311" y="540"/>
                      </a:lnTo>
                      <a:lnTo>
                        <a:pt x="1319" y="520"/>
                      </a:lnTo>
                      <a:lnTo>
                        <a:pt x="1328" y="498"/>
                      </a:lnTo>
                      <a:lnTo>
                        <a:pt x="1338" y="477"/>
                      </a:lnTo>
                      <a:lnTo>
                        <a:pt x="1347" y="454"/>
                      </a:lnTo>
                      <a:lnTo>
                        <a:pt x="1358" y="433"/>
                      </a:lnTo>
                      <a:lnTo>
                        <a:pt x="1370" y="413"/>
                      </a:lnTo>
                      <a:lnTo>
                        <a:pt x="1377" y="405"/>
                      </a:lnTo>
                      <a:lnTo>
                        <a:pt x="1384" y="397"/>
                      </a:lnTo>
                      <a:lnTo>
                        <a:pt x="1392" y="390"/>
                      </a:lnTo>
                      <a:lnTo>
                        <a:pt x="1400" y="386"/>
                      </a:lnTo>
                      <a:lnTo>
                        <a:pt x="1400" y="386"/>
                      </a:lnTo>
                      <a:lnTo>
                        <a:pt x="1408" y="380"/>
                      </a:lnTo>
                      <a:lnTo>
                        <a:pt x="1417" y="375"/>
                      </a:lnTo>
                      <a:lnTo>
                        <a:pt x="1425" y="371"/>
                      </a:lnTo>
                      <a:lnTo>
                        <a:pt x="1433" y="365"/>
                      </a:lnTo>
                      <a:lnTo>
                        <a:pt x="1441" y="358"/>
                      </a:lnTo>
                      <a:lnTo>
                        <a:pt x="1446" y="349"/>
                      </a:lnTo>
                      <a:lnTo>
                        <a:pt x="1448" y="344"/>
                      </a:lnTo>
                      <a:lnTo>
                        <a:pt x="1449" y="337"/>
                      </a:lnTo>
                      <a:lnTo>
                        <a:pt x="1450" y="330"/>
                      </a:lnTo>
                      <a:lnTo>
                        <a:pt x="1452" y="324"/>
                      </a:lnTo>
                      <a:lnTo>
                        <a:pt x="1452" y="324"/>
                      </a:lnTo>
                      <a:lnTo>
                        <a:pt x="1450" y="313"/>
                      </a:lnTo>
                      <a:lnTo>
                        <a:pt x="1447" y="305"/>
                      </a:lnTo>
                      <a:lnTo>
                        <a:pt x="1442" y="298"/>
                      </a:lnTo>
                      <a:lnTo>
                        <a:pt x="1438" y="291"/>
                      </a:lnTo>
                      <a:lnTo>
                        <a:pt x="1431" y="287"/>
                      </a:lnTo>
                      <a:lnTo>
                        <a:pt x="1423" y="281"/>
                      </a:lnTo>
                      <a:lnTo>
                        <a:pt x="1407" y="272"/>
                      </a:lnTo>
                      <a:lnTo>
                        <a:pt x="1407" y="27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>
                  <a:off x="5215629" y="2453376"/>
                  <a:ext cx="2181971" cy="2615829"/>
                </a:xfrm>
                <a:custGeom>
                  <a:rect b="b" l="l" r="r" t="t"/>
                  <a:pathLst>
                    <a:path extrusionOk="0" h="3308" w="2667">
                      <a:moveTo>
                        <a:pt x="2568" y="1592"/>
                      </a:moveTo>
                      <a:lnTo>
                        <a:pt x="2568" y="1592"/>
                      </a:lnTo>
                      <a:lnTo>
                        <a:pt x="2567" y="1582"/>
                      </a:lnTo>
                      <a:lnTo>
                        <a:pt x="2565" y="1573"/>
                      </a:lnTo>
                      <a:lnTo>
                        <a:pt x="2561" y="1567"/>
                      </a:lnTo>
                      <a:lnTo>
                        <a:pt x="2557" y="1560"/>
                      </a:lnTo>
                      <a:lnTo>
                        <a:pt x="2550" y="1548"/>
                      </a:lnTo>
                      <a:lnTo>
                        <a:pt x="2548" y="1542"/>
                      </a:lnTo>
                      <a:lnTo>
                        <a:pt x="2546" y="1537"/>
                      </a:lnTo>
                      <a:lnTo>
                        <a:pt x="2546" y="1537"/>
                      </a:lnTo>
                      <a:lnTo>
                        <a:pt x="2546" y="1511"/>
                      </a:lnTo>
                      <a:lnTo>
                        <a:pt x="2546" y="1511"/>
                      </a:lnTo>
                      <a:lnTo>
                        <a:pt x="2546" y="1506"/>
                      </a:lnTo>
                      <a:lnTo>
                        <a:pt x="2544" y="1502"/>
                      </a:lnTo>
                      <a:lnTo>
                        <a:pt x="2542" y="1498"/>
                      </a:lnTo>
                      <a:lnTo>
                        <a:pt x="2539" y="1494"/>
                      </a:lnTo>
                      <a:lnTo>
                        <a:pt x="2531" y="1489"/>
                      </a:lnTo>
                      <a:lnTo>
                        <a:pt x="2523" y="1485"/>
                      </a:lnTo>
                      <a:lnTo>
                        <a:pt x="2513" y="1480"/>
                      </a:lnTo>
                      <a:lnTo>
                        <a:pt x="2505" y="1476"/>
                      </a:lnTo>
                      <a:lnTo>
                        <a:pt x="2497" y="1470"/>
                      </a:lnTo>
                      <a:lnTo>
                        <a:pt x="2493" y="1466"/>
                      </a:lnTo>
                      <a:lnTo>
                        <a:pt x="2491" y="1463"/>
                      </a:lnTo>
                      <a:lnTo>
                        <a:pt x="2491" y="1463"/>
                      </a:lnTo>
                      <a:lnTo>
                        <a:pt x="2481" y="1446"/>
                      </a:lnTo>
                      <a:lnTo>
                        <a:pt x="2470" y="1432"/>
                      </a:lnTo>
                      <a:lnTo>
                        <a:pt x="2459" y="1417"/>
                      </a:lnTo>
                      <a:lnTo>
                        <a:pt x="2449" y="1402"/>
                      </a:lnTo>
                      <a:lnTo>
                        <a:pt x="2439" y="1387"/>
                      </a:lnTo>
                      <a:lnTo>
                        <a:pt x="2436" y="1378"/>
                      </a:lnTo>
                      <a:lnTo>
                        <a:pt x="2432" y="1369"/>
                      </a:lnTo>
                      <a:lnTo>
                        <a:pt x="2429" y="1358"/>
                      </a:lnTo>
                      <a:lnTo>
                        <a:pt x="2427" y="1347"/>
                      </a:lnTo>
                      <a:lnTo>
                        <a:pt x="2426" y="1334"/>
                      </a:lnTo>
                      <a:lnTo>
                        <a:pt x="2426" y="1320"/>
                      </a:lnTo>
                      <a:lnTo>
                        <a:pt x="2426" y="1320"/>
                      </a:lnTo>
                      <a:lnTo>
                        <a:pt x="2427" y="1308"/>
                      </a:lnTo>
                      <a:lnTo>
                        <a:pt x="2429" y="1294"/>
                      </a:lnTo>
                      <a:lnTo>
                        <a:pt x="2434" y="1281"/>
                      </a:lnTo>
                      <a:lnTo>
                        <a:pt x="2439" y="1270"/>
                      </a:lnTo>
                      <a:lnTo>
                        <a:pt x="2446" y="1258"/>
                      </a:lnTo>
                      <a:lnTo>
                        <a:pt x="2454" y="1249"/>
                      </a:lnTo>
                      <a:lnTo>
                        <a:pt x="2464" y="1241"/>
                      </a:lnTo>
                      <a:lnTo>
                        <a:pt x="2473" y="1235"/>
                      </a:lnTo>
                      <a:lnTo>
                        <a:pt x="2473" y="1235"/>
                      </a:lnTo>
                      <a:lnTo>
                        <a:pt x="2481" y="1233"/>
                      </a:lnTo>
                      <a:lnTo>
                        <a:pt x="2487" y="1233"/>
                      </a:lnTo>
                      <a:lnTo>
                        <a:pt x="2496" y="1231"/>
                      </a:lnTo>
                      <a:lnTo>
                        <a:pt x="2499" y="1229"/>
                      </a:lnTo>
                      <a:lnTo>
                        <a:pt x="2500" y="1226"/>
                      </a:lnTo>
                      <a:lnTo>
                        <a:pt x="2502" y="1221"/>
                      </a:lnTo>
                      <a:lnTo>
                        <a:pt x="2503" y="1213"/>
                      </a:lnTo>
                      <a:lnTo>
                        <a:pt x="2503" y="1213"/>
                      </a:lnTo>
                      <a:lnTo>
                        <a:pt x="2502" y="1208"/>
                      </a:lnTo>
                      <a:lnTo>
                        <a:pt x="2500" y="1203"/>
                      </a:lnTo>
                      <a:lnTo>
                        <a:pt x="2499" y="1199"/>
                      </a:lnTo>
                      <a:lnTo>
                        <a:pt x="2497" y="1196"/>
                      </a:lnTo>
                      <a:lnTo>
                        <a:pt x="2490" y="1190"/>
                      </a:lnTo>
                      <a:lnTo>
                        <a:pt x="2484" y="1185"/>
                      </a:lnTo>
                      <a:lnTo>
                        <a:pt x="2477" y="1181"/>
                      </a:lnTo>
                      <a:lnTo>
                        <a:pt x="2470" y="1176"/>
                      </a:lnTo>
                      <a:lnTo>
                        <a:pt x="2467" y="1172"/>
                      </a:lnTo>
                      <a:lnTo>
                        <a:pt x="2466" y="1168"/>
                      </a:lnTo>
                      <a:lnTo>
                        <a:pt x="2465" y="1165"/>
                      </a:lnTo>
                      <a:lnTo>
                        <a:pt x="2465" y="1165"/>
                      </a:lnTo>
                      <a:lnTo>
                        <a:pt x="2466" y="1160"/>
                      </a:lnTo>
                      <a:lnTo>
                        <a:pt x="2467" y="1156"/>
                      </a:lnTo>
                      <a:lnTo>
                        <a:pt x="2469" y="1151"/>
                      </a:lnTo>
                      <a:lnTo>
                        <a:pt x="2473" y="1148"/>
                      </a:lnTo>
                      <a:lnTo>
                        <a:pt x="2480" y="1141"/>
                      </a:lnTo>
                      <a:lnTo>
                        <a:pt x="2489" y="1134"/>
                      </a:lnTo>
                      <a:lnTo>
                        <a:pt x="2498" y="1128"/>
                      </a:lnTo>
                      <a:lnTo>
                        <a:pt x="2507" y="1121"/>
                      </a:lnTo>
                      <a:lnTo>
                        <a:pt x="2515" y="1113"/>
                      </a:lnTo>
                      <a:lnTo>
                        <a:pt x="2518" y="1109"/>
                      </a:lnTo>
                      <a:lnTo>
                        <a:pt x="2521" y="1103"/>
                      </a:lnTo>
                      <a:lnTo>
                        <a:pt x="2521" y="1103"/>
                      </a:lnTo>
                      <a:lnTo>
                        <a:pt x="2522" y="1095"/>
                      </a:lnTo>
                      <a:lnTo>
                        <a:pt x="2525" y="1083"/>
                      </a:lnTo>
                      <a:lnTo>
                        <a:pt x="2527" y="1079"/>
                      </a:lnTo>
                      <a:lnTo>
                        <a:pt x="2529" y="1074"/>
                      </a:lnTo>
                      <a:lnTo>
                        <a:pt x="2531" y="1072"/>
                      </a:lnTo>
                      <a:lnTo>
                        <a:pt x="2535" y="1071"/>
                      </a:lnTo>
                      <a:lnTo>
                        <a:pt x="2535" y="1071"/>
                      </a:lnTo>
                      <a:lnTo>
                        <a:pt x="2542" y="1071"/>
                      </a:lnTo>
                      <a:lnTo>
                        <a:pt x="2546" y="1072"/>
                      </a:lnTo>
                      <a:lnTo>
                        <a:pt x="2554" y="1076"/>
                      </a:lnTo>
                      <a:lnTo>
                        <a:pt x="2562" y="1080"/>
                      </a:lnTo>
                      <a:lnTo>
                        <a:pt x="2568" y="1081"/>
                      </a:lnTo>
                      <a:lnTo>
                        <a:pt x="2576" y="1081"/>
                      </a:lnTo>
                      <a:lnTo>
                        <a:pt x="2576" y="1081"/>
                      </a:lnTo>
                      <a:lnTo>
                        <a:pt x="2586" y="1080"/>
                      </a:lnTo>
                      <a:lnTo>
                        <a:pt x="2592" y="1077"/>
                      </a:lnTo>
                      <a:lnTo>
                        <a:pt x="2598" y="1073"/>
                      </a:lnTo>
                      <a:lnTo>
                        <a:pt x="2603" y="1066"/>
                      </a:lnTo>
                      <a:lnTo>
                        <a:pt x="2607" y="1059"/>
                      </a:lnTo>
                      <a:lnTo>
                        <a:pt x="2610" y="1050"/>
                      </a:lnTo>
                      <a:lnTo>
                        <a:pt x="2613" y="1030"/>
                      </a:lnTo>
                      <a:lnTo>
                        <a:pt x="2617" y="1011"/>
                      </a:lnTo>
                      <a:lnTo>
                        <a:pt x="2619" y="1000"/>
                      </a:lnTo>
                      <a:lnTo>
                        <a:pt x="2622" y="991"/>
                      </a:lnTo>
                      <a:lnTo>
                        <a:pt x="2626" y="983"/>
                      </a:lnTo>
                      <a:lnTo>
                        <a:pt x="2632" y="975"/>
                      </a:lnTo>
                      <a:lnTo>
                        <a:pt x="2637" y="968"/>
                      </a:lnTo>
                      <a:lnTo>
                        <a:pt x="2645" y="964"/>
                      </a:lnTo>
                      <a:lnTo>
                        <a:pt x="2645" y="964"/>
                      </a:lnTo>
                      <a:lnTo>
                        <a:pt x="2645" y="960"/>
                      </a:lnTo>
                      <a:lnTo>
                        <a:pt x="2644" y="956"/>
                      </a:lnTo>
                      <a:lnTo>
                        <a:pt x="2641" y="950"/>
                      </a:lnTo>
                      <a:lnTo>
                        <a:pt x="2636" y="943"/>
                      </a:lnTo>
                      <a:lnTo>
                        <a:pt x="2635" y="941"/>
                      </a:lnTo>
                      <a:lnTo>
                        <a:pt x="2635" y="938"/>
                      </a:lnTo>
                      <a:lnTo>
                        <a:pt x="2635" y="938"/>
                      </a:lnTo>
                      <a:lnTo>
                        <a:pt x="2634" y="931"/>
                      </a:lnTo>
                      <a:lnTo>
                        <a:pt x="2633" y="926"/>
                      </a:lnTo>
                      <a:lnTo>
                        <a:pt x="2630" y="920"/>
                      </a:lnTo>
                      <a:lnTo>
                        <a:pt x="2627" y="915"/>
                      </a:lnTo>
                      <a:lnTo>
                        <a:pt x="2619" y="907"/>
                      </a:lnTo>
                      <a:lnTo>
                        <a:pt x="2610" y="901"/>
                      </a:lnTo>
                      <a:lnTo>
                        <a:pt x="2591" y="889"/>
                      </a:lnTo>
                      <a:lnTo>
                        <a:pt x="2584" y="883"/>
                      </a:lnTo>
                      <a:lnTo>
                        <a:pt x="2581" y="880"/>
                      </a:lnTo>
                      <a:lnTo>
                        <a:pt x="2580" y="876"/>
                      </a:lnTo>
                      <a:lnTo>
                        <a:pt x="2580" y="876"/>
                      </a:lnTo>
                      <a:lnTo>
                        <a:pt x="2580" y="858"/>
                      </a:lnTo>
                      <a:lnTo>
                        <a:pt x="2580" y="837"/>
                      </a:lnTo>
                      <a:lnTo>
                        <a:pt x="2579" y="825"/>
                      </a:lnTo>
                      <a:lnTo>
                        <a:pt x="2577" y="815"/>
                      </a:lnTo>
                      <a:lnTo>
                        <a:pt x="2575" y="806"/>
                      </a:lnTo>
                      <a:lnTo>
                        <a:pt x="2573" y="798"/>
                      </a:lnTo>
                      <a:lnTo>
                        <a:pt x="2573" y="798"/>
                      </a:lnTo>
                      <a:lnTo>
                        <a:pt x="2569" y="794"/>
                      </a:lnTo>
                      <a:lnTo>
                        <a:pt x="2567" y="792"/>
                      </a:lnTo>
                      <a:lnTo>
                        <a:pt x="2560" y="789"/>
                      </a:lnTo>
                      <a:lnTo>
                        <a:pt x="2546" y="783"/>
                      </a:lnTo>
                      <a:lnTo>
                        <a:pt x="2539" y="781"/>
                      </a:lnTo>
                      <a:lnTo>
                        <a:pt x="2534" y="776"/>
                      </a:lnTo>
                      <a:lnTo>
                        <a:pt x="2531" y="773"/>
                      </a:lnTo>
                      <a:lnTo>
                        <a:pt x="2529" y="768"/>
                      </a:lnTo>
                      <a:lnTo>
                        <a:pt x="2529" y="763"/>
                      </a:lnTo>
                      <a:lnTo>
                        <a:pt x="2528" y="758"/>
                      </a:lnTo>
                      <a:lnTo>
                        <a:pt x="2528" y="758"/>
                      </a:lnTo>
                      <a:lnTo>
                        <a:pt x="2529" y="753"/>
                      </a:lnTo>
                      <a:lnTo>
                        <a:pt x="2531" y="748"/>
                      </a:lnTo>
                      <a:lnTo>
                        <a:pt x="2538" y="738"/>
                      </a:lnTo>
                      <a:lnTo>
                        <a:pt x="2546" y="730"/>
                      </a:lnTo>
                      <a:lnTo>
                        <a:pt x="2553" y="724"/>
                      </a:lnTo>
                      <a:lnTo>
                        <a:pt x="2553" y="724"/>
                      </a:lnTo>
                      <a:lnTo>
                        <a:pt x="2552" y="721"/>
                      </a:lnTo>
                      <a:lnTo>
                        <a:pt x="2551" y="717"/>
                      </a:lnTo>
                      <a:lnTo>
                        <a:pt x="2546" y="713"/>
                      </a:lnTo>
                      <a:lnTo>
                        <a:pt x="2542" y="709"/>
                      </a:lnTo>
                      <a:lnTo>
                        <a:pt x="2536" y="706"/>
                      </a:lnTo>
                      <a:lnTo>
                        <a:pt x="2530" y="702"/>
                      </a:lnTo>
                      <a:lnTo>
                        <a:pt x="2526" y="698"/>
                      </a:lnTo>
                      <a:lnTo>
                        <a:pt x="2522" y="692"/>
                      </a:lnTo>
                      <a:lnTo>
                        <a:pt x="2521" y="689"/>
                      </a:lnTo>
                      <a:lnTo>
                        <a:pt x="2521" y="684"/>
                      </a:lnTo>
                      <a:lnTo>
                        <a:pt x="2521" y="684"/>
                      </a:lnTo>
                      <a:lnTo>
                        <a:pt x="2521" y="677"/>
                      </a:lnTo>
                      <a:lnTo>
                        <a:pt x="2523" y="671"/>
                      </a:lnTo>
                      <a:lnTo>
                        <a:pt x="2526" y="666"/>
                      </a:lnTo>
                      <a:lnTo>
                        <a:pt x="2529" y="661"/>
                      </a:lnTo>
                      <a:lnTo>
                        <a:pt x="2534" y="656"/>
                      </a:lnTo>
                      <a:lnTo>
                        <a:pt x="2539" y="652"/>
                      </a:lnTo>
                      <a:lnTo>
                        <a:pt x="2551" y="645"/>
                      </a:lnTo>
                      <a:lnTo>
                        <a:pt x="2562" y="638"/>
                      </a:lnTo>
                      <a:lnTo>
                        <a:pt x="2575" y="631"/>
                      </a:lnTo>
                      <a:lnTo>
                        <a:pt x="2581" y="626"/>
                      </a:lnTo>
                      <a:lnTo>
                        <a:pt x="2586" y="622"/>
                      </a:lnTo>
                      <a:lnTo>
                        <a:pt x="2590" y="617"/>
                      </a:lnTo>
                      <a:lnTo>
                        <a:pt x="2594" y="611"/>
                      </a:lnTo>
                      <a:lnTo>
                        <a:pt x="2594" y="611"/>
                      </a:lnTo>
                      <a:lnTo>
                        <a:pt x="2597" y="606"/>
                      </a:lnTo>
                      <a:lnTo>
                        <a:pt x="2599" y="600"/>
                      </a:lnTo>
                      <a:lnTo>
                        <a:pt x="2600" y="590"/>
                      </a:lnTo>
                      <a:lnTo>
                        <a:pt x="2602" y="585"/>
                      </a:lnTo>
                      <a:lnTo>
                        <a:pt x="2603" y="582"/>
                      </a:lnTo>
                      <a:lnTo>
                        <a:pt x="2606" y="579"/>
                      </a:lnTo>
                      <a:lnTo>
                        <a:pt x="2612" y="578"/>
                      </a:lnTo>
                      <a:lnTo>
                        <a:pt x="2612" y="578"/>
                      </a:lnTo>
                      <a:lnTo>
                        <a:pt x="2622" y="578"/>
                      </a:lnTo>
                      <a:lnTo>
                        <a:pt x="2632" y="579"/>
                      </a:lnTo>
                      <a:lnTo>
                        <a:pt x="2640" y="579"/>
                      </a:lnTo>
                      <a:lnTo>
                        <a:pt x="2645" y="578"/>
                      </a:lnTo>
                      <a:lnTo>
                        <a:pt x="2645" y="578"/>
                      </a:lnTo>
                      <a:lnTo>
                        <a:pt x="2645" y="538"/>
                      </a:lnTo>
                      <a:lnTo>
                        <a:pt x="2645" y="538"/>
                      </a:lnTo>
                      <a:lnTo>
                        <a:pt x="2646" y="531"/>
                      </a:lnTo>
                      <a:lnTo>
                        <a:pt x="2649" y="525"/>
                      </a:lnTo>
                      <a:lnTo>
                        <a:pt x="2652" y="521"/>
                      </a:lnTo>
                      <a:lnTo>
                        <a:pt x="2657" y="516"/>
                      </a:lnTo>
                      <a:lnTo>
                        <a:pt x="2660" y="510"/>
                      </a:lnTo>
                      <a:lnTo>
                        <a:pt x="2664" y="506"/>
                      </a:lnTo>
                      <a:lnTo>
                        <a:pt x="2666" y="500"/>
                      </a:lnTo>
                      <a:lnTo>
                        <a:pt x="2667" y="493"/>
                      </a:lnTo>
                      <a:lnTo>
                        <a:pt x="2667" y="493"/>
                      </a:lnTo>
                      <a:lnTo>
                        <a:pt x="2666" y="489"/>
                      </a:lnTo>
                      <a:lnTo>
                        <a:pt x="2664" y="485"/>
                      </a:lnTo>
                      <a:lnTo>
                        <a:pt x="2656" y="476"/>
                      </a:lnTo>
                      <a:lnTo>
                        <a:pt x="2648" y="466"/>
                      </a:lnTo>
                      <a:lnTo>
                        <a:pt x="2642" y="461"/>
                      </a:lnTo>
                      <a:lnTo>
                        <a:pt x="2642" y="461"/>
                      </a:lnTo>
                      <a:lnTo>
                        <a:pt x="2635" y="460"/>
                      </a:lnTo>
                      <a:lnTo>
                        <a:pt x="2629" y="456"/>
                      </a:lnTo>
                      <a:lnTo>
                        <a:pt x="2625" y="453"/>
                      </a:lnTo>
                      <a:lnTo>
                        <a:pt x="2621" y="448"/>
                      </a:lnTo>
                      <a:lnTo>
                        <a:pt x="2619" y="443"/>
                      </a:lnTo>
                      <a:lnTo>
                        <a:pt x="2617" y="438"/>
                      </a:lnTo>
                      <a:lnTo>
                        <a:pt x="2612" y="426"/>
                      </a:lnTo>
                      <a:lnTo>
                        <a:pt x="2606" y="414"/>
                      </a:lnTo>
                      <a:lnTo>
                        <a:pt x="2603" y="409"/>
                      </a:lnTo>
                      <a:lnTo>
                        <a:pt x="2599" y="404"/>
                      </a:lnTo>
                      <a:lnTo>
                        <a:pt x="2594" y="400"/>
                      </a:lnTo>
                      <a:lnTo>
                        <a:pt x="2587" y="396"/>
                      </a:lnTo>
                      <a:lnTo>
                        <a:pt x="2579" y="395"/>
                      </a:lnTo>
                      <a:lnTo>
                        <a:pt x="2568" y="394"/>
                      </a:lnTo>
                      <a:lnTo>
                        <a:pt x="2568" y="394"/>
                      </a:lnTo>
                      <a:lnTo>
                        <a:pt x="2561" y="394"/>
                      </a:lnTo>
                      <a:lnTo>
                        <a:pt x="2554" y="396"/>
                      </a:lnTo>
                      <a:lnTo>
                        <a:pt x="2543" y="400"/>
                      </a:lnTo>
                      <a:lnTo>
                        <a:pt x="2530" y="403"/>
                      </a:lnTo>
                      <a:lnTo>
                        <a:pt x="2523" y="404"/>
                      </a:lnTo>
                      <a:lnTo>
                        <a:pt x="2516" y="405"/>
                      </a:lnTo>
                      <a:lnTo>
                        <a:pt x="2516" y="405"/>
                      </a:lnTo>
                      <a:lnTo>
                        <a:pt x="2506" y="404"/>
                      </a:lnTo>
                      <a:lnTo>
                        <a:pt x="2496" y="402"/>
                      </a:lnTo>
                      <a:lnTo>
                        <a:pt x="2487" y="399"/>
                      </a:lnTo>
                      <a:lnTo>
                        <a:pt x="2478" y="395"/>
                      </a:lnTo>
                      <a:lnTo>
                        <a:pt x="2472" y="391"/>
                      </a:lnTo>
                      <a:lnTo>
                        <a:pt x="2466" y="385"/>
                      </a:lnTo>
                      <a:lnTo>
                        <a:pt x="2462" y="380"/>
                      </a:lnTo>
                      <a:lnTo>
                        <a:pt x="2461" y="376"/>
                      </a:lnTo>
                      <a:lnTo>
                        <a:pt x="2461" y="376"/>
                      </a:lnTo>
                      <a:lnTo>
                        <a:pt x="2462" y="358"/>
                      </a:lnTo>
                      <a:lnTo>
                        <a:pt x="2461" y="349"/>
                      </a:lnTo>
                      <a:lnTo>
                        <a:pt x="2460" y="344"/>
                      </a:lnTo>
                      <a:lnTo>
                        <a:pt x="2458" y="339"/>
                      </a:lnTo>
                      <a:lnTo>
                        <a:pt x="2458" y="339"/>
                      </a:lnTo>
                      <a:lnTo>
                        <a:pt x="2449" y="340"/>
                      </a:lnTo>
                      <a:lnTo>
                        <a:pt x="2441" y="340"/>
                      </a:lnTo>
                      <a:lnTo>
                        <a:pt x="2434" y="339"/>
                      </a:lnTo>
                      <a:lnTo>
                        <a:pt x="2428" y="336"/>
                      </a:lnTo>
                      <a:lnTo>
                        <a:pt x="2423" y="333"/>
                      </a:lnTo>
                      <a:lnTo>
                        <a:pt x="2420" y="327"/>
                      </a:lnTo>
                      <a:lnTo>
                        <a:pt x="2419" y="319"/>
                      </a:lnTo>
                      <a:lnTo>
                        <a:pt x="2418" y="309"/>
                      </a:lnTo>
                      <a:lnTo>
                        <a:pt x="2418" y="309"/>
                      </a:lnTo>
                      <a:lnTo>
                        <a:pt x="2419" y="300"/>
                      </a:lnTo>
                      <a:lnTo>
                        <a:pt x="2420" y="292"/>
                      </a:lnTo>
                      <a:lnTo>
                        <a:pt x="2422" y="284"/>
                      </a:lnTo>
                      <a:lnTo>
                        <a:pt x="2424" y="275"/>
                      </a:lnTo>
                      <a:lnTo>
                        <a:pt x="2432" y="262"/>
                      </a:lnTo>
                      <a:lnTo>
                        <a:pt x="2442" y="248"/>
                      </a:lnTo>
                      <a:lnTo>
                        <a:pt x="2461" y="221"/>
                      </a:lnTo>
                      <a:lnTo>
                        <a:pt x="2469" y="208"/>
                      </a:lnTo>
                      <a:lnTo>
                        <a:pt x="2474" y="201"/>
                      </a:lnTo>
                      <a:lnTo>
                        <a:pt x="2476" y="193"/>
                      </a:lnTo>
                      <a:lnTo>
                        <a:pt x="2476" y="193"/>
                      </a:lnTo>
                      <a:lnTo>
                        <a:pt x="2477" y="187"/>
                      </a:lnTo>
                      <a:lnTo>
                        <a:pt x="2477" y="182"/>
                      </a:lnTo>
                      <a:lnTo>
                        <a:pt x="2475" y="172"/>
                      </a:lnTo>
                      <a:lnTo>
                        <a:pt x="2474" y="163"/>
                      </a:lnTo>
                      <a:lnTo>
                        <a:pt x="2475" y="157"/>
                      </a:lnTo>
                      <a:lnTo>
                        <a:pt x="2476" y="152"/>
                      </a:lnTo>
                      <a:lnTo>
                        <a:pt x="2476" y="152"/>
                      </a:lnTo>
                      <a:lnTo>
                        <a:pt x="2478" y="145"/>
                      </a:lnTo>
                      <a:lnTo>
                        <a:pt x="2482" y="141"/>
                      </a:lnTo>
                      <a:lnTo>
                        <a:pt x="2491" y="132"/>
                      </a:lnTo>
                      <a:lnTo>
                        <a:pt x="2495" y="126"/>
                      </a:lnTo>
                      <a:lnTo>
                        <a:pt x="2499" y="118"/>
                      </a:lnTo>
                      <a:lnTo>
                        <a:pt x="2502" y="109"/>
                      </a:lnTo>
                      <a:lnTo>
                        <a:pt x="2503" y="96"/>
                      </a:lnTo>
                      <a:lnTo>
                        <a:pt x="2503" y="96"/>
                      </a:lnTo>
                      <a:lnTo>
                        <a:pt x="2502" y="88"/>
                      </a:lnTo>
                      <a:lnTo>
                        <a:pt x="2498" y="80"/>
                      </a:lnTo>
                      <a:lnTo>
                        <a:pt x="2493" y="72"/>
                      </a:lnTo>
                      <a:lnTo>
                        <a:pt x="2488" y="64"/>
                      </a:lnTo>
                      <a:lnTo>
                        <a:pt x="2481" y="56"/>
                      </a:lnTo>
                      <a:lnTo>
                        <a:pt x="2473" y="48"/>
                      </a:lnTo>
                      <a:lnTo>
                        <a:pt x="2464" y="41"/>
                      </a:lnTo>
                      <a:lnTo>
                        <a:pt x="2453" y="34"/>
                      </a:lnTo>
                      <a:lnTo>
                        <a:pt x="2432" y="22"/>
                      </a:lnTo>
                      <a:lnTo>
                        <a:pt x="2411" y="13"/>
                      </a:lnTo>
                      <a:lnTo>
                        <a:pt x="2400" y="10"/>
                      </a:lnTo>
                      <a:lnTo>
                        <a:pt x="2391" y="7"/>
                      </a:lnTo>
                      <a:lnTo>
                        <a:pt x="2382" y="5"/>
                      </a:lnTo>
                      <a:lnTo>
                        <a:pt x="2374" y="5"/>
                      </a:lnTo>
                      <a:lnTo>
                        <a:pt x="2374" y="5"/>
                      </a:lnTo>
                      <a:lnTo>
                        <a:pt x="2369" y="4"/>
                      </a:lnTo>
                      <a:lnTo>
                        <a:pt x="2363" y="2"/>
                      </a:lnTo>
                      <a:lnTo>
                        <a:pt x="2355" y="0"/>
                      </a:lnTo>
                      <a:lnTo>
                        <a:pt x="2351" y="0"/>
                      </a:lnTo>
                      <a:lnTo>
                        <a:pt x="2344" y="2"/>
                      </a:lnTo>
                      <a:lnTo>
                        <a:pt x="2344" y="2"/>
                      </a:lnTo>
                      <a:lnTo>
                        <a:pt x="2350" y="18"/>
                      </a:lnTo>
                      <a:lnTo>
                        <a:pt x="2358" y="35"/>
                      </a:lnTo>
                      <a:lnTo>
                        <a:pt x="2367" y="51"/>
                      </a:lnTo>
                      <a:lnTo>
                        <a:pt x="2377" y="66"/>
                      </a:lnTo>
                      <a:lnTo>
                        <a:pt x="2388" y="80"/>
                      </a:lnTo>
                      <a:lnTo>
                        <a:pt x="2399" y="92"/>
                      </a:lnTo>
                      <a:lnTo>
                        <a:pt x="2408" y="103"/>
                      </a:lnTo>
                      <a:lnTo>
                        <a:pt x="2418" y="111"/>
                      </a:lnTo>
                      <a:lnTo>
                        <a:pt x="2418" y="111"/>
                      </a:lnTo>
                      <a:lnTo>
                        <a:pt x="2426" y="127"/>
                      </a:lnTo>
                      <a:lnTo>
                        <a:pt x="2429" y="136"/>
                      </a:lnTo>
                      <a:lnTo>
                        <a:pt x="2429" y="139"/>
                      </a:lnTo>
                      <a:lnTo>
                        <a:pt x="2428" y="141"/>
                      </a:lnTo>
                      <a:lnTo>
                        <a:pt x="2426" y="141"/>
                      </a:lnTo>
                      <a:lnTo>
                        <a:pt x="2423" y="141"/>
                      </a:lnTo>
                      <a:lnTo>
                        <a:pt x="2415" y="136"/>
                      </a:lnTo>
                      <a:lnTo>
                        <a:pt x="2405" y="130"/>
                      </a:lnTo>
                      <a:lnTo>
                        <a:pt x="2377" y="112"/>
                      </a:lnTo>
                      <a:lnTo>
                        <a:pt x="2361" y="102"/>
                      </a:lnTo>
                      <a:lnTo>
                        <a:pt x="2344" y="92"/>
                      </a:lnTo>
                      <a:lnTo>
                        <a:pt x="2328" y="83"/>
                      </a:lnTo>
                      <a:lnTo>
                        <a:pt x="2310" y="78"/>
                      </a:lnTo>
                      <a:lnTo>
                        <a:pt x="2302" y="74"/>
                      </a:lnTo>
                      <a:lnTo>
                        <a:pt x="2294" y="73"/>
                      </a:lnTo>
                      <a:lnTo>
                        <a:pt x="2287" y="72"/>
                      </a:lnTo>
                      <a:lnTo>
                        <a:pt x="2279" y="73"/>
                      </a:lnTo>
                      <a:lnTo>
                        <a:pt x="2274" y="74"/>
                      </a:lnTo>
                      <a:lnTo>
                        <a:pt x="2267" y="76"/>
                      </a:lnTo>
                      <a:lnTo>
                        <a:pt x="2261" y="80"/>
                      </a:lnTo>
                      <a:lnTo>
                        <a:pt x="2256" y="86"/>
                      </a:lnTo>
                      <a:lnTo>
                        <a:pt x="2256" y="86"/>
                      </a:lnTo>
                      <a:lnTo>
                        <a:pt x="2250" y="92"/>
                      </a:lnTo>
                      <a:lnTo>
                        <a:pt x="2244" y="96"/>
                      </a:lnTo>
                      <a:lnTo>
                        <a:pt x="2239" y="98"/>
                      </a:lnTo>
                      <a:lnTo>
                        <a:pt x="2236" y="98"/>
                      </a:lnTo>
                      <a:lnTo>
                        <a:pt x="2233" y="97"/>
                      </a:lnTo>
                      <a:lnTo>
                        <a:pt x="2230" y="94"/>
                      </a:lnTo>
                      <a:lnTo>
                        <a:pt x="2223" y="82"/>
                      </a:lnTo>
                      <a:lnTo>
                        <a:pt x="2218" y="76"/>
                      </a:lnTo>
                      <a:lnTo>
                        <a:pt x="2212" y="69"/>
                      </a:lnTo>
                      <a:lnTo>
                        <a:pt x="2205" y="61"/>
                      </a:lnTo>
                      <a:lnTo>
                        <a:pt x="2194" y="55"/>
                      </a:lnTo>
                      <a:lnTo>
                        <a:pt x="2183" y="48"/>
                      </a:lnTo>
                      <a:lnTo>
                        <a:pt x="2169" y="41"/>
                      </a:lnTo>
                      <a:lnTo>
                        <a:pt x="2152" y="35"/>
                      </a:lnTo>
                      <a:lnTo>
                        <a:pt x="2131" y="30"/>
                      </a:lnTo>
                      <a:lnTo>
                        <a:pt x="2131" y="30"/>
                      </a:lnTo>
                      <a:lnTo>
                        <a:pt x="2121" y="29"/>
                      </a:lnTo>
                      <a:lnTo>
                        <a:pt x="2111" y="29"/>
                      </a:lnTo>
                      <a:lnTo>
                        <a:pt x="2101" y="29"/>
                      </a:lnTo>
                      <a:lnTo>
                        <a:pt x="2092" y="30"/>
                      </a:lnTo>
                      <a:lnTo>
                        <a:pt x="2083" y="32"/>
                      </a:lnTo>
                      <a:lnTo>
                        <a:pt x="2073" y="34"/>
                      </a:lnTo>
                      <a:lnTo>
                        <a:pt x="2056" y="41"/>
                      </a:lnTo>
                      <a:lnTo>
                        <a:pt x="2040" y="50"/>
                      </a:lnTo>
                      <a:lnTo>
                        <a:pt x="2025" y="60"/>
                      </a:lnTo>
                      <a:lnTo>
                        <a:pt x="2011" y="72"/>
                      </a:lnTo>
                      <a:lnTo>
                        <a:pt x="1999" y="86"/>
                      </a:lnTo>
                      <a:lnTo>
                        <a:pt x="1987" y="99"/>
                      </a:lnTo>
                      <a:lnTo>
                        <a:pt x="1977" y="113"/>
                      </a:lnTo>
                      <a:lnTo>
                        <a:pt x="1968" y="128"/>
                      </a:lnTo>
                      <a:lnTo>
                        <a:pt x="1961" y="143"/>
                      </a:lnTo>
                      <a:lnTo>
                        <a:pt x="1955" y="157"/>
                      </a:lnTo>
                      <a:lnTo>
                        <a:pt x="1951" y="170"/>
                      </a:lnTo>
                      <a:lnTo>
                        <a:pt x="1949" y="182"/>
                      </a:lnTo>
                      <a:lnTo>
                        <a:pt x="1948" y="193"/>
                      </a:lnTo>
                      <a:lnTo>
                        <a:pt x="1948" y="193"/>
                      </a:lnTo>
                      <a:lnTo>
                        <a:pt x="1947" y="208"/>
                      </a:lnTo>
                      <a:lnTo>
                        <a:pt x="1943" y="231"/>
                      </a:lnTo>
                      <a:lnTo>
                        <a:pt x="1941" y="244"/>
                      </a:lnTo>
                      <a:lnTo>
                        <a:pt x="1937" y="257"/>
                      </a:lnTo>
                      <a:lnTo>
                        <a:pt x="1932" y="271"/>
                      </a:lnTo>
                      <a:lnTo>
                        <a:pt x="1926" y="284"/>
                      </a:lnTo>
                      <a:lnTo>
                        <a:pt x="1918" y="295"/>
                      </a:lnTo>
                      <a:lnTo>
                        <a:pt x="1909" y="305"/>
                      </a:lnTo>
                      <a:lnTo>
                        <a:pt x="1904" y="310"/>
                      </a:lnTo>
                      <a:lnTo>
                        <a:pt x="1899" y="315"/>
                      </a:lnTo>
                      <a:lnTo>
                        <a:pt x="1893" y="317"/>
                      </a:lnTo>
                      <a:lnTo>
                        <a:pt x="1886" y="320"/>
                      </a:lnTo>
                      <a:lnTo>
                        <a:pt x="1879" y="321"/>
                      </a:lnTo>
                      <a:lnTo>
                        <a:pt x="1871" y="323"/>
                      </a:lnTo>
                      <a:lnTo>
                        <a:pt x="1864" y="323"/>
                      </a:lnTo>
                      <a:lnTo>
                        <a:pt x="1855" y="323"/>
                      </a:lnTo>
                      <a:lnTo>
                        <a:pt x="1846" y="320"/>
                      </a:lnTo>
                      <a:lnTo>
                        <a:pt x="1836" y="318"/>
                      </a:lnTo>
                      <a:lnTo>
                        <a:pt x="1826" y="315"/>
                      </a:lnTo>
                      <a:lnTo>
                        <a:pt x="1816" y="309"/>
                      </a:lnTo>
                      <a:lnTo>
                        <a:pt x="1816" y="309"/>
                      </a:lnTo>
                      <a:lnTo>
                        <a:pt x="1798" y="313"/>
                      </a:lnTo>
                      <a:lnTo>
                        <a:pt x="1783" y="318"/>
                      </a:lnTo>
                      <a:lnTo>
                        <a:pt x="1770" y="323"/>
                      </a:lnTo>
                      <a:lnTo>
                        <a:pt x="1757" y="328"/>
                      </a:lnTo>
                      <a:lnTo>
                        <a:pt x="1735" y="339"/>
                      </a:lnTo>
                      <a:lnTo>
                        <a:pt x="1718" y="349"/>
                      </a:lnTo>
                      <a:lnTo>
                        <a:pt x="1705" y="357"/>
                      </a:lnTo>
                      <a:lnTo>
                        <a:pt x="1697" y="362"/>
                      </a:lnTo>
                      <a:lnTo>
                        <a:pt x="1694" y="362"/>
                      </a:lnTo>
                      <a:lnTo>
                        <a:pt x="1691" y="361"/>
                      </a:lnTo>
                      <a:lnTo>
                        <a:pt x="1690" y="358"/>
                      </a:lnTo>
                      <a:lnTo>
                        <a:pt x="1690" y="354"/>
                      </a:lnTo>
                      <a:lnTo>
                        <a:pt x="1690" y="354"/>
                      </a:lnTo>
                      <a:lnTo>
                        <a:pt x="1691" y="341"/>
                      </a:lnTo>
                      <a:lnTo>
                        <a:pt x="1694" y="326"/>
                      </a:lnTo>
                      <a:lnTo>
                        <a:pt x="1695" y="312"/>
                      </a:lnTo>
                      <a:lnTo>
                        <a:pt x="1695" y="305"/>
                      </a:lnTo>
                      <a:lnTo>
                        <a:pt x="1694" y="300"/>
                      </a:lnTo>
                      <a:lnTo>
                        <a:pt x="1690" y="295"/>
                      </a:lnTo>
                      <a:lnTo>
                        <a:pt x="1685" y="292"/>
                      </a:lnTo>
                      <a:lnTo>
                        <a:pt x="1678" y="289"/>
                      </a:lnTo>
                      <a:lnTo>
                        <a:pt x="1668" y="289"/>
                      </a:lnTo>
                      <a:lnTo>
                        <a:pt x="1657" y="290"/>
                      </a:lnTo>
                      <a:lnTo>
                        <a:pt x="1642" y="294"/>
                      </a:lnTo>
                      <a:lnTo>
                        <a:pt x="1624" y="301"/>
                      </a:lnTo>
                      <a:lnTo>
                        <a:pt x="1602" y="309"/>
                      </a:lnTo>
                      <a:lnTo>
                        <a:pt x="1602" y="309"/>
                      </a:lnTo>
                      <a:lnTo>
                        <a:pt x="1594" y="312"/>
                      </a:lnTo>
                      <a:lnTo>
                        <a:pt x="1586" y="317"/>
                      </a:lnTo>
                      <a:lnTo>
                        <a:pt x="1579" y="321"/>
                      </a:lnTo>
                      <a:lnTo>
                        <a:pt x="1573" y="326"/>
                      </a:lnTo>
                      <a:lnTo>
                        <a:pt x="1568" y="332"/>
                      </a:lnTo>
                      <a:lnTo>
                        <a:pt x="1564" y="338"/>
                      </a:lnTo>
                      <a:lnTo>
                        <a:pt x="1561" y="344"/>
                      </a:lnTo>
                      <a:lnTo>
                        <a:pt x="1559" y="350"/>
                      </a:lnTo>
                      <a:lnTo>
                        <a:pt x="1557" y="365"/>
                      </a:lnTo>
                      <a:lnTo>
                        <a:pt x="1557" y="380"/>
                      </a:lnTo>
                      <a:lnTo>
                        <a:pt x="1558" y="395"/>
                      </a:lnTo>
                      <a:lnTo>
                        <a:pt x="1561" y="410"/>
                      </a:lnTo>
                      <a:lnTo>
                        <a:pt x="1567" y="441"/>
                      </a:lnTo>
                      <a:lnTo>
                        <a:pt x="1571" y="455"/>
                      </a:lnTo>
                      <a:lnTo>
                        <a:pt x="1572" y="468"/>
                      </a:lnTo>
                      <a:lnTo>
                        <a:pt x="1573" y="479"/>
                      </a:lnTo>
                      <a:lnTo>
                        <a:pt x="1572" y="484"/>
                      </a:lnTo>
                      <a:lnTo>
                        <a:pt x="1571" y="488"/>
                      </a:lnTo>
                      <a:lnTo>
                        <a:pt x="1568" y="492"/>
                      </a:lnTo>
                      <a:lnTo>
                        <a:pt x="1566" y="495"/>
                      </a:lnTo>
                      <a:lnTo>
                        <a:pt x="1563" y="499"/>
                      </a:lnTo>
                      <a:lnTo>
                        <a:pt x="1558" y="500"/>
                      </a:lnTo>
                      <a:lnTo>
                        <a:pt x="1558" y="500"/>
                      </a:lnTo>
                      <a:lnTo>
                        <a:pt x="1557" y="502"/>
                      </a:lnTo>
                      <a:lnTo>
                        <a:pt x="1556" y="500"/>
                      </a:lnTo>
                      <a:lnTo>
                        <a:pt x="1553" y="491"/>
                      </a:lnTo>
                      <a:lnTo>
                        <a:pt x="1548" y="457"/>
                      </a:lnTo>
                      <a:lnTo>
                        <a:pt x="1544" y="439"/>
                      </a:lnTo>
                      <a:lnTo>
                        <a:pt x="1540" y="424"/>
                      </a:lnTo>
                      <a:lnTo>
                        <a:pt x="1537" y="418"/>
                      </a:lnTo>
                      <a:lnTo>
                        <a:pt x="1535" y="415"/>
                      </a:lnTo>
                      <a:lnTo>
                        <a:pt x="1531" y="415"/>
                      </a:lnTo>
                      <a:lnTo>
                        <a:pt x="1528" y="416"/>
                      </a:lnTo>
                      <a:lnTo>
                        <a:pt x="1528" y="416"/>
                      </a:lnTo>
                      <a:lnTo>
                        <a:pt x="1517" y="426"/>
                      </a:lnTo>
                      <a:lnTo>
                        <a:pt x="1504" y="437"/>
                      </a:lnTo>
                      <a:lnTo>
                        <a:pt x="1491" y="446"/>
                      </a:lnTo>
                      <a:lnTo>
                        <a:pt x="1477" y="456"/>
                      </a:lnTo>
                      <a:lnTo>
                        <a:pt x="1477" y="456"/>
                      </a:lnTo>
                      <a:lnTo>
                        <a:pt x="1473" y="453"/>
                      </a:lnTo>
                      <a:lnTo>
                        <a:pt x="1470" y="449"/>
                      </a:lnTo>
                      <a:lnTo>
                        <a:pt x="1470" y="446"/>
                      </a:lnTo>
                      <a:lnTo>
                        <a:pt x="1473" y="442"/>
                      </a:lnTo>
                      <a:lnTo>
                        <a:pt x="1475" y="438"/>
                      </a:lnTo>
                      <a:lnTo>
                        <a:pt x="1479" y="434"/>
                      </a:lnTo>
                      <a:lnTo>
                        <a:pt x="1488" y="425"/>
                      </a:lnTo>
                      <a:lnTo>
                        <a:pt x="1498" y="416"/>
                      </a:lnTo>
                      <a:lnTo>
                        <a:pt x="1503" y="411"/>
                      </a:lnTo>
                      <a:lnTo>
                        <a:pt x="1506" y="405"/>
                      </a:lnTo>
                      <a:lnTo>
                        <a:pt x="1508" y="401"/>
                      </a:lnTo>
                      <a:lnTo>
                        <a:pt x="1510" y="395"/>
                      </a:lnTo>
                      <a:lnTo>
                        <a:pt x="1510" y="389"/>
                      </a:lnTo>
                      <a:lnTo>
                        <a:pt x="1507" y="382"/>
                      </a:lnTo>
                      <a:lnTo>
                        <a:pt x="1507" y="382"/>
                      </a:lnTo>
                      <a:lnTo>
                        <a:pt x="1493" y="387"/>
                      </a:lnTo>
                      <a:lnTo>
                        <a:pt x="1481" y="393"/>
                      </a:lnTo>
                      <a:lnTo>
                        <a:pt x="1467" y="400"/>
                      </a:lnTo>
                      <a:lnTo>
                        <a:pt x="1453" y="408"/>
                      </a:lnTo>
                      <a:lnTo>
                        <a:pt x="1426" y="428"/>
                      </a:lnTo>
                      <a:lnTo>
                        <a:pt x="1397" y="449"/>
                      </a:lnTo>
                      <a:lnTo>
                        <a:pt x="1382" y="460"/>
                      </a:lnTo>
                      <a:lnTo>
                        <a:pt x="1367" y="469"/>
                      </a:lnTo>
                      <a:lnTo>
                        <a:pt x="1352" y="477"/>
                      </a:lnTo>
                      <a:lnTo>
                        <a:pt x="1337" y="485"/>
                      </a:lnTo>
                      <a:lnTo>
                        <a:pt x="1322" y="489"/>
                      </a:lnTo>
                      <a:lnTo>
                        <a:pt x="1307" y="493"/>
                      </a:lnTo>
                      <a:lnTo>
                        <a:pt x="1291" y="495"/>
                      </a:lnTo>
                      <a:lnTo>
                        <a:pt x="1283" y="494"/>
                      </a:lnTo>
                      <a:lnTo>
                        <a:pt x="1275" y="493"/>
                      </a:lnTo>
                      <a:lnTo>
                        <a:pt x="1275" y="493"/>
                      </a:lnTo>
                      <a:lnTo>
                        <a:pt x="1289" y="506"/>
                      </a:lnTo>
                      <a:lnTo>
                        <a:pt x="1299" y="516"/>
                      </a:lnTo>
                      <a:lnTo>
                        <a:pt x="1306" y="525"/>
                      </a:lnTo>
                      <a:lnTo>
                        <a:pt x="1311" y="532"/>
                      </a:lnTo>
                      <a:lnTo>
                        <a:pt x="1312" y="539"/>
                      </a:lnTo>
                      <a:lnTo>
                        <a:pt x="1311" y="546"/>
                      </a:lnTo>
                      <a:lnTo>
                        <a:pt x="1308" y="552"/>
                      </a:lnTo>
                      <a:lnTo>
                        <a:pt x="1305" y="557"/>
                      </a:lnTo>
                      <a:lnTo>
                        <a:pt x="1293" y="571"/>
                      </a:lnTo>
                      <a:lnTo>
                        <a:pt x="1288" y="579"/>
                      </a:lnTo>
                      <a:lnTo>
                        <a:pt x="1281" y="588"/>
                      </a:lnTo>
                      <a:lnTo>
                        <a:pt x="1275" y="599"/>
                      </a:lnTo>
                      <a:lnTo>
                        <a:pt x="1270" y="611"/>
                      </a:lnTo>
                      <a:lnTo>
                        <a:pt x="1267" y="626"/>
                      </a:lnTo>
                      <a:lnTo>
                        <a:pt x="1265" y="644"/>
                      </a:lnTo>
                      <a:lnTo>
                        <a:pt x="1265" y="644"/>
                      </a:lnTo>
                      <a:lnTo>
                        <a:pt x="1276" y="644"/>
                      </a:lnTo>
                      <a:lnTo>
                        <a:pt x="1286" y="641"/>
                      </a:lnTo>
                      <a:lnTo>
                        <a:pt x="1294" y="637"/>
                      </a:lnTo>
                      <a:lnTo>
                        <a:pt x="1301" y="632"/>
                      </a:lnTo>
                      <a:lnTo>
                        <a:pt x="1306" y="628"/>
                      </a:lnTo>
                      <a:lnTo>
                        <a:pt x="1311" y="623"/>
                      </a:lnTo>
                      <a:lnTo>
                        <a:pt x="1317" y="615"/>
                      </a:lnTo>
                      <a:lnTo>
                        <a:pt x="1320" y="613"/>
                      </a:lnTo>
                      <a:lnTo>
                        <a:pt x="1322" y="613"/>
                      </a:lnTo>
                      <a:lnTo>
                        <a:pt x="1324" y="616"/>
                      </a:lnTo>
                      <a:lnTo>
                        <a:pt x="1327" y="622"/>
                      </a:lnTo>
                      <a:lnTo>
                        <a:pt x="1334" y="644"/>
                      </a:lnTo>
                      <a:lnTo>
                        <a:pt x="1345" y="684"/>
                      </a:lnTo>
                      <a:lnTo>
                        <a:pt x="1345" y="684"/>
                      </a:lnTo>
                      <a:lnTo>
                        <a:pt x="1360" y="690"/>
                      </a:lnTo>
                      <a:lnTo>
                        <a:pt x="1373" y="695"/>
                      </a:lnTo>
                      <a:lnTo>
                        <a:pt x="1382" y="701"/>
                      </a:lnTo>
                      <a:lnTo>
                        <a:pt x="1388" y="707"/>
                      </a:lnTo>
                      <a:lnTo>
                        <a:pt x="1392" y="712"/>
                      </a:lnTo>
                      <a:lnTo>
                        <a:pt x="1395" y="717"/>
                      </a:lnTo>
                      <a:lnTo>
                        <a:pt x="1393" y="722"/>
                      </a:lnTo>
                      <a:lnTo>
                        <a:pt x="1391" y="725"/>
                      </a:lnTo>
                      <a:lnTo>
                        <a:pt x="1388" y="729"/>
                      </a:lnTo>
                      <a:lnTo>
                        <a:pt x="1382" y="732"/>
                      </a:lnTo>
                      <a:lnTo>
                        <a:pt x="1374" y="733"/>
                      </a:lnTo>
                      <a:lnTo>
                        <a:pt x="1366" y="735"/>
                      </a:lnTo>
                      <a:lnTo>
                        <a:pt x="1355" y="735"/>
                      </a:lnTo>
                      <a:lnTo>
                        <a:pt x="1344" y="735"/>
                      </a:lnTo>
                      <a:lnTo>
                        <a:pt x="1332" y="732"/>
                      </a:lnTo>
                      <a:lnTo>
                        <a:pt x="1320" y="729"/>
                      </a:lnTo>
                      <a:lnTo>
                        <a:pt x="1320" y="729"/>
                      </a:lnTo>
                      <a:lnTo>
                        <a:pt x="1315" y="733"/>
                      </a:lnTo>
                      <a:lnTo>
                        <a:pt x="1312" y="738"/>
                      </a:lnTo>
                      <a:lnTo>
                        <a:pt x="1308" y="743"/>
                      </a:lnTo>
                      <a:lnTo>
                        <a:pt x="1307" y="747"/>
                      </a:lnTo>
                      <a:lnTo>
                        <a:pt x="1306" y="752"/>
                      </a:lnTo>
                      <a:lnTo>
                        <a:pt x="1306" y="756"/>
                      </a:lnTo>
                      <a:lnTo>
                        <a:pt x="1308" y="766"/>
                      </a:lnTo>
                      <a:lnTo>
                        <a:pt x="1313" y="775"/>
                      </a:lnTo>
                      <a:lnTo>
                        <a:pt x="1317" y="784"/>
                      </a:lnTo>
                      <a:lnTo>
                        <a:pt x="1330" y="799"/>
                      </a:lnTo>
                      <a:lnTo>
                        <a:pt x="1338" y="811"/>
                      </a:lnTo>
                      <a:lnTo>
                        <a:pt x="1340" y="815"/>
                      </a:lnTo>
                      <a:lnTo>
                        <a:pt x="1340" y="816"/>
                      </a:lnTo>
                      <a:lnTo>
                        <a:pt x="1339" y="817"/>
                      </a:lnTo>
                      <a:lnTo>
                        <a:pt x="1335" y="817"/>
                      </a:lnTo>
                      <a:lnTo>
                        <a:pt x="1325" y="817"/>
                      </a:lnTo>
                      <a:lnTo>
                        <a:pt x="1313" y="814"/>
                      </a:lnTo>
                      <a:lnTo>
                        <a:pt x="1293" y="809"/>
                      </a:lnTo>
                      <a:lnTo>
                        <a:pt x="1293" y="809"/>
                      </a:lnTo>
                      <a:lnTo>
                        <a:pt x="1260" y="808"/>
                      </a:lnTo>
                      <a:lnTo>
                        <a:pt x="1238" y="808"/>
                      </a:lnTo>
                      <a:lnTo>
                        <a:pt x="1230" y="808"/>
                      </a:lnTo>
                      <a:lnTo>
                        <a:pt x="1223" y="808"/>
                      </a:lnTo>
                      <a:lnTo>
                        <a:pt x="1218" y="811"/>
                      </a:lnTo>
                      <a:lnTo>
                        <a:pt x="1215" y="813"/>
                      </a:lnTo>
                      <a:lnTo>
                        <a:pt x="1210" y="816"/>
                      </a:lnTo>
                      <a:lnTo>
                        <a:pt x="1207" y="821"/>
                      </a:lnTo>
                      <a:lnTo>
                        <a:pt x="1200" y="836"/>
                      </a:lnTo>
                      <a:lnTo>
                        <a:pt x="1187" y="858"/>
                      </a:lnTo>
                      <a:lnTo>
                        <a:pt x="1169" y="890"/>
                      </a:lnTo>
                      <a:lnTo>
                        <a:pt x="1169" y="890"/>
                      </a:lnTo>
                      <a:lnTo>
                        <a:pt x="1157" y="898"/>
                      </a:lnTo>
                      <a:lnTo>
                        <a:pt x="1148" y="904"/>
                      </a:lnTo>
                      <a:lnTo>
                        <a:pt x="1138" y="906"/>
                      </a:lnTo>
                      <a:lnTo>
                        <a:pt x="1129" y="906"/>
                      </a:lnTo>
                      <a:lnTo>
                        <a:pt x="1121" y="904"/>
                      </a:lnTo>
                      <a:lnTo>
                        <a:pt x="1113" y="901"/>
                      </a:lnTo>
                      <a:lnTo>
                        <a:pt x="1106" y="898"/>
                      </a:lnTo>
                      <a:lnTo>
                        <a:pt x="1099" y="893"/>
                      </a:lnTo>
                      <a:lnTo>
                        <a:pt x="1088" y="886"/>
                      </a:lnTo>
                      <a:lnTo>
                        <a:pt x="1084" y="883"/>
                      </a:lnTo>
                      <a:lnTo>
                        <a:pt x="1080" y="882"/>
                      </a:lnTo>
                      <a:lnTo>
                        <a:pt x="1077" y="882"/>
                      </a:lnTo>
                      <a:lnTo>
                        <a:pt x="1076" y="884"/>
                      </a:lnTo>
                      <a:lnTo>
                        <a:pt x="1073" y="890"/>
                      </a:lnTo>
                      <a:lnTo>
                        <a:pt x="1073" y="897"/>
                      </a:lnTo>
                      <a:lnTo>
                        <a:pt x="1073" y="897"/>
                      </a:lnTo>
                      <a:lnTo>
                        <a:pt x="1075" y="907"/>
                      </a:lnTo>
                      <a:lnTo>
                        <a:pt x="1077" y="919"/>
                      </a:lnTo>
                      <a:lnTo>
                        <a:pt x="1086" y="946"/>
                      </a:lnTo>
                      <a:lnTo>
                        <a:pt x="1097" y="976"/>
                      </a:lnTo>
                      <a:lnTo>
                        <a:pt x="1101" y="992"/>
                      </a:lnTo>
                      <a:lnTo>
                        <a:pt x="1106" y="1007"/>
                      </a:lnTo>
                      <a:lnTo>
                        <a:pt x="1108" y="1022"/>
                      </a:lnTo>
                      <a:lnTo>
                        <a:pt x="1109" y="1035"/>
                      </a:lnTo>
                      <a:lnTo>
                        <a:pt x="1108" y="1046"/>
                      </a:lnTo>
                      <a:lnTo>
                        <a:pt x="1107" y="1051"/>
                      </a:lnTo>
                      <a:lnTo>
                        <a:pt x="1105" y="1056"/>
                      </a:lnTo>
                      <a:lnTo>
                        <a:pt x="1101" y="1059"/>
                      </a:lnTo>
                      <a:lnTo>
                        <a:pt x="1098" y="1063"/>
                      </a:lnTo>
                      <a:lnTo>
                        <a:pt x="1093" y="1064"/>
                      </a:lnTo>
                      <a:lnTo>
                        <a:pt x="1087" y="1066"/>
                      </a:lnTo>
                      <a:lnTo>
                        <a:pt x="1080" y="1066"/>
                      </a:lnTo>
                      <a:lnTo>
                        <a:pt x="1073" y="1066"/>
                      </a:lnTo>
                      <a:lnTo>
                        <a:pt x="1064" y="1065"/>
                      </a:lnTo>
                      <a:lnTo>
                        <a:pt x="1055" y="1063"/>
                      </a:lnTo>
                      <a:lnTo>
                        <a:pt x="1055" y="1063"/>
                      </a:lnTo>
                      <a:lnTo>
                        <a:pt x="1029" y="1054"/>
                      </a:lnTo>
                      <a:lnTo>
                        <a:pt x="1016" y="1050"/>
                      </a:lnTo>
                      <a:lnTo>
                        <a:pt x="1004" y="1045"/>
                      </a:lnTo>
                      <a:lnTo>
                        <a:pt x="993" y="1040"/>
                      </a:lnTo>
                      <a:lnTo>
                        <a:pt x="983" y="1033"/>
                      </a:lnTo>
                      <a:lnTo>
                        <a:pt x="973" y="1026"/>
                      </a:lnTo>
                      <a:lnTo>
                        <a:pt x="965" y="1018"/>
                      </a:lnTo>
                      <a:lnTo>
                        <a:pt x="957" y="1008"/>
                      </a:lnTo>
                      <a:lnTo>
                        <a:pt x="950" y="999"/>
                      </a:lnTo>
                      <a:lnTo>
                        <a:pt x="945" y="988"/>
                      </a:lnTo>
                      <a:lnTo>
                        <a:pt x="939" y="976"/>
                      </a:lnTo>
                      <a:lnTo>
                        <a:pt x="935" y="964"/>
                      </a:lnTo>
                      <a:lnTo>
                        <a:pt x="932" y="951"/>
                      </a:lnTo>
                      <a:lnTo>
                        <a:pt x="931" y="936"/>
                      </a:lnTo>
                      <a:lnTo>
                        <a:pt x="930" y="920"/>
                      </a:lnTo>
                      <a:lnTo>
                        <a:pt x="930" y="920"/>
                      </a:lnTo>
                      <a:lnTo>
                        <a:pt x="929" y="915"/>
                      </a:lnTo>
                      <a:lnTo>
                        <a:pt x="925" y="911"/>
                      </a:lnTo>
                      <a:lnTo>
                        <a:pt x="920" y="908"/>
                      </a:lnTo>
                      <a:lnTo>
                        <a:pt x="916" y="906"/>
                      </a:lnTo>
                      <a:lnTo>
                        <a:pt x="904" y="903"/>
                      </a:lnTo>
                      <a:lnTo>
                        <a:pt x="892" y="900"/>
                      </a:lnTo>
                      <a:lnTo>
                        <a:pt x="879" y="897"/>
                      </a:lnTo>
                      <a:lnTo>
                        <a:pt x="874" y="893"/>
                      </a:lnTo>
                      <a:lnTo>
                        <a:pt x="870" y="890"/>
                      </a:lnTo>
                      <a:lnTo>
                        <a:pt x="866" y="886"/>
                      </a:lnTo>
                      <a:lnTo>
                        <a:pt x="864" y="881"/>
                      </a:lnTo>
                      <a:lnTo>
                        <a:pt x="863" y="873"/>
                      </a:lnTo>
                      <a:lnTo>
                        <a:pt x="864" y="865"/>
                      </a:lnTo>
                      <a:lnTo>
                        <a:pt x="864" y="865"/>
                      </a:lnTo>
                      <a:lnTo>
                        <a:pt x="858" y="858"/>
                      </a:lnTo>
                      <a:lnTo>
                        <a:pt x="854" y="852"/>
                      </a:lnTo>
                      <a:lnTo>
                        <a:pt x="849" y="838"/>
                      </a:lnTo>
                      <a:lnTo>
                        <a:pt x="843" y="825"/>
                      </a:lnTo>
                      <a:lnTo>
                        <a:pt x="841" y="819"/>
                      </a:lnTo>
                      <a:lnTo>
                        <a:pt x="836" y="813"/>
                      </a:lnTo>
                      <a:lnTo>
                        <a:pt x="832" y="808"/>
                      </a:lnTo>
                      <a:lnTo>
                        <a:pt x="824" y="804"/>
                      </a:lnTo>
                      <a:lnTo>
                        <a:pt x="815" y="800"/>
                      </a:lnTo>
                      <a:lnTo>
                        <a:pt x="803" y="798"/>
                      </a:lnTo>
                      <a:lnTo>
                        <a:pt x="789" y="796"/>
                      </a:lnTo>
                      <a:lnTo>
                        <a:pt x="771" y="796"/>
                      </a:lnTo>
                      <a:lnTo>
                        <a:pt x="750" y="796"/>
                      </a:lnTo>
                      <a:lnTo>
                        <a:pt x="725" y="798"/>
                      </a:lnTo>
                      <a:lnTo>
                        <a:pt x="725" y="798"/>
                      </a:lnTo>
                      <a:lnTo>
                        <a:pt x="724" y="805"/>
                      </a:lnTo>
                      <a:lnTo>
                        <a:pt x="721" y="812"/>
                      </a:lnTo>
                      <a:lnTo>
                        <a:pt x="719" y="816"/>
                      </a:lnTo>
                      <a:lnTo>
                        <a:pt x="717" y="822"/>
                      </a:lnTo>
                      <a:lnTo>
                        <a:pt x="713" y="825"/>
                      </a:lnTo>
                      <a:lnTo>
                        <a:pt x="710" y="829"/>
                      </a:lnTo>
                      <a:lnTo>
                        <a:pt x="705" y="831"/>
                      </a:lnTo>
                      <a:lnTo>
                        <a:pt x="701" y="834"/>
                      </a:lnTo>
                      <a:lnTo>
                        <a:pt x="690" y="837"/>
                      </a:lnTo>
                      <a:lnTo>
                        <a:pt x="679" y="838"/>
                      </a:lnTo>
                      <a:lnTo>
                        <a:pt x="666" y="838"/>
                      </a:lnTo>
                      <a:lnTo>
                        <a:pt x="652" y="837"/>
                      </a:lnTo>
                      <a:lnTo>
                        <a:pt x="626" y="835"/>
                      </a:lnTo>
                      <a:lnTo>
                        <a:pt x="613" y="834"/>
                      </a:lnTo>
                      <a:lnTo>
                        <a:pt x="601" y="835"/>
                      </a:lnTo>
                      <a:lnTo>
                        <a:pt x="589" y="836"/>
                      </a:lnTo>
                      <a:lnTo>
                        <a:pt x="579" y="839"/>
                      </a:lnTo>
                      <a:lnTo>
                        <a:pt x="574" y="842"/>
                      </a:lnTo>
                      <a:lnTo>
                        <a:pt x="569" y="845"/>
                      </a:lnTo>
                      <a:lnTo>
                        <a:pt x="566" y="849"/>
                      </a:lnTo>
                      <a:lnTo>
                        <a:pt x="563" y="853"/>
                      </a:lnTo>
                      <a:lnTo>
                        <a:pt x="563" y="853"/>
                      </a:lnTo>
                      <a:lnTo>
                        <a:pt x="559" y="857"/>
                      </a:lnTo>
                      <a:lnTo>
                        <a:pt x="557" y="860"/>
                      </a:lnTo>
                      <a:lnTo>
                        <a:pt x="556" y="866"/>
                      </a:lnTo>
                      <a:lnTo>
                        <a:pt x="557" y="870"/>
                      </a:lnTo>
                      <a:lnTo>
                        <a:pt x="558" y="876"/>
                      </a:lnTo>
                      <a:lnTo>
                        <a:pt x="561" y="883"/>
                      </a:lnTo>
                      <a:lnTo>
                        <a:pt x="568" y="896"/>
                      </a:lnTo>
                      <a:lnTo>
                        <a:pt x="578" y="909"/>
                      </a:lnTo>
                      <a:lnTo>
                        <a:pt x="587" y="922"/>
                      </a:lnTo>
                      <a:lnTo>
                        <a:pt x="595" y="933"/>
                      </a:lnTo>
                      <a:lnTo>
                        <a:pt x="599" y="942"/>
                      </a:lnTo>
                      <a:lnTo>
                        <a:pt x="599" y="942"/>
                      </a:lnTo>
                      <a:lnTo>
                        <a:pt x="604" y="954"/>
                      </a:lnTo>
                      <a:lnTo>
                        <a:pt x="606" y="965"/>
                      </a:lnTo>
                      <a:lnTo>
                        <a:pt x="605" y="970"/>
                      </a:lnTo>
                      <a:lnTo>
                        <a:pt x="605" y="975"/>
                      </a:lnTo>
                      <a:lnTo>
                        <a:pt x="601" y="982"/>
                      </a:lnTo>
                      <a:lnTo>
                        <a:pt x="595" y="989"/>
                      </a:lnTo>
                      <a:lnTo>
                        <a:pt x="588" y="995"/>
                      </a:lnTo>
                      <a:lnTo>
                        <a:pt x="579" y="999"/>
                      </a:lnTo>
                      <a:lnTo>
                        <a:pt x="567" y="1004"/>
                      </a:lnTo>
                      <a:lnTo>
                        <a:pt x="543" y="1010"/>
                      </a:lnTo>
                      <a:lnTo>
                        <a:pt x="515" y="1015"/>
                      </a:lnTo>
                      <a:lnTo>
                        <a:pt x="489" y="1021"/>
                      </a:lnTo>
                      <a:lnTo>
                        <a:pt x="475" y="1026"/>
                      </a:lnTo>
                      <a:lnTo>
                        <a:pt x="464" y="1029"/>
                      </a:lnTo>
                      <a:lnTo>
                        <a:pt x="464" y="1029"/>
                      </a:lnTo>
                      <a:lnTo>
                        <a:pt x="444" y="1036"/>
                      </a:lnTo>
                      <a:lnTo>
                        <a:pt x="429" y="1040"/>
                      </a:lnTo>
                      <a:lnTo>
                        <a:pt x="422" y="1041"/>
                      </a:lnTo>
                      <a:lnTo>
                        <a:pt x="416" y="1041"/>
                      </a:lnTo>
                      <a:lnTo>
                        <a:pt x="411" y="1040"/>
                      </a:lnTo>
                      <a:lnTo>
                        <a:pt x="406" y="1038"/>
                      </a:lnTo>
                      <a:lnTo>
                        <a:pt x="401" y="1036"/>
                      </a:lnTo>
                      <a:lnTo>
                        <a:pt x="398" y="1034"/>
                      </a:lnTo>
                      <a:lnTo>
                        <a:pt x="392" y="1027"/>
                      </a:lnTo>
                      <a:lnTo>
                        <a:pt x="388" y="1020"/>
                      </a:lnTo>
                      <a:lnTo>
                        <a:pt x="385" y="1012"/>
                      </a:lnTo>
                      <a:lnTo>
                        <a:pt x="381" y="995"/>
                      </a:lnTo>
                      <a:lnTo>
                        <a:pt x="378" y="981"/>
                      </a:lnTo>
                      <a:lnTo>
                        <a:pt x="376" y="975"/>
                      </a:lnTo>
                      <a:lnTo>
                        <a:pt x="374" y="973"/>
                      </a:lnTo>
                      <a:lnTo>
                        <a:pt x="372" y="972"/>
                      </a:lnTo>
                      <a:lnTo>
                        <a:pt x="369" y="972"/>
                      </a:lnTo>
                      <a:lnTo>
                        <a:pt x="365" y="974"/>
                      </a:lnTo>
                      <a:lnTo>
                        <a:pt x="365" y="974"/>
                      </a:lnTo>
                      <a:lnTo>
                        <a:pt x="247" y="1000"/>
                      </a:lnTo>
                      <a:lnTo>
                        <a:pt x="247" y="1000"/>
                      </a:lnTo>
                      <a:lnTo>
                        <a:pt x="247" y="1000"/>
                      </a:lnTo>
                      <a:lnTo>
                        <a:pt x="225" y="1018"/>
                      </a:lnTo>
                      <a:lnTo>
                        <a:pt x="212" y="1027"/>
                      </a:lnTo>
                      <a:lnTo>
                        <a:pt x="198" y="1035"/>
                      </a:lnTo>
                      <a:lnTo>
                        <a:pt x="185" y="1042"/>
                      </a:lnTo>
                      <a:lnTo>
                        <a:pt x="178" y="1043"/>
                      </a:lnTo>
                      <a:lnTo>
                        <a:pt x="172" y="1045"/>
                      </a:lnTo>
                      <a:lnTo>
                        <a:pt x="167" y="1045"/>
                      </a:lnTo>
                      <a:lnTo>
                        <a:pt x="162" y="1044"/>
                      </a:lnTo>
                      <a:lnTo>
                        <a:pt x="159" y="1042"/>
                      </a:lnTo>
                      <a:lnTo>
                        <a:pt x="155" y="1037"/>
                      </a:lnTo>
                      <a:lnTo>
                        <a:pt x="155" y="1037"/>
                      </a:lnTo>
                      <a:lnTo>
                        <a:pt x="151" y="1029"/>
                      </a:lnTo>
                      <a:lnTo>
                        <a:pt x="147" y="1025"/>
                      </a:lnTo>
                      <a:lnTo>
                        <a:pt x="144" y="1022"/>
                      </a:lnTo>
                      <a:lnTo>
                        <a:pt x="140" y="1021"/>
                      </a:lnTo>
                      <a:lnTo>
                        <a:pt x="137" y="1022"/>
                      </a:lnTo>
                      <a:lnTo>
                        <a:pt x="133" y="1025"/>
                      </a:lnTo>
                      <a:lnTo>
                        <a:pt x="126" y="1031"/>
                      </a:lnTo>
                      <a:lnTo>
                        <a:pt x="116" y="1040"/>
                      </a:lnTo>
                      <a:lnTo>
                        <a:pt x="110" y="1044"/>
                      </a:lnTo>
                      <a:lnTo>
                        <a:pt x="103" y="1048"/>
                      </a:lnTo>
                      <a:lnTo>
                        <a:pt x="94" y="1050"/>
                      </a:lnTo>
                      <a:lnTo>
                        <a:pt x="84" y="1051"/>
                      </a:lnTo>
                      <a:lnTo>
                        <a:pt x="72" y="1050"/>
                      </a:lnTo>
                      <a:lnTo>
                        <a:pt x="60" y="1048"/>
                      </a:lnTo>
                      <a:lnTo>
                        <a:pt x="60" y="1048"/>
                      </a:lnTo>
                      <a:lnTo>
                        <a:pt x="59" y="1066"/>
                      </a:lnTo>
                      <a:lnTo>
                        <a:pt x="56" y="1077"/>
                      </a:lnTo>
                      <a:lnTo>
                        <a:pt x="53" y="1084"/>
                      </a:lnTo>
                      <a:lnTo>
                        <a:pt x="52" y="1092"/>
                      </a:lnTo>
                      <a:lnTo>
                        <a:pt x="52" y="1092"/>
                      </a:lnTo>
                      <a:lnTo>
                        <a:pt x="52" y="1097"/>
                      </a:lnTo>
                      <a:lnTo>
                        <a:pt x="51" y="1103"/>
                      </a:lnTo>
                      <a:lnTo>
                        <a:pt x="46" y="1113"/>
                      </a:lnTo>
                      <a:lnTo>
                        <a:pt x="39" y="1127"/>
                      </a:lnTo>
                      <a:lnTo>
                        <a:pt x="33" y="1144"/>
                      </a:lnTo>
                      <a:lnTo>
                        <a:pt x="33" y="1144"/>
                      </a:lnTo>
                      <a:lnTo>
                        <a:pt x="47" y="1150"/>
                      </a:lnTo>
                      <a:lnTo>
                        <a:pt x="53" y="1152"/>
                      </a:lnTo>
                      <a:lnTo>
                        <a:pt x="56" y="1156"/>
                      </a:lnTo>
                      <a:lnTo>
                        <a:pt x="60" y="1160"/>
                      </a:lnTo>
                      <a:lnTo>
                        <a:pt x="62" y="1164"/>
                      </a:lnTo>
                      <a:lnTo>
                        <a:pt x="65" y="1172"/>
                      </a:lnTo>
                      <a:lnTo>
                        <a:pt x="71" y="1193"/>
                      </a:lnTo>
                      <a:lnTo>
                        <a:pt x="75" y="1204"/>
                      </a:lnTo>
                      <a:lnTo>
                        <a:pt x="82" y="1217"/>
                      </a:lnTo>
                      <a:lnTo>
                        <a:pt x="82" y="1217"/>
                      </a:lnTo>
                      <a:lnTo>
                        <a:pt x="86" y="1225"/>
                      </a:lnTo>
                      <a:lnTo>
                        <a:pt x="91" y="1232"/>
                      </a:lnTo>
                      <a:lnTo>
                        <a:pt x="100" y="1244"/>
                      </a:lnTo>
                      <a:lnTo>
                        <a:pt x="112" y="1255"/>
                      </a:lnTo>
                      <a:lnTo>
                        <a:pt x="123" y="1264"/>
                      </a:lnTo>
                      <a:lnTo>
                        <a:pt x="147" y="1282"/>
                      </a:lnTo>
                      <a:lnTo>
                        <a:pt x="159" y="1293"/>
                      </a:lnTo>
                      <a:lnTo>
                        <a:pt x="170" y="1305"/>
                      </a:lnTo>
                      <a:lnTo>
                        <a:pt x="170" y="1305"/>
                      </a:lnTo>
                      <a:lnTo>
                        <a:pt x="174" y="1310"/>
                      </a:lnTo>
                      <a:lnTo>
                        <a:pt x="176" y="1316"/>
                      </a:lnTo>
                      <a:lnTo>
                        <a:pt x="181" y="1326"/>
                      </a:lnTo>
                      <a:lnTo>
                        <a:pt x="183" y="1338"/>
                      </a:lnTo>
                      <a:lnTo>
                        <a:pt x="184" y="1350"/>
                      </a:lnTo>
                      <a:lnTo>
                        <a:pt x="185" y="1362"/>
                      </a:lnTo>
                      <a:lnTo>
                        <a:pt x="186" y="1374"/>
                      </a:lnTo>
                      <a:lnTo>
                        <a:pt x="190" y="1386"/>
                      </a:lnTo>
                      <a:lnTo>
                        <a:pt x="192" y="1392"/>
                      </a:lnTo>
                      <a:lnTo>
                        <a:pt x="196" y="1397"/>
                      </a:lnTo>
                      <a:lnTo>
                        <a:pt x="196" y="1397"/>
                      </a:lnTo>
                      <a:lnTo>
                        <a:pt x="200" y="1402"/>
                      </a:lnTo>
                      <a:lnTo>
                        <a:pt x="207" y="1407"/>
                      </a:lnTo>
                      <a:lnTo>
                        <a:pt x="221" y="1416"/>
                      </a:lnTo>
                      <a:lnTo>
                        <a:pt x="228" y="1420"/>
                      </a:lnTo>
                      <a:lnTo>
                        <a:pt x="233" y="1427"/>
                      </a:lnTo>
                      <a:lnTo>
                        <a:pt x="236" y="1431"/>
                      </a:lnTo>
                      <a:lnTo>
                        <a:pt x="238" y="1435"/>
                      </a:lnTo>
                      <a:lnTo>
                        <a:pt x="239" y="1440"/>
                      </a:lnTo>
                      <a:lnTo>
                        <a:pt x="239" y="1445"/>
                      </a:lnTo>
                      <a:lnTo>
                        <a:pt x="239" y="1445"/>
                      </a:lnTo>
                      <a:lnTo>
                        <a:pt x="238" y="1451"/>
                      </a:lnTo>
                      <a:lnTo>
                        <a:pt x="237" y="1457"/>
                      </a:lnTo>
                      <a:lnTo>
                        <a:pt x="235" y="1463"/>
                      </a:lnTo>
                      <a:lnTo>
                        <a:pt x="231" y="1468"/>
                      </a:lnTo>
                      <a:lnTo>
                        <a:pt x="228" y="1472"/>
                      </a:lnTo>
                      <a:lnTo>
                        <a:pt x="223" y="1476"/>
                      </a:lnTo>
                      <a:lnTo>
                        <a:pt x="214" y="1483"/>
                      </a:lnTo>
                      <a:lnTo>
                        <a:pt x="204" y="1488"/>
                      </a:lnTo>
                      <a:lnTo>
                        <a:pt x="193" y="1493"/>
                      </a:lnTo>
                      <a:lnTo>
                        <a:pt x="184" y="1499"/>
                      </a:lnTo>
                      <a:lnTo>
                        <a:pt x="177" y="1503"/>
                      </a:lnTo>
                      <a:lnTo>
                        <a:pt x="177" y="1503"/>
                      </a:lnTo>
                      <a:lnTo>
                        <a:pt x="125" y="1636"/>
                      </a:lnTo>
                      <a:lnTo>
                        <a:pt x="125" y="1636"/>
                      </a:lnTo>
                      <a:lnTo>
                        <a:pt x="125" y="1636"/>
                      </a:lnTo>
                      <a:lnTo>
                        <a:pt x="126" y="1642"/>
                      </a:lnTo>
                      <a:lnTo>
                        <a:pt x="129" y="1648"/>
                      </a:lnTo>
                      <a:lnTo>
                        <a:pt x="135" y="1660"/>
                      </a:lnTo>
                      <a:lnTo>
                        <a:pt x="141" y="1671"/>
                      </a:lnTo>
                      <a:lnTo>
                        <a:pt x="144" y="1677"/>
                      </a:lnTo>
                      <a:lnTo>
                        <a:pt x="144" y="1684"/>
                      </a:lnTo>
                      <a:lnTo>
                        <a:pt x="144" y="1684"/>
                      </a:lnTo>
                      <a:lnTo>
                        <a:pt x="144" y="1690"/>
                      </a:lnTo>
                      <a:lnTo>
                        <a:pt x="143" y="1694"/>
                      </a:lnTo>
                      <a:lnTo>
                        <a:pt x="140" y="1699"/>
                      </a:lnTo>
                      <a:lnTo>
                        <a:pt x="138" y="1701"/>
                      </a:lnTo>
                      <a:lnTo>
                        <a:pt x="136" y="1703"/>
                      </a:lnTo>
                      <a:lnTo>
                        <a:pt x="132" y="1705"/>
                      </a:lnTo>
                      <a:lnTo>
                        <a:pt x="124" y="1706"/>
                      </a:lnTo>
                      <a:lnTo>
                        <a:pt x="106" y="1706"/>
                      </a:lnTo>
                      <a:lnTo>
                        <a:pt x="95" y="1707"/>
                      </a:lnTo>
                      <a:lnTo>
                        <a:pt x="90" y="1708"/>
                      </a:lnTo>
                      <a:lnTo>
                        <a:pt x="85" y="1709"/>
                      </a:lnTo>
                      <a:lnTo>
                        <a:pt x="85" y="1709"/>
                      </a:lnTo>
                      <a:lnTo>
                        <a:pt x="80" y="1712"/>
                      </a:lnTo>
                      <a:lnTo>
                        <a:pt x="77" y="1714"/>
                      </a:lnTo>
                      <a:lnTo>
                        <a:pt x="67" y="1723"/>
                      </a:lnTo>
                      <a:lnTo>
                        <a:pt x="57" y="1735"/>
                      </a:lnTo>
                      <a:lnTo>
                        <a:pt x="47" y="1747"/>
                      </a:lnTo>
                      <a:lnTo>
                        <a:pt x="36" y="1760"/>
                      </a:lnTo>
                      <a:lnTo>
                        <a:pt x="24" y="1773"/>
                      </a:lnTo>
                      <a:lnTo>
                        <a:pt x="13" y="1783"/>
                      </a:lnTo>
                      <a:lnTo>
                        <a:pt x="7" y="1786"/>
                      </a:lnTo>
                      <a:lnTo>
                        <a:pt x="0" y="1790"/>
                      </a:lnTo>
                      <a:lnTo>
                        <a:pt x="0" y="1790"/>
                      </a:lnTo>
                      <a:lnTo>
                        <a:pt x="22" y="1827"/>
                      </a:lnTo>
                      <a:lnTo>
                        <a:pt x="41" y="1865"/>
                      </a:lnTo>
                      <a:lnTo>
                        <a:pt x="60" y="1904"/>
                      </a:lnTo>
                      <a:lnTo>
                        <a:pt x="68" y="1924"/>
                      </a:lnTo>
                      <a:lnTo>
                        <a:pt x="76" y="1944"/>
                      </a:lnTo>
                      <a:lnTo>
                        <a:pt x="83" y="1965"/>
                      </a:lnTo>
                      <a:lnTo>
                        <a:pt x="88" y="1987"/>
                      </a:lnTo>
                      <a:lnTo>
                        <a:pt x="94" y="2008"/>
                      </a:lnTo>
                      <a:lnTo>
                        <a:pt x="99" y="2030"/>
                      </a:lnTo>
                      <a:lnTo>
                        <a:pt x="102" y="2052"/>
                      </a:lnTo>
                      <a:lnTo>
                        <a:pt x="105" y="2075"/>
                      </a:lnTo>
                      <a:lnTo>
                        <a:pt x="106" y="2098"/>
                      </a:lnTo>
                      <a:lnTo>
                        <a:pt x="107" y="2121"/>
                      </a:lnTo>
                      <a:lnTo>
                        <a:pt x="107" y="2121"/>
                      </a:lnTo>
                      <a:lnTo>
                        <a:pt x="106" y="2127"/>
                      </a:lnTo>
                      <a:lnTo>
                        <a:pt x="105" y="2133"/>
                      </a:lnTo>
                      <a:lnTo>
                        <a:pt x="102" y="2137"/>
                      </a:lnTo>
                      <a:lnTo>
                        <a:pt x="99" y="2142"/>
                      </a:lnTo>
                      <a:lnTo>
                        <a:pt x="92" y="2149"/>
                      </a:lnTo>
                      <a:lnTo>
                        <a:pt x="83" y="2156"/>
                      </a:lnTo>
                      <a:lnTo>
                        <a:pt x="72" y="2161"/>
                      </a:lnTo>
                      <a:lnTo>
                        <a:pt x="63" y="2170"/>
                      </a:lnTo>
                      <a:lnTo>
                        <a:pt x="60" y="2173"/>
                      </a:lnTo>
                      <a:lnTo>
                        <a:pt x="56" y="2179"/>
                      </a:lnTo>
                      <a:lnTo>
                        <a:pt x="54" y="2183"/>
                      </a:lnTo>
                      <a:lnTo>
                        <a:pt x="52" y="2190"/>
                      </a:lnTo>
                      <a:lnTo>
                        <a:pt x="52" y="2190"/>
                      </a:lnTo>
                      <a:lnTo>
                        <a:pt x="70" y="2194"/>
                      </a:lnTo>
                      <a:lnTo>
                        <a:pt x="88" y="2198"/>
                      </a:lnTo>
                      <a:lnTo>
                        <a:pt x="97" y="2201"/>
                      </a:lnTo>
                      <a:lnTo>
                        <a:pt x="103" y="2205"/>
                      </a:lnTo>
                      <a:lnTo>
                        <a:pt x="108" y="2210"/>
                      </a:lnTo>
                      <a:lnTo>
                        <a:pt x="110" y="2213"/>
                      </a:lnTo>
                      <a:lnTo>
                        <a:pt x="112" y="2217"/>
                      </a:lnTo>
                      <a:lnTo>
                        <a:pt x="112" y="2217"/>
                      </a:lnTo>
                      <a:lnTo>
                        <a:pt x="113" y="2225"/>
                      </a:lnTo>
                      <a:lnTo>
                        <a:pt x="113" y="2233"/>
                      </a:lnTo>
                      <a:lnTo>
                        <a:pt x="112" y="2240"/>
                      </a:lnTo>
                      <a:lnTo>
                        <a:pt x="109" y="2248"/>
                      </a:lnTo>
                      <a:lnTo>
                        <a:pt x="107" y="2256"/>
                      </a:lnTo>
                      <a:lnTo>
                        <a:pt x="106" y="2265"/>
                      </a:lnTo>
                      <a:lnTo>
                        <a:pt x="106" y="2273"/>
                      </a:lnTo>
                      <a:lnTo>
                        <a:pt x="107" y="2282"/>
                      </a:lnTo>
                      <a:lnTo>
                        <a:pt x="107" y="2282"/>
                      </a:lnTo>
                      <a:lnTo>
                        <a:pt x="109" y="2291"/>
                      </a:lnTo>
                      <a:lnTo>
                        <a:pt x="112" y="2300"/>
                      </a:lnTo>
                      <a:lnTo>
                        <a:pt x="116" y="2308"/>
                      </a:lnTo>
                      <a:lnTo>
                        <a:pt x="121" y="2315"/>
                      </a:lnTo>
                      <a:lnTo>
                        <a:pt x="132" y="2329"/>
                      </a:lnTo>
                      <a:lnTo>
                        <a:pt x="145" y="2343"/>
                      </a:lnTo>
                      <a:lnTo>
                        <a:pt x="156" y="2357"/>
                      </a:lnTo>
                      <a:lnTo>
                        <a:pt x="167" y="2371"/>
                      </a:lnTo>
                      <a:lnTo>
                        <a:pt x="171" y="2379"/>
                      </a:lnTo>
                      <a:lnTo>
                        <a:pt x="174" y="2387"/>
                      </a:lnTo>
                      <a:lnTo>
                        <a:pt x="176" y="2395"/>
                      </a:lnTo>
                      <a:lnTo>
                        <a:pt x="177" y="2404"/>
                      </a:lnTo>
                      <a:lnTo>
                        <a:pt x="177" y="2404"/>
                      </a:lnTo>
                      <a:lnTo>
                        <a:pt x="176" y="2407"/>
                      </a:lnTo>
                      <a:lnTo>
                        <a:pt x="176" y="2410"/>
                      </a:lnTo>
                      <a:lnTo>
                        <a:pt x="171" y="2417"/>
                      </a:lnTo>
                      <a:lnTo>
                        <a:pt x="160" y="2431"/>
                      </a:lnTo>
                      <a:lnTo>
                        <a:pt x="154" y="2439"/>
                      </a:lnTo>
                      <a:lnTo>
                        <a:pt x="149" y="2448"/>
                      </a:lnTo>
                      <a:lnTo>
                        <a:pt x="145" y="2458"/>
                      </a:lnTo>
                      <a:lnTo>
                        <a:pt x="145" y="2464"/>
                      </a:lnTo>
                      <a:lnTo>
                        <a:pt x="144" y="2470"/>
                      </a:lnTo>
                      <a:lnTo>
                        <a:pt x="144" y="2470"/>
                      </a:lnTo>
                      <a:lnTo>
                        <a:pt x="144" y="2554"/>
                      </a:lnTo>
                      <a:lnTo>
                        <a:pt x="144" y="2554"/>
                      </a:lnTo>
                      <a:lnTo>
                        <a:pt x="152" y="2556"/>
                      </a:lnTo>
                      <a:lnTo>
                        <a:pt x="160" y="2557"/>
                      </a:lnTo>
                      <a:lnTo>
                        <a:pt x="177" y="2557"/>
                      </a:lnTo>
                      <a:lnTo>
                        <a:pt x="193" y="2555"/>
                      </a:lnTo>
                      <a:lnTo>
                        <a:pt x="209" y="2554"/>
                      </a:lnTo>
                      <a:lnTo>
                        <a:pt x="209" y="2554"/>
                      </a:lnTo>
                      <a:lnTo>
                        <a:pt x="220" y="2555"/>
                      </a:lnTo>
                      <a:lnTo>
                        <a:pt x="229" y="2558"/>
                      </a:lnTo>
                      <a:lnTo>
                        <a:pt x="240" y="2563"/>
                      </a:lnTo>
                      <a:lnTo>
                        <a:pt x="254" y="2569"/>
                      </a:lnTo>
                      <a:lnTo>
                        <a:pt x="254" y="2569"/>
                      </a:lnTo>
                      <a:lnTo>
                        <a:pt x="261" y="2571"/>
                      </a:lnTo>
                      <a:lnTo>
                        <a:pt x="269" y="2571"/>
                      </a:lnTo>
                      <a:lnTo>
                        <a:pt x="284" y="2572"/>
                      </a:lnTo>
                      <a:lnTo>
                        <a:pt x="315" y="2571"/>
                      </a:lnTo>
                      <a:lnTo>
                        <a:pt x="329" y="2572"/>
                      </a:lnTo>
                      <a:lnTo>
                        <a:pt x="335" y="2573"/>
                      </a:lnTo>
                      <a:lnTo>
                        <a:pt x="341" y="2576"/>
                      </a:lnTo>
                      <a:lnTo>
                        <a:pt x="344" y="2578"/>
                      </a:lnTo>
                      <a:lnTo>
                        <a:pt x="347" y="2583"/>
                      </a:lnTo>
                      <a:lnTo>
                        <a:pt x="349" y="2588"/>
                      </a:lnTo>
                      <a:lnTo>
                        <a:pt x="350" y="2595"/>
                      </a:lnTo>
                      <a:lnTo>
                        <a:pt x="350" y="2595"/>
                      </a:lnTo>
                      <a:lnTo>
                        <a:pt x="349" y="2602"/>
                      </a:lnTo>
                      <a:lnTo>
                        <a:pt x="347" y="2608"/>
                      </a:lnTo>
                      <a:lnTo>
                        <a:pt x="345" y="2614"/>
                      </a:lnTo>
                      <a:lnTo>
                        <a:pt x="342" y="2618"/>
                      </a:lnTo>
                      <a:lnTo>
                        <a:pt x="336" y="2627"/>
                      </a:lnTo>
                      <a:lnTo>
                        <a:pt x="332" y="2632"/>
                      </a:lnTo>
                      <a:lnTo>
                        <a:pt x="331" y="2639"/>
                      </a:lnTo>
                      <a:lnTo>
                        <a:pt x="331" y="2639"/>
                      </a:lnTo>
                      <a:lnTo>
                        <a:pt x="349" y="2642"/>
                      </a:lnTo>
                      <a:lnTo>
                        <a:pt x="365" y="2646"/>
                      </a:lnTo>
                      <a:lnTo>
                        <a:pt x="378" y="2651"/>
                      </a:lnTo>
                      <a:lnTo>
                        <a:pt x="391" y="2657"/>
                      </a:lnTo>
                      <a:lnTo>
                        <a:pt x="401" y="2665"/>
                      </a:lnTo>
                      <a:lnTo>
                        <a:pt x="410" y="2676"/>
                      </a:lnTo>
                      <a:lnTo>
                        <a:pt x="418" y="2687"/>
                      </a:lnTo>
                      <a:lnTo>
                        <a:pt x="423" y="2701"/>
                      </a:lnTo>
                      <a:lnTo>
                        <a:pt x="423" y="2701"/>
                      </a:lnTo>
                      <a:lnTo>
                        <a:pt x="429" y="2713"/>
                      </a:lnTo>
                      <a:lnTo>
                        <a:pt x="433" y="2723"/>
                      </a:lnTo>
                      <a:lnTo>
                        <a:pt x="435" y="2733"/>
                      </a:lnTo>
                      <a:lnTo>
                        <a:pt x="436" y="2744"/>
                      </a:lnTo>
                      <a:lnTo>
                        <a:pt x="437" y="2755"/>
                      </a:lnTo>
                      <a:lnTo>
                        <a:pt x="439" y="2766"/>
                      </a:lnTo>
                      <a:lnTo>
                        <a:pt x="443" y="2777"/>
                      </a:lnTo>
                      <a:lnTo>
                        <a:pt x="449" y="2790"/>
                      </a:lnTo>
                      <a:lnTo>
                        <a:pt x="449" y="2790"/>
                      </a:lnTo>
                      <a:lnTo>
                        <a:pt x="451" y="2792"/>
                      </a:lnTo>
                      <a:lnTo>
                        <a:pt x="454" y="2795"/>
                      </a:lnTo>
                      <a:lnTo>
                        <a:pt x="461" y="2799"/>
                      </a:lnTo>
                      <a:lnTo>
                        <a:pt x="481" y="2806"/>
                      </a:lnTo>
                      <a:lnTo>
                        <a:pt x="489" y="2810"/>
                      </a:lnTo>
                      <a:lnTo>
                        <a:pt x="494" y="2813"/>
                      </a:lnTo>
                      <a:lnTo>
                        <a:pt x="497" y="2815"/>
                      </a:lnTo>
                      <a:lnTo>
                        <a:pt x="499" y="2819"/>
                      </a:lnTo>
                      <a:lnTo>
                        <a:pt x="502" y="2823"/>
                      </a:lnTo>
                      <a:lnTo>
                        <a:pt x="503" y="2828"/>
                      </a:lnTo>
                      <a:lnTo>
                        <a:pt x="504" y="2833"/>
                      </a:lnTo>
                      <a:lnTo>
                        <a:pt x="504" y="2833"/>
                      </a:lnTo>
                      <a:lnTo>
                        <a:pt x="504" y="2874"/>
                      </a:lnTo>
                      <a:lnTo>
                        <a:pt x="504" y="2874"/>
                      </a:lnTo>
                      <a:lnTo>
                        <a:pt x="504" y="2883"/>
                      </a:lnTo>
                      <a:lnTo>
                        <a:pt x="505" y="2892"/>
                      </a:lnTo>
                      <a:lnTo>
                        <a:pt x="507" y="2900"/>
                      </a:lnTo>
                      <a:lnTo>
                        <a:pt x="511" y="2908"/>
                      </a:lnTo>
                      <a:lnTo>
                        <a:pt x="514" y="2916"/>
                      </a:lnTo>
                      <a:lnTo>
                        <a:pt x="519" y="2923"/>
                      </a:lnTo>
                      <a:lnTo>
                        <a:pt x="523" y="2930"/>
                      </a:lnTo>
                      <a:lnTo>
                        <a:pt x="529" y="2937"/>
                      </a:lnTo>
                      <a:lnTo>
                        <a:pt x="543" y="2949"/>
                      </a:lnTo>
                      <a:lnTo>
                        <a:pt x="558" y="2960"/>
                      </a:lnTo>
                      <a:lnTo>
                        <a:pt x="576" y="2970"/>
                      </a:lnTo>
                      <a:lnTo>
                        <a:pt x="596" y="2981"/>
                      </a:lnTo>
                      <a:lnTo>
                        <a:pt x="596" y="2981"/>
                      </a:lnTo>
                      <a:lnTo>
                        <a:pt x="594" y="2991"/>
                      </a:lnTo>
                      <a:lnTo>
                        <a:pt x="591" y="3001"/>
                      </a:lnTo>
                      <a:lnTo>
                        <a:pt x="586" y="3020"/>
                      </a:lnTo>
                      <a:lnTo>
                        <a:pt x="582" y="3029"/>
                      </a:lnTo>
                      <a:lnTo>
                        <a:pt x="580" y="3038"/>
                      </a:lnTo>
                      <a:lnTo>
                        <a:pt x="578" y="3050"/>
                      </a:lnTo>
                      <a:lnTo>
                        <a:pt x="578" y="3061"/>
                      </a:lnTo>
                      <a:lnTo>
                        <a:pt x="578" y="3061"/>
                      </a:lnTo>
                      <a:lnTo>
                        <a:pt x="578" y="3234"/>
                      </a:lnTo>
                      <a:lnTo>
                        <a:pt x="578" y="3234"/>
                      </a:lnTo>
                      <a:lnTo>
                        <a:pt x="578" y="3255"/>
                      </a:lnTo>
                      <a:lnTo>
                        <a:pt x="580" y="3264"/>
                      </a:lnTo>
                      <a:lnTo>
                        <a:pt x="583" y="3273"/>
                      </a:lnTo>
                      <a:lnTo>
                        <a:pt x="586" y="3278"/>
                      </a:lnTo>
                      <a:lnTo>
                        <a:pt x="588" y="3281"/>
                      </a:lnTo>
                      <a:lnTo>
                        <a:pt x="591" y="3285"/>
                      </a:lnTo>
                      <a:lnTo>
                        <a:pt x="596" y="3287"/>
                      </a:lnTo>
                      <a:lnTo>
                        <a:pt x="601" y="3289"/>
                      </a:lnTo>
                      <a:lnTo>
                        <a:pt x="606" y="3291"/>
                      </a:lnTo>
                      <a:lnTo>
                        <a:pt x="613" y="3293"/>
                      </a:lnTo>
                      <a:lnTo>
                        <a:pt x="621" y="3293"/>
                      </a:lnTo>
                      <a:lnTo>
                        <a:pt x="621" y="3293"/>
                      </a:lnTo>
                      <a:lnTo>
                        <a:pt x="635" y="3291"/>
                      </a:lnTo>
                      <a:lnTo>
                        <a:pt x="648" y="3288"/>
                      </a:lnTo>
                      <a:lnTo>
                        <a:pt x="659" y="3283"/>
                      </a:lnTo>
                      <a:lnTo>
                        <a:pt x="671" y="3276"/>
                      </a:lnTo>
                      <a:lnTo>
                        <a:pt x="680" y="3268"/>
                      </a:lnTo>
                      <a:lnTo>
                        <a:pt x="690" y="3259"/>
                      </a:lnTo>
                      <a:lnTo>
                        <a:pt x="708" y="3240"/>
                      </a:lnTo>
                      <a:lnTo>
                        <a:pt x="725" y="3220"/>
                      </a:lnTo>
                      <a:lnTo>
                        <a:pt x="734" y="3211"/>
                      </a:lnTo>
                      <a:lnTo>
                        <a:pt x="742" y="3203"/>
                      </a:lnTo>
                      <a:lnTo>
                        <a:pt x="751" y="3196"/>
                      </a:lnTo>
                      <a:lnTo>
                        <a:pt x="762" y="3191"/>
                      </a:lnTo>
                      <a:lnTo>
                        <a:pt x="772" y="3188"/>
                      </a:lnTo>
                      <a:lnTo>
                        <a:pt x="784" y="3187"/>
                      </a:lnTo>
                      <a:lnTo>
                        <a:pt x="784" y="3187"/>
                      </a:lnTo>
                      <a:lnTo>
                        <a:pt x="786" y="3187"/>
                      </a:lnTo>
                      <a:lnTo>
                        <a:pt x="789" y="3188"/>
                      </a:lnTo>
                      <a:lnTo>
                        <a:pt x="795" y="3192"/>
                      </a:lnTo>
                      <a:lnTo>
                        <a:pt x="801" y="3199"/>
                      </a:lnTo>
                      <a:lnTo>
                        <a:pt x="807" y="3206"/>
                      </a:lnTo>
                      <a:lnTo>
                        <a:pt x="813" y="3213"/>
                      </a:lnTo>
                      <a:lnTo>
                        <a:pt x="821" y="3220"/>
                      </a:lnTo>
                      <a:lnTo>
                        <a:pt x="826" y="3222"/>
                      </a:lnTo>
                      <a:lnTo>
                        <a:pt x="831" y="3225"/>
                      </a:lnTo>
                      <a:lnTo>
                        <a:pt x="836" y="3226"/>
                      </a:lnTo>
                      <a:lnTo>
                        <a:pt x="842" y="3226"/>
                      </a:lnTo>
                      <a:lnTo>
                        <a:pt x="842" y="3226"/>
                      </a:lnTo>
                      <a:lnTo>
                        <a:pt x="843" y="3217"/>
                      </a:lnTo>
                      <a:lnTo>
                        <a:pt x="847" y="3209"/>
                      </a:lnTo>
                      <a:lnTo>
                        <a:pt x="849" y="3199"/>
                      </a:lnTo>
                      <a:lnTo>
                        <a:pt x="854" y="3191"/>
                      </a:lnTo>
                      <a:lnTo>
                        <a:pt x="863" y="3176"/>
                      </a:lnTo>
                      <a:lnTo>
                        <a:pt x="874" y="3161"/>
                      </a:lnTo>
                      <a:lnTo>
                        <a:pt x="885" y="3146"/>
                      </a:lnTo>
                      <a:lnTo>
                        <a:pt x="896" y="3130"/>
                      </a:lnTo>
                      <a:lnTo>
                        <a:pt x="905" y="3113"/>
                      </a:lnTo>
                      <a:lnTo>
                        <a:pt x="909" y="3104"/>
                      </a:lnTo>
                      <a:lnTo>
                        <a:pt x="912" y="3094"/>
                      </a:lnTo>
                      <a:lnTo>
                        <a:pt x="912" y="3094"/>
                      </a:lnTo>
                      <a:lnTo>
                        <a:pt x="916" y="3076"/>
                      </a:lnTo>
                      <a:lnTo>
                        <a:pt x="919" y="3059"/>
                      </a:lnTo>
                      <a:lnTo>
                        <a:pt x="923" y="3028"/>
                      </a:lnTo>
                      <a:lnTo>
                        <a:pt x="926" y="3000"/>
                      </a:lnTo>
                      <a:lnTo>
                        <a:pt x="929" y="2989"/>
                      </a:lnTo>
                      <a:lnTo>
                        <a:pt x="932" y="2978"/>
                      </a:lnTo>
                      <a:lnTo>
                        <a:pt x="937" y="2968"/>
                      </a:lnTo>
                      <a:lnTo>
                        <a:pt x="942" y="2960"/>
                      </a:lnTo>
                      <a:lnTo>
                        <a:pt x="949" y="2953"/>
                      </a:lnTo>
                      <a:lnTo>
                        <a:pt x="958" y="2947"/>
                      </a:lnTo>
                      <a:lnTo>
                        <a:pt x="970" y="2943"/>
                      </a:lnTo>
                      <a:lnTo>
                        <a:pt x="984" y="2939"/>
                      </a:lnTo>
                      <a:lnTo>
                        <a:pt x="1001" y="2937"/>
                      </a:lnTo>
                      <a:lnTo>
                        <a:pt x="1022" y="2937"/>
                      </a:lnTo>
                      <a:lnTo>
                        <a:pt x="1022" y="2937"/>
                      </a:lnTo>
                      <a:lnTo>
                        <a:pt x="1036" y="2937"/>
                      </a:lnTo>
                      <a:lnTo>
                        <a:pt x="1048" y="2940"/>
                      </a:lnTo>
                      <a:lnTo>
                        <a:pt x="1057" y="2945"/>
                      </a:lnTo>
                      <a:lnTo>
                        <a:pt x="1067" y="2952"/>
                      </a:lnTo>
                      <a:lnTo>
                        <a:pt x="1073" y="2959"/>
                      </a:lnTo>
                      <a:lnTo>
                        <a:pt x="1079" y="2968"/>
                      </a:lnTo>
                      <a:lnTo>
                        <a:pt x="1091" y="2985"/>
                      </a:lnTo>
                      <a:lnTo>
                        <a:pt x="1100" y="3004"/>
                      </a:lnTo>
                      <a:lnTo>
                        <a:pt x="1106" y="3012"/>
                      </a:lnTo>
                      <a:lnTo>
                        <a:pt x="1113" y="3020"/>
                      </a:lnTo>
                      <a:lnTo>
                        <a:pt x="1120" y="3026"/>
                      </a:lnTo>
                      <a:lnTo>
                        <a:pt x="1129" y="3031"/>
                      </a:lnTo>
                      <a:lnTo>
                        <a:pt x="1138" y="3034"/>
                      </a:lnTo>
                      <a:lnTo>
                        <a:pt x="1151" y="3035"/>
                      </a:lnTo>
                      <a:lnTo>
                        <a:pt x="1151" y="3035"/>
                      </a:lnTo>
                      <a:lnTo>
                        <a:pt x="1159" y="3035"/>
                      </a:lnTo>
                      <a:lnTo>
                        <a:pt x="1166" y="3034"/>
                      </a:lnTo>
                      <a:lnTo>
                        <a:pt x="1171" y="3030"/>
                      </a:lnTo>
                      <a:lnTo>
                        <a:pt x="1175" y="3027"/>
                      </a:lnTo>
                      <a:lnTo>
                        <a:pt x="1178" y="3022"/>
                      </a:lnTo>
                      <a:lnTo>
                        <a:pt x="1181" y="3016"/>
                      </a:lnTo>
                      <a:lnTo>
                        <a:pt x="1184" y="3003"/>
                      </a:lnTo>
                      <a:lnTo>
                        <a:pt x="1184" y="3003"/>
                      </a:lnTo>
                      <a:lnTo>
                        <a:pt x="1220" y="3003"/>
                      </a:lnTo>
                      <a:lnTo>
                        <a:pt x="1220" y="3003"/>
                      </a:lnTo>
                      <a:lnTo>
                        <a:pt x="1220" y="3003"/>
                      </a:lnTo>
                      <a:lnTo>
                        <a:pt x="1229" y="3010"/>
                      </a:lnTo>
                      <a:lnTo>
                        <a:pt x="1235" y="3016"/>
                      </a:lnTo>
                      <a:lnTo>
                        <a:pt x="1239" y="3024"/>
                      </a:lnTo>
                      <a:lnTo>
                        <a:pt x="1243" y="3034"/>
                      </a:lnTo>
                      <a:lnTo>
                        <a:pt x="1247" y="3053"/>
                      </a:lnTo>
                      <a:lnTo>
                        <a:pt x="1250" y="3064"/>
                      </a:lnTo>
                      <a:lnTo>
                        <a:pt x="1253" y="3076"/>
                      </a:lnTo>
                      <a:lnTo>
                        <a:pt x="1253" y="3076"/>
                      </a:lnTo>
                      <a:lnTo>
                        <a:pt x="1255" y="3081"/>
                      </a:lnTo>
                      <a:lnTo>
                        <a:pt x="1259" y="3085"/>
                      </a:lnTo>
                      <a:lnTo>
                        <a:pt x="1267" y="3095"/>
                      </a:lnTo>
                      <a:lnTo>
                        <a:pt x="1277" y="3103"/>
                      </a:lnTo>
                      <a:lnTo>
                        <a:pt x="1289" y="3112"/>
                      </a:lnTo>
                      <a:lnTo>
                        <a:pt x="1312" y="3128"/>
                      </a:lnTo>
                      <a:lnTo>
                        <a:pt x="1322" y="3135"/>
                      </a:lnTo>
                      <a:lnTo>
                        <a:pt x="1330" y="3142"/>
                      </a:lnTo>
                      <a:lnTo>
                        <a:pt x="1330" y="3142"/>
                      </a:lnTo>
                      <a:lnTo>
                        <a:pt x="1340" y="3152"/>
                      </a:lnTo>
                      <a:lnTo>
                        <a:pt x="1350" y="3164"/>
                      </a:lnTo>
                      <a:lnTo>
                        <a:pt x="1358" y="3176"/>
                      </a:lnTo>
                      <a:lnTo>
                        <a:pt x="1365" y="3190"/>
                      </a:lnTo>
                      <a:lnTo>
                        <a:pt x="1378" y="3217"/>
                      </a:lnTo>
                      <a:lnTo>
                        <a:pt x="1392" y="3244"/>
                      </a:lnTo>
                      <a:lnTo>
                        <a:pt x="1399" y="3257"/>
                      </a:lnTo>
                      <a:lnTo>
                        <a:pt x="1408" y="3268"/>
                      </a:lnTo>
                      <a:lnTo>
                        <a:pt x="1418" y="3280"/>
                      </a:lnTo>
                      <a:lnTo>
                        <a:pt x="1429" y="3289"/>
                      </a:lnTo>
                      <a:lnTo>
                        <a:pt x="1442" y="3296"/>
                      </a:lnTo>
                      <a:lnTo>
                        <a:pt x="1456" y="3303"/>
                      </a:lnTo>
                      <a:lnTo>
                        <a:pt x="1464" y="3304"/>
                      </a:lnTo>
                      <a:lnTo>
                        <a:pt x="1473" y="3306"/>
                      </a:lnTo>
                      <a:lnTo>
                        <a:pt x="1492" y="3308"/>
                      </a:lnTo>
                      <a:lnTo>
                        <a:pt x="1492" y="3308"/>
                      </a:lnTo>
                      <a:lnTo>
                        <a:pt x="1498" y="3300"/>
                      </a:lnTo>
                      <a:lnTo>
                        <a:pt x="1505" y="3290"/>
                      </a:lnTo>
                      <a:lnTo>
                        <a:pt x="1512" y="3282"/>
                      </a:lnTo>
                      <a:lnTo>
                        <a:pt x="1521" y="3275"/>
                      </a:lnTo>
                      <a:lnTo>
                        <a:pt x="1530" y="3270"/>
                      </a:lnTo>
                      <a:lnTo>
                        <a:pt x="1542" y="3264"/>
                      </a:lnTo>
                      <a:lnTo>
                        <a:pt x="1554" y="3262"/>
                      </a:lnTo>
                      <a:lnTo>
                        <a:pt x="1569" y="3260"/>
                      </a:lnTo>
                      <a:lnTo>
                        <a:pt x="1569" y="3260"/>
                      </a:lnTo>
                      <a:lnTo>
                        <a:pt x="1712" y="3260"/>
                      </a:lnTo>
                      <a:lnTo>
                        <a:pt x="1712" y="3260"/>
                      </a:lnTo>
                      <a:lnTo>
                        <a:pt x="1722" y="3259"/>
                      </a:lnTo>
                      <a:lnTo>
                        <a:pt x="1732" y="3257"/>
                      </a:lnTo>
                      <a:lnTo>
                        <a:pt x="1750" y="3250"/>
                      </a:lnTo>
                      <a:lnTo>
                        <a:pt x="1760" y="3247"/>
                      </a:lnTo>
                      <a:lnTo>
                        <a:pt x="1771" y="3244"/>
                      </a:lnTo>
                      <a:lnTo>
                        <a:pt x="1781" y="3242"/>
                      </a:lnTo>
                      <a:lnTo>
                        <a:pt x="1793" y="3241"/>
                      </a:lnTo>
                      <a:lnTo>
                        <a:pt x="1793" y="3241"/>
                      </a:lnTo>
                      <a:lnTo>
                        <a:pt x="1800" y="3242"/>
                      </a:lnTo>
                      <a:lnTo>
                        <a:pt x="1806" y="3243"/>
                      </a:lnTo>
                      <a:lnTo>
                        <a:pt x="1811" y="3244"/>
                      </a:lnTo>
                      <a:lnTo>
                        <a:pt x="1817" y="3248"/>
                      </a:lnTo>
                      <a:lnTo>
                        <a:pt x="1827" y="3253"/>
                      </a:lnTo>
                      <a:lnTo>
                        <a:pt x="1836" y="3262"/>
                      </a:lnTo>
                      <a:lnTo>
                        <a:pt x="1847" y="3268"/>
                      </a:lnTo>
                      <a:lnTo>
                        <a:pt x="1857" y="3275"/>
                      </a:lnTo>
                      <a:lnTo>
                        <a:pt x="1863" y="3278"/>
                      </a:lnTo>
                      <a:lnTo>
                        <a:pt x="1870" y="3280"/>
                      </a:lnTo>
                      <a:lnTo>
                        <a:pt x="1877" y="3281"/>
                      </a:lnTo>
                      <a:lnTo>
                        <a:pt x="1885" y="3281"/>
                      </a:lnTo>
                      <a:lnTo>
                        <a:pt x="1885" y="3281"/>
                      </a:lnTo>
                      <a:lnTo>
                        <a:pt x="1894" y="3281"/>
                      </a:lnTo>
                      <a:lnTo>
                        <a:pt x="1902" y="3280"/>
                      </a:lnTo>
                      <a:lnTo>
                        <a:pt x="1918" y="3276"/>
                      </a:lnTo>
                      <a:lnTo>
                        <a:pt x="1932" y="3271"/>
                      </a:lnTo>
                      <a:lnTo>
                        <a:pt x="1947" y="3265"/>
                      </a:lnTo>
                      <a:lnTo>
                        <a:pt x="1962" y="3259"/>
                      </a:lnTo>
                      <a:lnTo>
                        <a:pt x="1977" y="3253"/>
                      </a:lnTo>
                      <a:lnTo>
                        <a:pt x="1994" y="3250"/>
                      </a:lnTo>
                      <a:lnTo>
                        <a:pt x="2003" y="3249"/>
                      </a:lnTo>
                      <a:lnTo>
                        <a:pt x="2014" y="3249"/>
                      </a:lnTo>
                      <a:lnTo>
                        <a:pt x="2014" y="3249"/>
                      </a:lnTo>
                      <a:lnTo>
                        <a:pt x="2023" y="3248"/>
                      </a:lnTo>
                      <a:lnTo>
                        <a:pt x="2032" y="3247"/>
                      </a:lnTo>
                      <a:lnTo>
                        <a:pt x="2040" y="3244"/>
                      </a:lnTo>
                      <a:lnTo>
                        <a:pt x="2048" y="3242"/>
                      </a:lnTo>
                      <a:lnTo>
                        <a:pt x="2055" y="3239"/>
                      </a:lnTo>
                      <a:lnTo>
                        <a:pt x="2062" y="3234"/>
                      </a:lnTo>
                      <a:lnTo>
                        <a:pt x="2075" y="3225"/>
                      </a:lnTo>
                      <a:lnTo>
                        <a:pt x="2086" y="3214"/>
                      </a:lnTo>
                      <a:lnTo>
                        <a:pt x="2096" y="3204"/>
                      </a:lnTo>
                      <a:lnTo>
                        <a:pt x="2116" y="3182"/>
                      </a:lnTo>
                      <a:lnTo>
                        <a:pt x="2116" y="3182"/>
                      </a:lnTo>
                      <a:lnTo>
                        <a:pt x="2121" y="3179"/>
                      </a:lnTo>
                      <a:lnTo>
                        <a:pt x="2124" y="3176"/>
                      </a:lnTo>
                      <a:lnTo>
                        <a:pt x="2134" y="3173"/>
                      </a:lnTo>
                      <a:lnTo>
                        <a:pt x="2146" y="3169"/>
                      </a:lnTo>
                      <a:lnTo>
                        <a:pt x="2157" y="3167"/>
                      </a:lnTo>
                      <a:lnTo>
                        <a:pt x="2169" y="3166"/>
                      </a:lnTo>
                      <a:lnTo>
                        <a:pt x="2182" y="3163"/>
                      </a:lnTo>
                      <a:lnTo>
                        <a:pt x="2192" y="3159"/>
                      </a:lnTo>
                      <a:lnTo>
                        <a:pt x="2197" y="3156"/>
                      </a:lnTo>
                      <a:lnTo>
                        <a:pt x="2201" y="3152"/>
                      </a:lnTo>
                      <a:lnTo>
                        <a:pt x="2201" y="3152"/>
                      </a:lnTo>
                      <a:lnTo>
                        <a:pt x="2213" y="3145"/>
                      </a:lnTo>
                      <a:lnTo>
                        <a:pt x="2222" y="3137"/>
                      </a:lnTo>
                      <a:lnTo>
                        <a:pt x="2231" y="3129"/>
                      </a:lnTo>
                      <a:lnTo>
                        <a:pt x="2239" y="3120"/>
                      </a:lnTo>
                      <a:lnTo>
                        <a:pt x="2254" y="3103"/>
                      </a:lnTo>
                      <a:lnTo>
                        <a:pt x="2268" y="3085"/>
                      </a:lnTo>
                      <a:lnTo>
                        <a:pt x="2282" y="3068"/>
                      </a:lnTo>
                      <a:lnTo>
                        <a:pt x="2290" y="3060"/>
                      </a:lnTo>
                      <a:lnTo>
                        <a:pt x="2298" y="3053"/>
                      </a:lnTo>
                      <a:lnTo>
                        <a:pt x="2307" y="3046"/>
                      </a:lnTo>
                      <a:lnTo>
                        <a:pt x="2317" y="3039"/>
                      </a:lnTo>
                      <a:lnTo>
                        <a:pt x="2328" y="3034"/>
                      </a:lnTo>
                      <a:lnTo>
                        <a:pt x="2340" y="3028"/>
                      </a:lnTo>
                      <a:lnTo>
                        <a:pt x="2340" y="3028"/>
                      </a:lnTo>
                      <a:lnTo>
                        <a:pt x="2336" y="2988"/>
                      </a:lnTo>
                      <a:lnTo>
                        <a:pt x="2332" y="2950"/>
                      </a:lnTo>
                      <a:lnTo>
                        <a:pt x="2330" y="2914"/>
                      </a:lnTo>
                      <a:lnTo>
                        <a:pt x="2329" y="2881"/>
                      </a:lnTo>
                      <a:lnTo>
                        <a:pt x="2329" y="2881"/>
                      </a:lnTo>
                      <a:lnTo>
                        <a:pt x="2329" y="2873"/>
                      </a:lnTo>
                      <a:lnTo>
                        <a:pt x="2325" y="2865"/>
                      </a:lnTo>
                      <a:lnTo>
                        <a:pt x="2321" y="2859"/>
                      </a:lnTo>
                      <a:lnTo>
                        <a:pt x="2315" y="2854"/>
                      </a:lnTo>
                      <a:lnTo>
                        <a:pt x="2309" y="2850"/>
                      </a:lnTo>
                      <a:lnTo>
                        <a:pt x="2301" y="2846"/>
                      </a:lnTo>
                      <a:lnTo>
                        <a:pt x="2285" y="2842"/>
                      </a:lnTo>
                      <a:lnTo>
                        <a:pt x="2269" y="2837"/>
                      </a:lnTo>
                      <a:lnTo>
                        <a:pt x="2255" y="2832"/>
                      </a:lnTo>
                      <a:lnTo>
                        <a:pt x="2250" y="2829"/>
                      </a:lnTo>
                      <a:lnTo>
                        <a:pt x="2245" y="2825"/>
                      </a:lnTo>
                      <a:lnTo>
                        <a:pt x="2243" y="2821"/>
                      </a:lnTo>
                      <a:lnTo>
                        <a:pt x="2241" y="2815"/>
                      </a:lnTo>
                      <a:lnTo>
                        <a:pt x="2241" y="2815"/>
                      </a:lnTo>
                      <a:lnTo>
                        <a:pt x="2241" y="2810"/>
                      </a:lnTo>
                      <a:lnTo>
                        <a:pt x="2243" y="2806"/>
                      </a:lnTo>
                      <a:lnTo>
                        <a:pt x="2247" y="2798"/>
                      </a:lnTo>
                      <a:lnTo>
                        <a:pt x="2254" y="2790"/>
                      </a:lnTo>
                      <a:lnTo>
                        <a:pt x="2260" y="2782"/>
                      </a:lnTo>
                      <a:lnTo>
                        <a:pt x="2260" y="2782"/>
                      </a:lnTo>
                      <a:lnTo>
                        <a:pt x="2260" y="2728"/>
                      </a:lnTo>
                      <a:lnTo>
                        <a:pt x="2260" y="2728"/>
                      </a:lnTo>
                      <a:lnTo>
                        <a:pt x="2260" y="2728"/>
                      </a:lnTo>
                      <a:lnTo>
                        <a:pt x="2232" y="2723"/>
                      </a:lnTo>
                      <a:lnTo>
                        <a:pt x="2222" y="2721"/>
                      </a:lnTo>
                      <a:lnTo>
                        <a:pt x="2213" y="2718"/>
                      </a:lnTo>
                      <a:lnTo>
                        <a:pt x="2205" y="2715"/>
                      </a:lnTo>
                      <a:lnTo>
                        <a:pt x="2198" y="2710"/>
                      </a:lnTo>
                      <a:lnTo>
                        <a:pt x="2191" y="2703"/>
                      </a:lnTo>
                      <a:lnTo>
                        <a:pt x="2183" y="2693"/>
                      </a:lnTo>
                      <a:lnTo>
                        <a:pt x="2183" y="2693"/>
                      </a:lnTo>
                      <a:lnTo>
                        <a:pt x="2193" y="2685"/>
                      </a:lnTo>
                      <a:lnTo>
                        <a:pt x="2205" y="2676"/>
                      </a:lnTo>
                      <a:lnTo>
                        <a:pt x="2210" y="2670"/>
                      </a:lnTo>
                      <a:lnTo>
                        <a:pt x="2215" y="2664"/>
                      </a:lnTo>
                      <a:lnTo>
                        <a:pt x="2218" y="2657"/>
                      </a:lnTo>
                      <a:lnTo>
                        <a:pt x="2220" y="2649"/>
                      </a:lnTo>
                      <a:lnTo>
                        <a:pt x="2220" y="2649"/>
                      </a:lnTo>
                      <a:lnTo>
                        <a:pt x="2218" y="2636"/>
                      </a:lnTo>
                      <a:lnTo>
                        <a:pt x="2216" y="2623"/>
                      </a:lnTo>
                      <a:lnTo>
                        <a:pt x="2210" y="2598"/>
                      </a:lnTo>
                      <a:lnTo>
                        <a:pt x="2205" y="2572"/>
                      </a:lnTo>
                      <a:lnTo>
                        <a:pt x="2202" y="2557"/>
                      </a:lnTo>
                      <a:lnTo>
                        <a:pt x="2201" y="2543"/>
                      </a:lnTo>
                      <a:lnTo>
                        <a:pt x="2201" y="2543"/>
                      </a:lnTo>
                      <a:lnTo>
                        <a:pt x="2201" y="2531"/>
                      </a:lnTo>
                      <a:lnTo>
                        <a:pt x="2202" y="2520"/>
                      </a:lnTo>
                      <a:lnTo>
                        <a:pt x="2205" y="2510"/>
                      </a:lnTo>
                      <a:lnTo>
                        <a:pt x="2207" y="2502"/>
                      </a:lnTo>
                      <a:lnTo>
                        <a:pt x="2209" y="2493"/>
                      </a:lnTo>
                      <a:lnTo>
                        <a:pt x="2213" y="2486"/>
                      </a:lnTo>
                      <a:lnTo>
                        <a:pt x="2216" y="2479"/>
                      </a:lnTo>
                      <a:lnTo>
                        <a:pt x="2221" y="2473"/>
                      </a:lnTo>
                      <a:lnTo>
                        <a:pt x="2230" y="2463"/>
                      </a:lnTo>
                      <a:lnTo>
                        <a:pt x="2239" y="2455"/>
                      </a:lnTo>
                      <a:lnTo>
                        <a:pt x="2251" y="2448"/>
                      </a:lnTo>
                      <a:lnTo>
                        <a:pt x="2262" y="2441"/>
                      </a:lnTo>
                      <a:lnTo>
                        <a:pt x="2284" y="2428"/>
                      </a:lnTo>
                      <a:lnTo>
                        <a:pt x="2294" y="2422"/>
                      </a:lnTo>
                      <a:lnTo>
                        <a:pt x="2304" y="2413"/>
                      </a:lnTo>
                      <a:lnTo>
                        <a:pt x="2312" y="2403"/>
                      </a:lnTo>
                      <a:lnTo>
                        <a:pt x="2314" y="2397"/>
                      </a:lnTo>
                      <a:lnTo>
                        <a:pt x="2317" y="2390"/>
                      </a:lnTo>
                      <a:lnTo>
                        <a:pt x="2320" y="2384"/>
                      </a:lnTo>
                      <a:lnTo>
                        <a:pt x="2321" y="2374"/>
                      </a:lnTo>
                      <a:lnTo>
                        <a:pt x="2322" y="2366"/>
                      </a:lnTo>
                      <a:lnTo>
                        <a:pt x="2322" y="2356"/>
                      </a:lnTo>
                      <a:lnTo>
                        <a:pt x="2322" y="2356"/>
                      </a:lnTo>
                      <a:lnTo>
                        <a:pt x="2323" y="2349"/>
                      </a:lnTo>
                      <a:lnTo>
                        <a:pt x="2324" y="2343"/>
                      </a:lnTo>
                      <a:lnTo>
                        <a:pt x="2327" y="2339"/>
                      </a:lnTo>
                      <a:lnTo>
                        <a:pt x="2329" y="2335"/>
                      </a:lnTo>
                      <a:lnTo>
                        <a:pt x="2332" y="2333"/>
                      </a:lnTo>
                      <a:lnTo>
                        <a:pt x="2337" y="2331"/>
                      </a:lnTo>
                      <a:lnTo>
                        <a:pt x="2346" y="2328"/>
                      </a:lnTo>
                      <a:lnTo>
                        <a:pt x="2357" y="2327"/>
                      </a:lnTo>
                      <a:lnTo>
                        <a:pt x="2367" y="2327"/>
                      </a:lnTo>
                      <a:lnTo>
                        <a:pt x="2378" y="2326"/>
                      </a:lnTo>
                      <a:lnTo>
                        <a:pt x="2389" y="2323"/>
                      </a:lnTo>
                      <a:lnTo>
                        <a:pt x="2389" y="2323"/>
                      </a:lnTo>
                      <a:lnTo>
                        <a:pt x="2396" y="2319"/>
                      </a:lnTo>
                      <a:lnTo>
                        <a:pt x="2401" y="2316"/>
                      </a:lnTo>
                      <a:lnTo>
                        <a:pt x="2406" y="2312"/>
                      </a:lnTo>
                      <a:lnTo>
                        <a:pt x="2411" y="2308"/>
                      </a:lnTo>
                      <a:lnTo>
                        <a:pt x="2414" y="2302"/>
                      </a:lnTo>
                      <a:lnTo>
                        <a:pt x="2416" y="2297"/>
                      </a:lnTo>
                      <a:lnTo>
                        <a:pt x="2420" y="2285"/>
                      </a:lnTo>
                      <a:lnTo>
                        <a:pt x="2422" y="2272"/>
                      </a:lnTo>
                      <a:lnTo>
                        <a:pt x="2422" y="2259"/>
                      </a:lnTo>
                      <a:lnTo>
                        <a:pt x="2422" y="2231"/>
                      </a:lnTo>
                      <a:lnTo>
                        <a:pt x="2422" y="2231"/>
                      </a:lnTo>
                      <a:lnTo>
                        <a:pt x="2423" y="2225"/>
                      </a:lnTo>
                      <a:lnTo>
                        <a:pt x="2426" y="2220"/>
                      </a:lnTo>
                      <a:lnTo>
                        <a:pt x="2430" y="2217"/>
                      </a:lnTo>
                      <a:lnTo>
                        <a:pt x="2435" y="2213"/>
                      </a:lnTo>
                      <a:lnTo>
                        <a:pt x="2439" y="2210"/>
                      </a:lnTo>
                      <a:lnTo>
                        <a:pt x="2443" y="2206"/>
                      </a:lnTo>
                      <a:lnTo>
                        <a:pt x="2446" y="2203"/>
                      </a:lnTo>
                      <a:lnTo>
                        <a:pt x="2447" y="2198"/>
                      </a:lnTo>
                      <a:lnTo>
                        <a:pt x="2447" y="2198"/>
                      </a:lnTo>
                      <a:lnTo>
                        <a:pt x="2446" y="2190"/>
                      </a:lnTo>
                      <a:lnTo>
                        <a:pt x="2445" y="2182"/>
                      </a:lnTo>
                      <a:lnTo>
                        <a:pt x="2442" y="2168"/>
                      </a:lnTo>
                      <a:lnTo>
                        <a:pt x="2436" y="2156"/>
                      </a:lnTo>
                      <a:lnTo>
                        <a:pt x="2429" y="2144"/>
                      </a:lnTo>
                      <a:lnTo>
                        <a:pt x="2420" y="2133"/>
                      </a:lnTo>
                      <a:lnTo>
                        <a:pt x="2409" y="2123"/>
                      </a:lnTo>
                      <a:lnTo>
                        <a:pt x="2389" y="2105"/>
                      </a:lnTo>
                      <a:lnTo>
                        <a:pt x="2367" y="2086"/>
                      </a:lnTo>
                      <a:lnTo>
                        <a:pt x="2357" y="2076"/>
                      </a:lnTo>
                      <a:lnTo>
                        <a:pt x="2347" y="2066"/>
                      </a:lnTo>
                      <a:lnTo>
                        <a:pt x="2340" y="2054"/>
                      </a:lnTo>
                      <a:lnTo>
                        <a:pt x="2335" y="2043"/>
                      </a:lnTo>
                      <a:lnTo>
                        <a:pt x="2331" y="2029"/>
                      </a:lnTo>
                      <a:lnTo>
                        <a:pt x="2330" y="2021"/>
                      </a:lnTo>
                      <a:lnTo>
                        <a:pt x="2329" y="2014"/>
                      </a:lnTo>
                      <a:lnTo>
                        <a:pt x="2329" y="2014"/>
                      </a:lnTo>
                      <a:lnTo>
                        <a:pt x="2330" y="2006"/>
                      </a:lnTo>
                      <a:lnTo>
                        <a:pt x="2331" y="2000"/>
                      </a:lnTo>
                      <a:lnTo>
                        <a:pt x="2331" y="1995"/>
                      </a:lnTo>
                      <a:lnTo>
                        <a:pt x="2329" y="1989"/>
                      </a:lnTo>
                      <a:lnTo>
                        <a:pt x="2329" y="1989"/>
                      </a:lnTo>
                      <a:lnTo>
                        <a:pt x="2338" y="1968"/>
                      </a:lnTo>
                      <a:lnTo>
                        <a:pt x="2346" y="1950"/>
                      </a:lnTo>
                      <a:lnTo>
                        <a:pt x="2350" y="1941"/>
                      </a:lnTo>
                      <a:lnTo>
                        <a:pt x="2353" y="1930"/>
                      </a:lnTo>
                      <a:lnTo>
                        <a:pt x="2354" y="1920"/>
                      </a:lnTo>
                      <a:lnTo>
                        <a:pt x="2355" y="1907"/>
                      </a:lnTo>
                      <a:lnTo>
                        <a:pt x="2355" y="1907"/>
                      </a:lnTo>
                      <a:lnTo>
                        <a:pt x="2355" y="1899"/>
                      </a:lnTo>
                      <a:lnTo>
                        <a:pt x="2353" y="1890"/>
                      </a:lnTo>
                      <a:lnTo>
                        <a:pt x="2348" y="1870"/>
                      </a:lnTo>
                      <a:lnTo>
                        <a:pt x="2342" y="1851"/>
                      </a:lnTo>
                      <a:lnTo>
                        <a:pt x="2334" y="1830"/>
                      </a:lnTo>
                      <a:lnTo>
                        <a:pt x="2319" y="1793"/>
                      </a:lnTo>
                      <a:lnTo>
                        <a:pt x="2313" y="1777"/>
                      </a:lnTo>
                      <a:lnTo>
                        <a:pt x="2312" y="1770"/>
                      </a:lnTo>
                      <a:lnTo>
                        <a:pt x="2312" y="1764"/>
                      </a:lnTo>
                      <a:lnTo>
                        <a:pt x="2312" y="1764"/>
                      </a:lnTo>
                      <a:lnTo>
                        <a:pt x="2312" y="1760"/>
                      </a:lnTo>
                      <a:lnTo>
                        <a:pt x="2313" y="1755"/>
                      </a:lnTo>
                      <a:lnTo>
                        <a:pt x="2316" y="1748"/>
                      </a:lnTo>
                      <a:lnTo>
                        <a:pt x="2322" y="1743"/>
                      </a:lnTo>
                      <a:lnTo>
                        <a:pt x="2329" y="1738"/>
                      </a:lnTo>
                      <a:lnTo>
                        <a:pt x="2337" y="1735"/>
                      </a:lnTo>
                      <a:lnTo>
                        <a:pt x="2345" y="1732"/>
                      </a:lnTo>
                      <a:lnTo>
                        <a:pt x="2354" y="1731"/>
                      </a:lnTo>
                      <a:lnTo>
                        <a:pt x="2363" y="1731"/>
                      </a:lnTo>
                      <a:lnTo>
                        <a:pt x="2363" y="1731"/>
                      </a:lnTo>
                      <a:lnTo>
                        <a:pt x="2414" y="1731"/>
                      </a:lnTo>
                      <a:lnTo>
                        <a:pt x="2414" y="1731"/>
                      </a:lnTo>
                      <a:lnTo>
                        <a:pt x="2421" y="1733"/>
                      </a:lnTo>
                      <a:lnTo>
                        <a:pt x="2432" y="1737"/>
                      </a:lnTo>
                      <a:lnTo>
                        <a:pt x="2441" y="1738"/>
                      </a:lnTo>
                      <a:lnTo>
                        <a:pt x="2449" y="1739"/>
                      </a:lnTo>
                      <a:lnTo>
                        <a:pt x="2457" y="1738"/>
                      </a:lnTo>
                      <a:lnTo>
                        <a:pt x="2465" y="1736"/>
                      </a:lnTo>
                      <a:lnTo>
                        <a:pt x="2465" y="1736"/>
                      </a:lnTo>
                      <a:lnTo>
                        <a:pt x="2470" y="1732"/>
                      </a:lnTo>
                      <a:lnTo>
                        <a:pt x="2475" y="1728"/>
                      </a:lnTo>
                      <a:lnTo>
                        <a:pt x="2478" y="1723"/>
                      </a:lnTo>
                      <a:lnTo>
                        <a:pt x="2483" y="1717"/>
                      </a:lnTo>
                      <a:lnTo>
                        <a:pt x="2497" y="1691"/>
                      </a:lnTo>
                      <a:lnTo>
                        <a:pt x="2505" y="1678"/>
                      </a:lnTo>
                      <a:lnTo>
                        <a:pt x="2510" y="1672"/>
                      </a:lnTo>
                      <a:lnTo>
                        <a:pt x="2516" y="1668"/>
                      </a:lnTo>
                      <a:lnTo>
                        <a:pt x="2522" y="1663"/>
                      </a:lnTo>
                      <a:lnTo>
                        <a:pt x="2530" y="1660"/>
                      </a:lnTo>
                      <a:lnTo>
                        <a:pt x="2539" y="1659"/>
                      </a:lnTo>
                      <a:lnTo>
                        <a:pt x="2550" y="1657"/>
                      </a:lnTo>
                      <a:lnTo>
                        <a:pt x="2550" y="1657"/>
                      </a:lnTo>
                      <a:lnTo>
                        <a:pt x="2559" y="1657"/>
                      </a:lnTo>
                      <a:lnTo>
                        <a:pt x="2565" y="1659"/>
                      </a:lnTo>
                      <a:lnTo>
                        <a:pt x="2571" y="1662"/>
                      </a:lnTo>
                      <a:lnTo>
                        <a:pt x="2573" y="1662"/>
                      </a:lnTo>
                      <a:lnTo>
                        <a:pt x="2576" y="1662"/>
                      </a:lnTo>
                      <a:lnTo>
                        <a:pt x="2587" y="1657"/>
                      </a:lnTo>
                      <a:lnTo>
                        <a:pt x="2587" y="1657"/>
                      </a:lnTo>
                      <a:lnTo>
                        <a:pt x="2590" y="1655"/>
                      </a:lnTo>
                      <a:lnTo>
                        <a:pt x="2592" y="1653"/>
                      </a:lnTo>
                      <a:lnTo>
                        <a:pt x="2594" y="1649"/>
                      </a:lnTo>
                      <a:lnTo>
                        <a:pt x="2595" y="1645"/>
                      </a:lnTo>
                      <a:lnTo>
                        <a:pt x="2596" y="1633"/>
                      </a:lnTo>
                      <a:lnTo>
                        <a:pt x="2596" y="1622"/>
                      </a:lnTo>
                      <a:lnTo>
                        <a:pt x="2594" y="1601"/>
                      </a:lnTo>
                      <a:lnTo>
                        <a:pt x="2594" y="1594"/>
                      </a:lnTo>
                      <a:lnTo>
                        <a:pt x="2594" y="1592"/>
                      </a:lnTo>
                      <a:lnTo>
                        <a:pt x="2594" y="1592"/>
                      </a:lnTo>
                      <a:lnTo>
                        <a:pt x="2568" y="1592"/>
                      </a:lnTo>
                      <a:lnTo>
                        <a:pt x="2568" y="15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8" name="Google Shape;398;p5"/>
                <p:cNvSpPr/>
                <p:nvPr/>
              </p:nvSpPr>
              <p:spPr>
                <a:xfrm>
                  <a:off x="5914056" y="2497659"/>
                  <a:ext cx="243713" cy="238809"/>
                </a:xfrm>
                <a:custGeom>
                  <a:rect b="b" l="l" r="r" t="t"/>
                  <a:pathLst>
                    <a:path extrusionOk="0" h="301" w="299">
                      <a:moveTo>
                        <a:pt x="298" y="85"/>
                      </a:moveTo>
                      <a:lnTo>
                        <a:pt x="298" y="85"/>
                      </a:lnTo>
                      <a:lnTo>
                        <a:pt x="299" y="83"/>
                      </a:lnTo>
                      <a:lnTo>
                        <a:pt x="298" y="77"/>
                      </a:lnTo>
                      <a:lnTo>
                        <a:pt x="295" y="64"/>
                      </a:lnTo>
                      <a:lnTo>
                        <a:pt x="292" y="50"/>
                      </a:lnTo>
                      <a:lnTo>
                        <a:pt x="290" y="40"/>
                      </a:lnTo>
                      <a:lnTo>
                        <a:pt x="290" y="40"/>
                      </a:lnTo>
                      <a:lnTo>
                        <a:pt x="287" y="40"/>
                      </a:lnTo>
                      <a:lnTo>
                        <a:pt x="284" y="39"/>
                      </a:lnTo>
                      <a:lnTo>
                        <a:pt x="279" y="34"/>
                      </a:lnTo>
                      <a:lnTo>
                        <a:pt x="276" y="27"/>
                      </a:lnTo>
                      <a:lnTo>
                        <a:pt x="273" y="20"/>
                      </a:lnTo>
                      <a:lnTo>
                        <a:pt x="271" y="12"/>
                      </a:lnTo>
                      <a:lnTo>
                        <a:pt x="268" y="7"/>
                      </a:lnTo>
                      <a:lnTo>
                        <a:pt x="263" y="2"/>
                      </a:lnTo>
                      <a:lnTo>
                        <a:pt x="260" y="1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26" y="1"/>
                      </a:lnTo>
                      <a:lnTo>
                        <a:pt x="212" y="2"/>
                      </a:lnTo>
                      <a:lnTo>
                        <a:pt x="199" y="4"/>
                      </a:lnTo>
                      <a:lnTo>
                        <a:pt x="199" y="4"/>
                      </a:lnTo>
                      <a:lnTo>
                        <a:pt x="192" y="8"/>
                      </a:lnTo>
                      <a:lnTo>
                        <a:pt x="186" y="12"/>
                      </a:lnTo>
                      <a:lnTo>
                        <a:pt x="174" y="23"/>
                      </a:lnTo>
                      <a:lnTo>
                        <a:pt x="169" y="28"/>
                      </a:lnTo>
                      <a:lnTo>
                        <a:pt x="162" y="33"/>
                      </a:lnTo>
                      <a:lnTo>
                        <a:pt x="153" y="35"/>
                      </a:lnTo>
                      <a:lnTo>
                        <a:pt x="143" y="36"/>
                      </a:lnTo>
                      <a:lnTo>
                        <a:pt x="143" y="36"/>
                      </a:lnTo>
                      <a:lnTo>
                        <a:pt x="138" y="36"/>
                      </a:lnTo>
                      <a:lnTo>
                        <a:pt x="134" y="35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11" y="31"/>
                      </a:lnTo>
                      <a:lnTo>
                        <a:pt x="108" y="33"/>
                      </a:lnTo>
                      <a:lnTo>
                        <a:pt x="107" y="35"/>
                      </a:lnTo>
                      <a:lnTo>
                        <a:pt x="103" y="42"/>
                      </a:lnTo>
                      <a:lnTo>
                        <a:pt x="103" y="48"/>
                      </a:lnTo>
                      <a:lnTo>
                        <a:pt x="103" y="48"/>
                      </a:lnTo>
                      <a:lnTo>
                        <a:pt x="103" y="60"/>
                      </a:lnTo>
                      <a:lnTo>
                        <a:pt x="105" y="69"/>
                      </a:lnTo>
                      <a:lnTo>
                        <a:pt x="109" y="77"/>
                      </a:lnTo>
                      <a:lnTo>
                        <a:pt x="112" y="84"/>
                      </a:lnTo>
                      <a:lnTo>
                        <a:pt x="117" y="89"/>
                      </a:lnTo>
                      <a:lnTo>
                        <a:pt x="122" y="94"/>
                      </a:lnTo>
                      <a:lnTo>
                        <a:pt x="132" y="103"/>
                      </a:lnTo>
                      <a:lnTo>
                        <a:pt x="132" y="103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27" y="115"/>
                      </a:lnTo>
                      <a:lnTo>
                        <a:pt x="123" y="115"/>
                      </a:lnTo>
                      <a:lnTo>
                        <a:pt x="115" y="111"/>
                      </a:lnTo>
                      <a:lnTo>
                        <a:pt x="107" y="109"/>
                      </a:lnTo>
                      <a:lnTo>
                        <a:pt x="103" y="108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88" y="107"/>
                      </a:lnTo>
                      <a:lnTo>
                        <a:pt x="88" y="107"/>
                      </a:lnTo>
                      <a:lnTo>
                        <a:pt x="80" y="107"/>
                      </a:lnTo>
                      <a:lnTo>
                        <a:pt x="72" y="104"/>
                      </a:lnTo>
                      <a:lnTo>
                        <a:pt x="55" y="100"/>
                      </a:lnTo>
                      <a:lnTo>
                        <a:pt x="39" y="94"/>
                      </a:lnTo>
                      <a:lnTo>
                        <a:pt x="31" y="93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8" y="94"/>
                      </a:lnTo>
                      <a:lnTo>
                        <a:pt x="13" y="100"/>
                      </a:lnTo>
                      <a:lnTo>
                        <a:pt x="10" y="107"/>
                      </a:lnTo>
                      <a:lnTo>
                        <a:pt x="6" y="116"/>
                      </a:lnTo>
                      <a:lnTo>
                        <a:pt x="2" y="1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2" y="156"/>
                      </a:lnTo>
                      <a:lnTo>
                        <a:pt x="8" y="163"/>
                      </a:lnTo>
                      <a:lnTo>
                        <a:pt x="12" y="170"/>
                      </a:lnTo>
                      <a:lnTo>
                        <a:pt x="15" y="175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3" y="185"/>
                      </a:lnTo>
                      <a:lnTo>
                        <a:pt x="11" y="190"/>
                      </a:lnTo>
                      <a:lnTo>
                        <a:pt x="9" y="194"/>
                      </a:lnTo>
                      <a:lnTo>
                        <a:pt x="8" y="199"/>
                      </a:lnTo>
                      <a:lnTo>
                        <a:pt x="8" y="199"/>
                      </a:lnTo>
                      <a:lnTo>
                        <a:pt x="8" y="207"/>
                      </a:lnTo>
                      <a:lnTo>
                        <a:pt x="11" y="213"/>
                      </a:lnTo>
                      <a:lnTo>
                        <a:pt x="15" y="216"/>
                      </a:lnTo>
                      <a:lnTo>
                        <a:pt x="20" y="218"/>
                      </a:lnTo>
                      <a:lnTo>
                        <a:pt x="32" y="222"/>
                      </a:lnTo>
                      <a:lnTo>
                        <a:pt x="39" y="225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47" y="231"/>
                      </a:lnTo>
                      <a:lnTo>
                        <a:pt x="48" y="234"/>
                      </a:lnTo>
                      <a:lnTo>
                        <a:pt x="49" y="242"/>
                      </a:lnTo>
                      <a:lnTo>
                        <a:pt x="49" y="251"/>
                      </a:lnTo>
                      <a:lnTo>
                        <a:pt x="51" y="257"/>
                      </a:lnTo>
                      <a:lnTo>
                        <a:pt x="51" y="257"/>
                      </a:lnTo>
                      <a:lnTo>
                        <a:pt x="58" y="268"/>
                      </a:lnTo>
                      <a:lnTo>
                        <a:pt x="67" y="275"/>
                      </a:lnTo>
                      <a:lnTo>
                        <a:pt x="78" y="280"/>
                      </a:lnTo>
                      <a:lnTo>
                        <a:pt x="88" y="285"/>
                      </a:lnTo>
                      <a:lnTo>
                        <a:pt x="100" y="287"/>
                      </a:lnTo>
                      <a:lnTo>
                        <a:pt x="111" y="290"/>
                      </a:lnTo>
                      <a:lnTo>
                        <a:pt x="135" y="291"/>
                      </a:lnTo>
                      <a:lnTo>
                        <a:pt x="135" y="291"/>
                      </a:lnTo>
                      <a:lnTo>
                        <a:pt x="138" y="294"/>
                      </a:lnTo>
                      <a:lnTo>
                        <a:pt x="140" y="297"/>
                      </a:lnTo>
                      <a:lnTo>
                        <a:pt x="143" y="299"/>
                      </a:lnTo>
                      <a:lnTo>
                        <a:pt x="148" y="300"/>
                      </a:lnTo>
                      <a:lnTo>
                        <a:pt x="156" y="301"/>
                      </a:lnTo>
                      <a:lnTo>
                        <a:pt x="165" y="301"/>
                      </a:lnTo>
                      <a:lnTo>
                        <a:pt x="165" y="301"/>
                      </a:lnTo>
                      <a:lnTo>
                        <a:pt x="171" y="301"/>
                      </a:lnTo>
                      <a:lnTo>
                        <a:pt x="176" y="300"/>
                      </a:lnTo>
                      <a:lnTo>
                        <a:pt x="179" y="298"/>
                      </a:lnTo>
                      <a:lnTo>
                        <a:pt x="181" y="294"/>
                      </a:lnTo>
                      <a:lnTo>
                        <a:pt x="183" y="291"/>
                      </a:lnTo>
                      <a:lnTo>
                        <a:pt x="184" y="28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83" y="265"/>
                      </a:lnTo>
                      <a:lnTo>
                        <a:pt x="181" y="259"/>
                      </a:lnTo>
                      <a:lnTo>
                        <a:pt x="180" y="252"/>
                      </a:lnTo>
                      <a:lnTo>
                        <a:pt x="180" y="246"/>
                      </a:lnTo>
                      <a:lnTo>
                        <a:pt x="180" y="24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5" y="234"/>
                      </a:lnTo>
                      <a:lnTo>
                        <a:pt x="189" y="233"/>
                      </a:lnTo>
                      <a:lnTo>
                        <a:pt x="194" y="232"/>
                      </a:lnTo>
                      <a:lnTo>
                        <a:pt x="199" y="230"/>
                      </a:lnTo>
                      <a:lnTo>
                        <a:pt x="204" y="224"/>
                      </a:lnTo>
                      <a:lnTo>
                        <a:pt x="210" y="216"/>
                      </a:lnTo>
                      <a:lnTo>
                        <a:pt x="215" y="208"/>
                      </a:lnTo>
                      <a:lnTo>
                        <a:pt x="218" y="200"/>
                      </a:lnTo>
                      <a:lnTo>
                        <a:pt x="224" y="184"/>
                      </a:lnTo>
                      <a:lnTo>
                        <a:pt x="224" y="184"/>
                      </a:lnTo>
                      <a:lnTo>
                        <a:pt x="227" y="179"/>
                      </a:lnTo>
                      <a:lnTo>
                        <a:pt x="231" y="175"/>
                      </a:lnTo>
                      <a:lnTo>
                        <a:pt x="235" y="172"/>
                      </a:lnTo>
                      <a:lnTo>
                        <a:pt x="240" y="169"/>
                      </a:lnTo>
                      <a:lnTo>
                        <a:pt x="250" y="167"/>
                      </a:lnTo>
                      <a:lnTo>
                        <a:pt x="261" y="164"/>
                      </a:lnTo>
                      <a:lnTo>
                        <a:pt x="270" y="162"/>
                      </a:lnTo>
                      <a:lnTo>
                        <a:pt x="279" y="158"/>
                      </a:lnTo>
                      <a:lnTo>
                        <a:pt x="281" y="155"/>
                      </a:lnTo>
                      <a:lnTo>
                        <a:pt x="284" y="153"/>
                      </a:lnTo>
                      <a:lnTo>
                        <a:pt x="286" y="148"/>
                      </a:lnTo>
                      <a:lnTo>
                        <a:pt x="286" y="144"/>
                      </a:lnTo>
                      <a:lnTo>
                        <a:pt x="286" y="144"/>
                      </a:lnTo>
                      <a:lnTo>
                        <a:pt x="286" y="137"/>
                      </a:lnTo>
                      <a:lnTo>
                        <a:pt x="285" y="131"/>
                      </a:lnTo>
                      <a:lnTo>
                        <a:pt x="285" y="126"/>
                      </a:lnTo>
                      <a:lnTo>
                        <a:pt x="286" y="122"/>
                      </a:lnTo>
                      <a:lnTo>
                        <a:pt x="286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8" y="125"/>
                      </a:lnTo>
                      <a:lnTo>
                        <a:pt x="253" y="127"/>
                      </a:lnTo>
                      <a:lnTo>
                        <a:pt x="246" y="129"/>
                      </a:lnTo>
                      <a:lnTo>
                        <a:pt x="246" y="129"/>
                      </a:lnTo>
                      <a:lnTo>
                        <a:pt x="240" y="129"/>
                      </a:lnTo>
                      <a:lnTo>
                        <a:pt x="234" y="127"/>
                      </a:lnTo>
                      <a:lnTo>
                        <a:pt x="223" y="123"/>
                      </a:lnTo>
                      <a:lnTo>
                        <a:pt x="212" y="117"/>
                      </a:lnTo>
                      <a:lnTo>
                        <a:pt x="202" y="109"/>
                      </a:lnTo>
                      <a:lnTo>
                        <a:pt x="193" y="101"/>
                      </a:lnTo>
                      <a:lnTo>
                        <a:pt x="186" y="92"/>
                      </a:lnTo>
                      <a:lnTo>
                        <a:pt x="181" y="83"/>
                      </a:lnTo>
                      <a:lnTo>
                        <a:pt x="180" y="78"/>
                      </a:lnTo>
                      <a:lnTo>
                        <a:pt x="180" y="73"/>
                      </a:lnTo>
                      <a:lnTo>
                        <a:pt x="180" y="73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99" y="48"/>
                      </a:lnTo>
                      <a:lnTo>
                        <a:pt x="199" y="48"/>
                      </a:lnTo>
                      <a:lnTo>
                        <a:pt x="200" y="60"/>
                      </a:lnTo>
                      <a:lnTo>
                        <a:pt x="203" y="70"/>
                      </a:lnTo>
                      <a:lnTo>
                        <a:pt x="207" y="81"/>
                      </a:lnTo>
                      <a:lnTo>
                        <a:pt x="212" y="91"/>
                      </a:lnTo>
                      <a:lnTo>
                        <a:pt x="218" y="99"/>
                      </a:lnTo>
                      <a:lnTo>
                        <a:pt x="226" y="104"/>
                      </a:lnTo>
                      <a:lnTo>
                        <a:pt x="231" y="107"/>
                      </a:lnTo>
                      <a:lnTo>
                        <a:pt x="235" y="109"/>
                      </a:lnTo>
                      <a:lnTo>
                        <a:pt x="240" y="110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56" y="110"/>
                      </a:lnTo>
                      <a:lnTo>
                        <a:pt x="264" y="109"/>
                      </a:lnTo>
                      <a:lnTo>
                        <a:pt x="272" y="107"/>
                      </a:lnTo>
                      <a:lnTo>
                        <a:pt x="278" y="103"/>
                      </a:lnTo>
                      <a:lnTo>
                        <a:pt x="284" y="100"/>
                      </a:lnTo>
                      <a:lnTo>
                        <a:pt x="288" y="9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9" name="Google Shape;399;p5"/>
                <p:cNvSpPr/>
                <p:nvPr/>
              </p:nvSpPr>
              <p:spPr>
                <a:xfrm>
                  <a:off x="6165948" y="2404349"/>
                  <a:ext cx="160295" cy="109125"/>
                </a:xfrm>
                <a:custGeom>
                  <a:rect b="b" l="l" r="r" t="t"/>
                  <a:pathLst>
                    <a:path extrusionOk="0" h="137" w="196">
                      <a:moveTo>
                        <a:pt x="144" y="103"/>
                      </a:moveTo>
                      <a:lnTo>
                        <a:pt x="144" y="103"/>
                      </a:lnTo>
                      <a:lnTo>
                        <a:pt x="148" y="103"/>
                      </a:lnTo>
                      <a:lnTo>
                        <a:pt x="153" y="100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1" y="83"/>
                      </a:lnTo>
                      <a:lnTo>
                        <a:pt x="179" y="72"/>
                      </a:lnTo>
                      <a:lnTo>
                        <a:pt x="186" y="58"/>
                      </a:lnTo>
                      <a:lnTo>
                        <a:pt x="191" y="44"/>
                      </a:lnTo>
                      <a:lnTo>
                        <a:pt x="194" y="33"/>
                      </a:lnTo>
                      <a:lnTo>
                        <a:pt x="196" y="22"/>
                      </a:lnTo>
                      <a:lnTo>
                        <a:pt x="196" y="22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0" y="7"/>
                      </a:lnTo>
                      <a:lnTo>
                        <a:pt x="184" y="4"/>
                      </a:lnTo>
                      <a:lnTo>
                        <a:pt x="178" y="1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1" y="3"/>
                      </a:lnTo>
                      <a:lnTo>
                        <a:pt x="141" y="7"/>
                      </a:lnTo>
                      <a:lnTo>
                        <a:pt x="131" y="11"/>
                      </a:lnTo>
                      <a:lnTo>
                        <a:pt x="122" y="14"/>
                      </a:lnTo>
                      <a:lnTo>
                        <a:pt x="115" y="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106" y="31"/>
                      </a:lnTo>
                      <a:lnTo>
                        <a:pt x="101" y="41"/>
                      </a:lnTo>
                      <a:lnTo>
                        <a:pt x="98" y="47"/>
                      </a:lnTo>
                      <a:lnTo>
                        <a:pt x="95" y="50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0" y="49"/>
                      </a:lnTo>
                      <a:lnTo>
                        <a:pt x="79" y="45"/>
                      </a:lnTo>
                      <a:lnTo>
                        <a:pt x="77" y="43"/>
                      </a:lnTo>
                      <a:lnTo>
                        <a:pt x="75" y="41"/>
                      </a:lnTo>
                      <a:lnTo>
                        <a:pt x="69" y="38"/>
                      </a:lnTo>
                      <a:lnTo>
                        <a:pt x="63" y="37"/>
                      </a:lnTo>
                      <a:lnTo>
                        <a:pt x="63" y="37"/>
                      </a:lnTo>
                      <a:lnTo>
                        <a:pt x="59" y="38"/>
                      </a:lnTo>
                      <a:lnTo>
                        <a:pt x="55" y="39"/>
                      </a:lnTo>
                      <a:lnTo>
                        <a:pt x="53" y="42"/>
                      </a:lnTo>
                      <a:lnTo>
                        <a:pt x="51" y="44"/>
                      </a:lnTo>
                      <a:lnTo>
                        <a:pt x="46" y="52"/>
                      </a:lnTo>
                      <a:lnTo>
                        <a:pt x="43" y="61"/>
                      </a:lnTo>
                      <a:lnTo>
                        <a:pt x="38" y="80"/>
                      </a:lnTo>
                      <a:lnTo>
                        <a:pt x="36" y="87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24" y="89"/>
                      </a:lnTo>
                      <a:lnTo>
                        <a:pt x="18" y="84"/>
                      </a:lnTo>
                      <a:lnTo>
                        <a:pt x="13" y="77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6" y="115"/>
                      </a:lnTo>
                      <a:lnTo>
                        <a:pt x="10" y="122"/>
                      </a:lnTo>
                      <a:lnTo>
                        <a:pt x="16" y="128"/>
                      </a:lnTo>
                      <a:lnTo>
                        <a:pt x="23" y="133"/>
                      </a:lnTo>
                      <a:lnTo>
                        <a:pt x="31" y="136"/>
                      </a:lnTo>
                      <a:lnTo>
                        <a:pt x="40" y="137"/>
                      </a:lnTo>
                      <a:lnTo>
                        <a:pt x="40" y="137"/>
                      </a:lnTo>
                      <a:lnTo>
                        <a:pt x="51" y="136"/>
                      </a:lnTo>
                      <a:lnTo>
                        <a:pt x="59" y="135"/>
                      </a:lnTo>
                      <a:lnTo>
                        <a:pt x="71" y="131"/>
                      </a:lnTo>
                      <a:lnTo>
                        <a:pt x="84" y="127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99" y="126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2"/>
                      </a:lnTo>
                      <a:lnTo>
                        <a:pt x="117" y="119"/>
                      </a:lnTo>
                      <a:lnTo>
                        <a:pt x="124" y="112"/>
                      </a:lnTo>
                      <a:lnTo>
                        <a:pt x="135" y="106"/>
                      </a:lnTo>
                      <a:lnTo>
                        <a:pt x="139" y="104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0" name="Google Shape;400;p5"/>
                <p:cNvSpPr/>
                <p:nvPr/>
              </p:nvSpPr>
              <p:spPr>
                <a:xfrm>
                  <a:off x="6183940" y="2726978"/>
                  <a:ext cx="111224" cy="102799"/>
                </a:xfrm>
                <a:custGeom>
                  <a:rect b="b" l="l" r="r" t="t"/>
                  <a:pathLst>
                    <a:path extrusionOk="0" h="130" w="136">
                      <a:moveTo>
                        <a:pt x="29" y="1"/>
                      </a:move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7"/>
                      </a:lnTo>
                      <a:lnTo>
                        <a:pt x="16" y="13"/>
                      </a:lnTo>
                      <a:lnTo>
                        <a:pt x="11" y="22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7" y="89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102"/>
                      </a:lnTo>
                      <a:lnTo>
                        <a:pt x="15" y="107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6" y="117"/>
                      </a:lnTo>
                      <a:lnTo>
                        <a:pt x="3" y="120"/>
                      </a:lnTo>
                      <a:lnTo>
                        <a:pt x="3" y="125"/>
                      </a:lnTo>
                      <a:lnTo>
                        <a:pt x="10" y="130"/>
                      </a:lnTo>
                      <a:lnTo>
                        <a:pt x="10" y="130"/>
                      </a:lnTo>
                      <a:lnTo>
                        <a:pt x="13" y="129"/>
                      </a:lnTo>
                      <a:lnTo>
                        <a:pt x="15" y="126"/>
                      </a:lnTo>
                      <a:lnTo>
                        <a:pt x="20" y="118"/>
                      </a:lnTo>
                      <a:lnTo>
                        <a:pt x="25" y="107"/>
                      </a:lnTo>
                      <a:lnTo>
                        <a:pt x="25" y="107"/>
                      </a:lnTo>
                      <a:lnTo>
                        <a:pt x="26" y="104"/>
                      </a:lnTo>
                      <a:lnTo>
                        <a:pt x="28" y="102"/>
                      </a:lnTo>
                      <a:lnTo>
                        <a:pt x="33" y="99"/>
                      </a:lnTo>
                      <a:lnTo>
                        <a:pt x="40" y="95"/>
                      </a:lnTo>
                      <a:lnTo>
                        <a:pt x="47" y="94"/>
                      </a:lnTo>
                      <a:lnTo>
                        <a:pt x="63" y="91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95" y="80"/>
                      </a:lnTo>
                      <a:lnTo>
                        <a:pt x="106" y="76"/>
                      </a:lnTo>
                      <a:lnTo>
                        <a:pt x="115" y="71"/>
                      </a:lnTo>
                      <a:lnTo>
                        <a:pt x="123" y="65"/>
                      </a:lnTo>
                      <a:lnTo>
                        <a:pt x="130" y="57"/>
                      </a:lnTo>
                      <a:lnTo>
                        <a:pt x="132" y="53"/>
                      </a:lnTo>
                      <a:lnTo>
                        <a:pt x="133" y="48"/>
                      </a:lnTo>
                      <a:lnTo>
                        <a:pt x="135" y="42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35" y="30"/>
                      </a:lnTo>
                      <a:lnTo>
                        <a:pt x="132" y="23"/>
                      </a:lnTo>
                      <a:lnTo>
                        <a:pt x="129" y="17"/>
                      </a:lnTo>
                      <a:lnTo>
                        <a:pt x="124" y="12"/>
                      </a:lnTo>
                      <a:lnTo>
                        <a:pt x="118" y="9"/>
                      </a:lnTo>
                      <a:lnTo>
                        <a:pt x="112" y="5"/>
                      </a:lnTo>
                      <a:lnTo>
                        <a:pt x="104" y="3"/>
                      </a:lnTo>
                      <a:lnTo>
                        <a:pt x="95" y="2"/>
                      </a:lnTo>
                      <a:lnTo>
                        <a:pt x="78" y="1"/>
                      </a:lnTo>
                      <a:lnTo>
                        <a:pt x="61" y="0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1" name="Google Shape;401;p5"/>
                <p:cNvSpPr/>
                <p:nvPr/>
              </p:nvSpPr>
              <p:spPr>
                <a:xfrm>
                  <a:off x="2132409" y="3764454"/>
                  <a:ext cx="1283993" cy="765453"/>
                </a:xfrm>
                <a:custGeom>
                  <a:rect b="b" l="l" r="r" t="t"/>
                  <a:pathLst>
                    <a:path extrusionOk="0" h="966" w="1571">
                      <a:moveTo>
                        <a:pt x="852" y="917"/>
                      </a:moveTo>
                      <a:lnTo>
                        <a:pt x="852" y="917"/>
                      </a:lnTo>
                      <a:lnTo>
                        <a:pt x="853" y="909"/>
                      </a:lnTo>
                      <a:lnTo>
                        <a:pt x="856" y="902"/>
                      </a:lnTo>
                      <a:lnTo>
                        <a:pt x="861" y="894"/>
                      </a:lnTo>
                      <a:lnTo>
                        <a:pt x="865" y="887"/>
                      </a:lnTo>
                      <a:lnTo>
                        <a:pt x="877" y="872"/>
                      </a:lnTo>
                      <a:lnTo>
                        <a:pt x="882" y="865"/>
                      </a:lnTo>
                      <a:lnTo>
                        <a:pt x="885" y="858"/>
                      </a:lnTo>
                      <a:lnTo>
                        <a:pt x="885" y="858"/>
                      </a:lnTo>
                      <a:lnTo>
                        <a:pt x="892" y="836"/>
                      </a:lnTo>
                      <a:lnTo>
                        <a:pt x="898" y="815"/>
                      </a:lnTo>
                      <a:lnTo>
                        <a:pt x="907" y="775"/>
                      </a:lnTo>
                      <a:lnTo>
                        <a:pt x="913" y="757"/>
                      </a:lnTo>
                      <a:lnTo>
                        <a:pt x="919" y="738"/>
                      </a:lnTo>
                      <a:lnTo>
                        <a:pt x="928" y="721"/>
                      </a:lnTo>
                      <a:lnTo>
                        <a:pt x="933" y="713"/>
                      </a:lnTo>
                      <a:lnTo>
                        <a:pt x="940" y="704"/>
                      </a:lnTo>
                      <a:lnTo>
                        <a:pt x="940" y="704"/>
                      </a:lnTo>
                      <a:lnTo>
                        <a:pt x="953" y="690"/>
                      </a:lnTo>
                      <a:lnTo>
                        <a:pt x="971" y="672"/>
                      </a:lnTo>
                      <a:lnTo>
                        <a:pt x="980" y="661"/>
                      </a:lnTo>
                      <a:lnTo>
                        <a:pt x="989" y="653"/>
                      </a:lnTo>
                      <a:lnTo>
                        <a:pt x="993" y="645"/>
                      </a:lnTo>
                      <a:lnTo>
                        <a:pt x="994" y="642"/>
                      </a:lnTo>
                      <a:lnTo>
                        <a:pt x="995" y="638"/>
                      </a:lnTo>
                      <a:lnTo>
                        <a:pt x="995" y="638"/>
                      </a:lnTo>
                      <a:lnTo>
                        <a:pt x="999" y="619"/>
                      </a:lnTo>
                      <a:lnTo>
                        <a:pt x="1005" y="598"/>
                      </a:lnTo>
                      <a:lnTo>
                        <a:pt x="1010" y="578"/>
                      </a:lnTo>
                      <a:lnTo>
                        <a:pt x="1018" y="560"/>
                      </a:lnTo>
                      <a:lnTo>
                        <a:pt x="1023" y="552"/>
                      </a:lnTo>
                      <a:lnTo>
                        <a:pt x="1029" y="544"/>
                      </a:lnTo>
                      <a:lnTo>
                        <a:pt x="1035" y="538"/>
                      </a:lnTo>
                      <a:lnTo>
                        <a:pt x="1041" y="532"/>
                      </a:lnTo>
                      <a:lnTo>
                        <a:pt x="1048" y="527"/>
                      </a:lnTo>
                      <a:lnTo>
                        <a:pt x="1056" y="523"/>
                      </a:lnTo>
                      <a:lnTo>
                        <a:pt x="1066" y="522"/>
                      </a:lnTo>
                      <a:lnTo>
                        <a:pt x="1076" y="521"/>
                      </a:lnTo>
                      <a:lnTo>
                        <a:pt x="1076" y="521"/>
                      </a:lnTo>
                      <a:lnTo>
                        <a:pt x="1094" y="521"/>
                      </a:lnTo>
                      <a:lnTo>
                        <a:pt x="1094" y="521"/>
                      </a:lnTo>
                      <a:lnTo>
                        <a:pt x="1094" y="525"/>
                      </a:lnTo>
                      <a:lnTo>
                        <a:pt x="1097" y="531"/>
                      </a:lnTo>
                      <a:lnTo>
                        <a:pt x="1099" y="537"/>
                      </a:lnTo>
                      <a:lnTo>
                        <a:pt x="1100" y="538"/>
                      </a:lnTo>
                      <a:lnTo>
                        <a:pt x="1101" y="539"/>
                      </a:lnTo>
                      <a:lnTo>
                        <a:pt x="1101" y="539"/>
                      </a:lnTo>
                      <a:lnTo>
                        <a:pt x="1112" y="538"/>
                      </a:lnTo>
                      <a:lnTo>
                        <a:pt x="1121" y="537"/>
                      </a:lnTo>
                      <a:lnTo>
                        <a:pt x="1129" y="534"/>
                      </a:lnTo>
                      <a:lnTo>
                        <a:pt x="1137" y="530"/>
                      </a:lnTo>
                      <a:lnTo>
                        <a:pt x="1145" y="525"/>
                      </a:lnTo>
                      <a:lnTo>
                        <a:pt x="1152" y="521"/>
                      </a:lnTo>
                      <a:lnTo>
                        <a:pt x="1166" y="509"/>
                      </a:lnTo>
                      <a:lnTo>
                        <a:pt x="1180" y="498"/>
                      </a:lnTo>
                      <a:lnTo>
                        <a:pt x="1194" y="486"/>
                      </a:lnTo>
                      <a:lnTo>
                        <a:pt x="1203" y="481"/>
                      </a:lnTo>
                      <a:lnTo>
                        <a:pt x="1212" y="476"/>
                      </a:lnTo>
                      <a:lnTo>
                        <a:pt x="1221" y="473"/>
                      </a:lnTo>
                      <a:lnTo>
                        <a:pt x="1230" y="469"/>
                      </a:lnTo>
                      <a:lnTo>
                        <a:pt x="1230" y="469"/>
                      </a:lnTo>
                      <a:lnTo>
                        <a:pt x="1254" y="459"/>
                      </a:lnTo>
                      <a:lnTo>
                        <a:pt x="1275" y="447"/>
                      </a:lnTo>
                      <a:lnTo>
                        <a:pt x="1316" y="423"/>
                      </a:lnTo>
                      <a:lnTo>
                        <a:pt x="1337" y="410"/>
                      </a:lnTo>
                      <a:lnTo>
                        <a:pt x="1359" y="399"/>
                      </a:lnTo>
                      <a:lnTo>
                        <a:pt x="1383" y="387"/>
                      </a:lnTo>
                      <a:lnTo>
                        <a:pt x="1410" y="377"/>
                      </a:lnTo>
                      <a:lnTo>
                        <a:pt x="1410" y="377"/>
                      </a:lnTo>
                      <a:lnTo>
                        <a:pt x="1429" y="370"/>
                      </a:lnTo>
                      <a:lnTo>
                        <a:pt x="1452" y="362"/>
                      </a:lnTo>
                      <a:lnTo>
                        <a:pt x="1476" y="351"/>
                      </a:lnTo>
                      <a:lnTo>
                        <a:pt x="1502" y="338"/>
                      </a:lnTo>
                      <a:lnTo>
                        <a:pt x="1513" y="330"/>
                      </a:lnTo>
                      <a:lnTo>
                        <a:pt x="1524" y="322"/>
                      </a:lnTo>
                      <a:lnTo>
                        <a:pt x="1534" y="313"/>
                      </a:lnTo>
                      <a:lnTo>
                        <a:pt x="1543" y="303"/>
                      </a:lnTo>
                      <a:lnTo>
                        <a:pt x="1550" y="294"/>
                      </a:lnTo>
                      <a:lnTo>
                        <a:pt x="1556" y="283"/>
                      </a:lnTo>
                      <a:lnTo>
                        <a:pt x="1559" y="271"/>
                      </a:lnTo>
                      <a:lnTo>
                        <a:pt x="1560" y="260"/>
                      </a:lnTo>
                      <a:lnTo>
                        <a:pt x="1560" y="260"/>
                      </a:lnTo>
                      <a:lnTo>
                        <a:pt x="1559" y="252"/>
                      </a:lnTo>
                      <a:lnTo>
                        <a:pt x="1556" y="245"/>
                      </a:lnTo>
                      <a:lnTo>
                        <a:pt x="1552" y="239"/>
                      </a:lnTo>
                      <a:lnTo>
                        <a:pt x="1547" y="233"/>
                      </a:lnTo>
                      <a:lnTo>
                        <a:pt x="1539" y="223"/>
                      </a:lnTo>
                      <a:lnTo>
                        <a:pt x="1535" y="217"/>
                      </a:lnTo>
                      <a:lnTo>
                        <a:pt x="1534" y="212"/>
                      </a:lnTo>
                      <a:lnTo>
                        <a:pt x="1534" y="212"/>
                      </a:lnTo>
                      <a:lnTo>
                        <a:pt x="1535" y="202"/>
                      </a:lnTo>
                      <a:lnTo>
                        <a:pt x="1539" y="194"/>
                      </a:lnTo>
                      <a:lnTo>
                        <a:pt x="1543" y="187"/>
                      </a:lnTo>
                      <a:lnTo>
                        <a:pt x="1548" y="181"/>
                      </a:lnTo>
                      <a:lnTo>
                        <a:pt x="1559" y="171"/>
                      </a:lnTo>
                      <a:lnTo>
                        <a:pt x="1564" y="164"/>
                      </a:lnTo>
                      <a:lnTo>
                        <a:pt x="1567" y="157"/>
                      </a:lnTo>
                      <a:lnTo>
                        <a:pt x="1567" y="157"/>
                      </a:lnTo>
                      <a:lnTo>
                        <a:pt x="1571" y="149"/>
                      </a:lnTo>
                      <a:lnTo>
                        <a:pt x="1571" y="149"/>
                      </a:lnTo>
                      <a:lnTo>
                        <a:pt x="1571" y="149"/>
                      </a:lnTo>
                      <a:lnTo>
                        <a:pt x="1559" y="150"/>
                      </a:lnTo>
                      <a:lnTo>
                        <a:pt x="1549" y="151"/>
                      </a:lnTo>
                      <a:lnTo>
                        <a:pt x="1539" y="154"/>
                      </a:lnTo>
                      <a:lnTo>
                        <a:pt x="1528" y="156"/>
                      </a:lnTo>
                      <a:lnTo>
                        <a:pt x="1509" y="163"/>
                      </a:lnTo>
                      <a:lnTo>
                        <a:pt x="1490" y="172"/>
                      </a:lnTo>
                      <a:lnTo>
                        <a:pt x="1473" y="183"/>
                      </a:lnTo>
                      <a:lnTo>
                        <a:pt x="1457" y="194"/>
                      </a:lnTo>
                      <a:lnTo>
                        <a:pt x="1425" y="219"/>
                      </a:lnTo>
                      <a:lnTo>
                        <a:pt x="1409" y="232"/>
                      </a:lnTo>
                      <a:lnTo>
                        <a:pt x="1394" y="244"/>
                      </a:lnTo>
                      <a:lnTo>
                        <a:pt x="1376" y="255"/>
                      </a:lnTo>
                      <a:lnTo>
                        <a:pt x="1360" y="264"/>
                      </a:lnTo>
                      <a:lnTo>
                        <a:pt x="1342" y="271"/>
                      </a:lnTo>
                      <a:lnTo>
                        <a:pt x="1333" y="275"/>
                      </a:lnTo>
                      <a:lnTo>
                        <a:pt x="1323" y="277"/>
                      </a:lnTo>
                      <a:lnTo>
                        <a:pt x="1313" y="278"/>
                      </a:lnTo>
                      <a:lnTo>
                        <a:pt x="1303" y="279"/>
                      </a:lnTo>
                      <a:lnTo>
                        <a:pt x="1292" y="279"/>
                      </a:lnTo>
                      <a:lnTo>
                        <a:pt x="1282" y="278"/>
                      </a:lnTo>
                      <a:lnTo>
                        <a:pt x="1282" y="278"/>
                      </a:lnTo>
                      <a:lnTo>
                        <a:pt x="1262" y="270"/>
                      </a:lnTo>
                      <a:lnTo>
                        <a:pt x="1227" y="254"/>
                      </a:lnTo>
                      <a:lnTo>
                        <a:pt x="1119" y="202"/>
                      </a:lnTo>
                      <a:lnTo>
                        <a:pt x="1058" y="172"/>
                      </a:lnTo>
                      <a:lnTo>
                        <a:pt x="998" y="142"/>
                      </a:lnTo>
                      <a:lnTo>
                        <a:pt x="945" y="115"/>
                      </a:lnTo>
                      <a:lnTo>
                        <a:pt x="903" y="91"/>
                      </a:lnTo>
                      <a:lnTo>
                        <a:pt x="903" y="91"/>
                      </a:lnTo>
                      <a:lnTo>
                        <a:pt x="894" y="85"/>
                      </a:lnTo>
                      <a:lnTo>
                        <a:pt x="886" y="78"/>
                      </a:lnTo>
                      <a:lnTo>
                        <a:pt x="871" y="62"/>
                      </a:lnTo>
                      <a:lnTo>
                        <a:pt x="842" y="28"/>
                      </a:lnTo>
                      <a:lnTo>
                        <a:pt x="835" y="21"/>
                      </a:lnTo>
                      <a:lnTo>
                        <a:pt x="827" y="15"/>
                      </a:lnTo>
                      <a:lnTo>
                        <a:pt x="821" y="9"/>
                      </a:lnTo>
                      <a:lnTo>
                        <a:pt x="812" y="4"/>
                      </a:lnTo>
                      <a:lnTo>
                        <a:pt x="804" y="2"/>
                      </a:lnTo>
                      <a:lnTo>
                        <a:pt x="796" y="0"/>
                      </a:lnTo>
                      <a:lnTo>
                        <a:pt x="787" y="1"/>
                      </a:lnTo>
                      <a:lnTo>
                        <a:pt x="778" y="3"/>
                      </a:lnTo>
                      <a:lnTo>
                        <a:pt x="778" y="3"/>
                      </a:lnTo>
                      <a:lnTo>
                        <a:pt x="757" y="10"/>
                      </a:lnTo>
                      <a:lnTo>
                        <a:pt x="737" y="16"/>
                      </a:lnTo>
                      <a:lnTo>
                        <a:pt x="716" y="19"/>
                      </a:lnTo>
                      <a:lnTo>
                        <a:pt x="694" y="21"/>
                      </a:lnTo>
                      <a:lnTo>
                        <a:pt x="671" y="24"/>
                      </a:lnTo>
                      <a:lnTo>
                        <a:pt x="648" y="24"/>
                      </a:lnTo>
                      <a:lnTo>
                        <a:pt x="598" y="25"/>
                      </a:lnTo>
                      <a:lnTo>
                        <a:pt x="598" y="25"/>
                      </a:lnTo>
                      <a:lnTo>
                        <a:pt x="586" y="24"/>
                      </a:lnTo>
                      <a:lnTo>
                        <a:pt x="575" y="23"/>
                      </a:lnTo>
                      <a:lnTo>
                        <a:pt x="555" y="17"/>
                      </a:lnTo>
                      <a:lnTo>
                        <a:pt x="555" y="17"/>
                      </a:lnTo>
                      <a:lnTo>
                        <a:pt x="550" y="26"/>
                      </a:lnTo>
                      <a:lnTo>
                        <a:pt x="546" y="34"/>
                      </a:lnTo>
                      <a:lnTo>
                        <a:pt x="535" y="49"/>
                      </a:lnTo>
                      <a:lnTo>
                        <a:pt x="522" y="62"/>
                      </a:lnTo>
                      <a:lnTo>
                        <a:pt x="511" y="74"/>
                      </a:lnTo>
                      <a:lnTo>
                        <a:pt x="499" y="87"/>
                      </a:lnTo>
                      <a:lnTo>
                        <a:pt x="494" y="93"/>
                      </a:lnTo>
                      <a:lnTo>
                        <a:pt x="489" y="100"/>
                      </a:lnTo>
                      <a:lnTo>
                        <a:pt x="486" y="107"/>
                      </a:lnTo>
                      <a:lnTo>
                        <a:pt x="483" y="115"/>
                      </a:lnTo>
                      <a:lnTo>
                        <a:pt x="481" y="123"/>
                      </a:lnTo>
                      <a:lnTo>
                        <a:pt x="481" y="131"/>
                      </a:lnTo>
                      <a:lnTo>
                        <a:pt x="481" y="131"/>
                      </a:lnTo>
                      <a:lnTo>
                        <a:pt x="481" y="140"/>
                      </a:lnTo>
                      <a:lnTo>
                        <a:pt x="485" y="146"/>
                      </a:lnTo>
                      <a:lnTo>
                        <a:pt x="488" y="149"/>
                      </a:lnTo>
                      <a:lnTo>
                        <a:pt x="493" y="151"/>
                      </a:lnTo>
                      <a:lnTo>
                        <a:pt x="496" y="154"/>
                      </a:lnTo>
                      <a:lnTo>
                        <a:pt x="501" y="155"/>
                      </a:lnTo>
                      <a:lnTo>
                        <a:pt x="504" y="158"/>
                      </a:lnTo>
                      <a:lnTo>
                        <a:pt x="506" y="164"/>
                      </a:lnTo>
                      <a:lnTo>
                        <a:pt x="506" y="164"/>
                      </a:lnTo>
                      <a:lnTo>
                        <a:pt x="510" y="177"/>
                      </a:lnTo>
                      <a:lnTo>
                        <a:pt x="512" y="188"/>
                      </a:lnTo>
                      <a:lnTo>
                        <a:pt x="513" y="200"/>
                      </a:lnTo>
                      <a:lnTo>
                        <a:pt x="514" y="211"/>
                      </a:lnTo>
                      <a:lnTo>
                        <a:pt x="514" y="232"/>
                      </a:lnTo>
                      <a:lnTo>
                        <a:pt x="513" y="253"/>
                      </a:lnTo>
                      <a:lnTo>
                        <a:pt x="513" y="253"/>
                      </a:lnTo>
                      <a:lnTo>
                        <a:pt x="513" y="259"/>
                      </a:lnTo>
                      <a:lnTo>
                        <a:pt x="512" y="264"/>
                      </a:lnTo>
                      <a:lnTo>
                        <a:pt x="511" y="269"/>
                      </a:lnTo>
                      <a:lnTo>
                        <a:pt x="509" y="272"/>
                      </a:lnTo>
                      <a:lnTo>
                        <a:pt x="506" y="275"/>
                      </a:lnTo>
                      <a:lnTo>
                        <a:pt x="503" y="277"/>
                      </a:lnTo>
                      <a:lnTo>
                        <a:pt x="499" y="278"/>
                      </a:lnTo>
                      <a:lnTo>
                        <a:pt x="495" y="278"/>
                      </a:lnTo>
                      <a:lnTo>
                        <a:pt x="495" y="278"/>
                      </a:lnTo>
                      <a:lnTo>
                        <a:pt x="486" y="277"/>
                      </a:lnTo>
                      <a:lnTo>
                        <a:pt x="478" y="273"/>
                      </a:lnTo>
                      <a:lnTo>
                        <a:pt x="472" y="269"/>
                      </a:lnTo>
                      <a:lnTo>
                        <a:pt x="467" y="263"/>
                      </a:lnTo>
                      <a:lnTo>
                        <a:pt x="460" y="250"/>
                      </a:lnTo>
                      <a:lnTo>
                        <a:pt x="456" y="244"/>
                      </a:lnTo>
                      <a:lnTo>
                        <a:pt x="451" y="238"/>
                      </a:lnTo>
                      <a:lnTo>
                        <a:pt x="451" y="238"/>
                      </a:lnTo>
                      <a:lnTo>
                        <a:pt x="448" y="244"/>
                      </a:lnTo>
                      <a:lnTo>
                        <a:pt x="443" y="248"/>
                      </a:lnTo>
                      <a:lnTo>
                        <a:pt x="438" y="252"/>
                      </a:lnTo>
                      <a:lnTo>
                        <a:pt x="433" y="253"/>
                      </a:lnTo>
                      <a:lnTo>
                        <a:pt x="433" y="253"/>
                      </a:lnTo>
                      <a:lnTo>
                        <a:pt x="430" y="252"/>
                      </a:lnTo>
                      <a:lnTo>
                        <a:pt x="427" y="250"/>
                      </a:lnTo>
                      <a:lnTo>
                        <a:pt x="422" y="246"/>
                      </a:lnTo>
                      <a:lnTo>
                        <a:pt x="420" y="240"/>
                      </a:lnTo>
                      <a:lnTo>
                        <a:pt x="419" y="233"/>
                      </a:lnTo>
                      <a:lnTo>
                        <a:pt x="419" y="233"/>
                      </a:lnTo>
                      <a:lnTo>
                        <a:pt x="381" y="233"/>
                      </a:lnTo>
                      <a:lnTo>
                        <a:pt x="381" y="233"/>
                      </a:lnTo>
                      <a:lnTo>
                        <a:pt x="369" y="233"/>
                      </a:lnTo>
                      <a:lnTo>
                        <a:pt x="361" y="231"/>
                      </a:lnTo>
                      <a:lnTo>
                        <a:pt x="354" y="227"/>
                      </a:lnTo>
                      <a:lnTo>
                        <a:pt x="351" y="223"/>
                      </a:lnTo>
                      <a:lnTo>
                        <a:pt x="344" y="210"/>
                      </a:lnTo>
                      <a:lnTo>
                        <a:pt x="340" y="204"/>
                      </a:lnTo>
                      <a:lnTo>
                        <a:pt x="334" y="198"/>
                      </a:lnTo>
                      <a:lnTo>
                        <a:pt x="334" y="198"/>
                      </a:lnTo>
                      <a:lnTo>
                        <a:pt x="318" y="187"/>
                      </a:lnTo>
                      <a:lnTo>
                        <a:pt x="302" y="178"/>
                      </a:lnTo>
                      <a:lnTo>
                        <a:pt x="287" y="171"/>
                      </a:lnTo>
                      <a:lnTo>
                        <a:pt x="270" y="164"/>
                      </a:lnTo>
                      <a:lnTo>
                        <a:pt x="239" y="151"/>
                      </a:lnTo>
                      <a:lnTo>
                        <a:pt x="205" y="139"/>
                      </a:lnTo>
                      <a:lnTo>
                        <a:pt x="205" y="139"/>
                      </a:lnTo>
                      <a:lnTo>
                        <a:pt x="201" y="145"/>
                      </a:lnTo>
                      <a:lnTo>
                        <a:pt x="203" y="148"/>
                      </a:lnTo>
                      <a:lnTo>
                        <a:pt x="204" y="153"/>
                      </a:lnTo>
                      <a:lnTo>
                        <a:pt x="205" y="161"/>
                      </a:lnTo>
                      <a:lnTo>
                        <a:pt x="205" y="161"/>
                      </a:lnTo>
                      <a:lnTo>
                        <a:pt x="206" y="170"/>
                      </a:lnTo>
                      <a:lnTo>
                        <a:pt x="209" y="179"/>
                      </a:lnTo>
                      <a:lnTo>
                        <a:pt x="218" y="198"/>
                      </a:lnTo>
                      <a:lnTo>
                        <a:pt x="222" y="207"/>
                      </a:lnTo>
                      <a:lnTo>
                        <a:pt x="227" y="218"/>
                      </a:lnTo>
                      <a:lnTo>
                        <a:pt x="230" y="231"/>
                      </a:lnTo>
                      <a:lnTo>
                        <a:pt x="230" y="245"/>
                      </a:lnTo>
                      <a:lnTo>
                        <a:pt x="230" y="245"/>
                      </a:lnTo>
                      <a:lnTo>
                        <a:pt x="230" y="256"/>
                      </a:lnTo>
                      <a:lnTo>
                        <a:pt x="228" y="267"/>
                      </a:lnTo>
                      <a:lnTo>
                        <a:pt x="224" y="275"/>
                      </a:lnTo>
                      <a:lnTo>
                        <a:pt x="222" y="283"/>
                      </a:lnTo>
                      <a:lnTo>
                        <a:pt x="219" y="291"/>
                      </a:lnTo>
                      <a:lnTo>
                        <a:pt x="215" y="299"/>
                      </a:lnTo>
                      <a:lnTo>
                        <a:pt x="213" y="308"/>
                      </a:lnTo>
                      <a:lnTo>
                        <a:pt x="213" y="318"/>
                      </a:lnTo>
                      <a:lnTo>
                        <a:pt x="213" y="318"/>
                      </a:lnTo>
                      <a:lnTo>
                        <a:pt x="213" y="323"/>
                      </a:lnTo>
                      <a:lnTo>
                        <a:pt x="214" y="328"/>
                      </a:lnTo>
                      <a:lnTo>
                        <a:pt x="219" y="334"/>
                      </a:lnTo>
                      <a:lnTo>
                        <a:pt x="222" y="340"/>
                      </a:lnTo>
                      <a:lnTo>
                        <a:pt x="223" y="344"/>
                      </a:lnTo>
                      <a:lnTo>
                        <a:pt x="223" y="348"/>
                      </a:lnTo>
                      <a:lnTo>
                        <a:pt x="223" y="348"/>
                      </a:lnTo>
                      <a:lnTo>
                        <a:pt x="223" y="351"/>
                      </a:lnTo>
                      <a:lnTo>
                        <a:pt x="222" y="354"/>
                      </a:lnTo>
                      <a:lnTo>
                        <a:pt x="218" y="359"/>
                      </a:lnTo>
                      <a:lnTo>
                        <a:pt x="212" y="362"/>
                      </a:lnTo>
                      <a:lnTo>
                        <a:pt x="205" y="364"/>
                      </a:lnTo>
                      <a:lnTo>
                        <a:pt x="190" y="367"/>
                      </a:lnTo>
                      <a:lnTo>
                        <a:pt x="180" y="369"/>
                      </a:lnTo>
                      <a:lnTo>
                        <a:pt x="180" y="369"/>
                      </a:lnTo>
                      <a:lnTo>
                        <a:pt x="174" y="375"/>
                      </a:lnTo>
                      <a:lnTo>
                        <a:pt x="167" y="382"/>
                      </a:lnTo>
                      <a:lnTo>
                        <a:pt x="159" y="392"/>
                      </a:lnTo>
                      <a:lnTo>
                        <a:pt x="152" y="403"/>
                      </a:lnTo>
                      <a:lnTo>
                        <a:pt x="146" y="416"/>
                      </a:lnTo>
                      <a:lnTo>
                        <a:pt x="140" y="428"/>
                      </a:lnTo>
                      <a:lnTo>
                        <a:pt x="137" y="440"/>
                      </a:lnTo>
                      <a:lnTo>
                        <a:pt x="136" y="451"/>
                      </a:lnTo>
                      <a:lnTo>
                        <a:pt x="136" y="451"/>
                      </a:lnTo>
                      <a:lnTo>
                        <a:pt x="136" y="453"/>
                      </a:lnTo>
                      <a:lnTo>
                        <a:pt x="137" y="456"/>
                      </a:lnTo>
                      <a:lnTo>
                        <a:pt x="143" y="462"/>
                      </a:lnTo>
                      <a:lnTo>
                        <a:pt x="151" y="468"/>
                      </a:lnTo>
                      <a:lnTo>
                        <a:pt x="160" y="473"/>
                      </a:lnTo>
                      <a:lnTo>
                        <a:pt x="172" y="477"/>
                      </a:lnTo>
                      <a:lnTo>
                        <a:pt x="182" y="481"/>
                      </a:lnTo>
                      <a:lnTo>
                        <a:pt x="192" y="483"/>
                      </a:lnTo>
                      <a:lnTo>
                        <a:pt x="201" y="484"/>
                      </a:lnTo>
                      <a:lnTo>
                        <a:pt x="201" y="484"/>
                      </a:lnTo>
                      <a:lnTo>
                        <a:pt x="205" y="483"/>
                      </a:lnTo>
                      <a:lnTo>
                        <a:pt x="207" y="482"/>
                      </a:lnTo>
                      <a:lnTo>
                        <a:pt x="213" y="477"/>
                      </a:lnTo>
                      <a:lnTo>
                        <a:pt x="218" y="470"/>
                      </a:lnTo>
                      <a:lnTo>
                        <a:pt x="222" y="463"/>
                      </a:lnTo>
                      <a:lnTo>
                        <a:pt x="227" y="456"/>
                      </a:lnTo>
                      <a:lnTo>
                        <a:pt x="233" y="450"/>
                      </a:lnTo>
                      <a:lnTo>
                        <a:pt x="238" y="445"/>
                      </a:lnTo>
                      <a:lnTo>
                        <a:pt x="242" y="444"/>
                      </a:lnTo>
                      <a:lnTo>
                        <a:pt x="245" y="443"/>
                      </a:lnTo>
                      <a:lnTo>
                        <a:pt x="245" y="443"/>
                      </a:lnTo>
                      <a:lnTo>
                        <a:pt x="254" y="444"/>
                      </a:lnTo>
                      <a:lnTo>
                        <a:pt x="264" y="447"/>
                      </a:lnTo>
                      <a:lnTo>
                        <a:pt x="272" y="452"/>
                      </a:lnTo>
                      <a:lnTo>
                        <a:pt x="280" y="458"/>
                      </a:lnTo>
                      <a:lnTo>
                        <a:pt x="287" y="464"/>
                      </a:lnTo>
                      <a:lnTo>
                        <a:pt x="292" y="471"/>
                      </a:lnTo>
                      <a:lnTo>
                        <a:pt x="296" y="477"/>
                      </a:lnTo>
                      <a:lnTo>
                        <a:pt x="297" y="484"/>
                      </a:lnTo>
                      <a:lnTo>
                        <a:pt x="297" y="484"/>
                      </a:lnTo>
                      <a:lnTo>
                        <a:pt x="297" y="486"/>
                      </a:lnTo>
                      <a:lnTo>
                        <a:pt x="295" y="490"/>
                      </a:lnTo>
                      <a:lnTo>
                        <a:pt x="288" y="499"/>
                      </a:lnTo>
                      <a:lnTo>
                        <a:pt x="276" y="508"/>
                      </a:lnTo>
                      <a:lnTo>
                        <a:pt x="264" y="519"/>
                      </a:lnTo>
                      <a:lnTo>
                        <a:pt x="238" y="540"/>
                      </a:lnTo>
                      <a:lnTo>
                        <a:pt x="227" y="550"/>
                      </a:lnTo>
                      <a:lnTo>
                        <a:pt x="220" y="558"/>
                      </a:lnTo>
                      <a:lnTo>
                        <a:pt x="220" y="558"/>
                      </a:lnTo>
                      <a:lnTo>
                        <a:pt x="216" y="561"/>
                      </a:lnTo>
                      <a:lnTo>
                        <a:pt x="213" y="565"/>
                      </a:lnTo>
                      <a:lnTo>
                        <a:pt x="204" y="569"/>
                      </a:lnTo>
                      <a:lnTo>
                        <a:pt x="195" y="574"/>
                      </a:lnTo>
                      <a:lnTo>
                        <a:pt x="190" y="577"/>
                      </a:lnTo>
                      <a:lnTo>
                        <a:pt x="186" y="580"/>
                      </a:lnTo>
                      <a:lnTo>
                        <a:pt x="186" y="580"/>
                      </a:lnTo>
                      <a:lnTo>
                        <a:pt x="185" y="582"/>
                      </a:lnTo>
                      <a:lnTo>
                        <a:pt x="185" y="584"/>
                      </a:lnTo>
                      <a:lnTo>
                        <a:pt x="186" y="591"/>
                      </a:lnTo>
                      <a:lnTo>
                        <a:pt x="195" y="608"/>
                      </a:lnTo>
                      <a:lnTo>
                        <a:pt x="198" y="618"/>
                      </a:lnTo>
                      <a:lnTo>
                        <a:pt x="199" y="622"/>
                      </a:lnTo>
                      <a:lnTo>
                        <a:pt x="199" y="626"/>
                      </a:lnTo>
                      <a:lnTo>
                        <a:pt x="198" y="630"/>
                      </a:lnTo>
                      <a:lnTo>
                        <a:pt x="196" y="632"/>
                      </a:lnTo>
                      <a:lnTo>
                        <a:pt x="192" y="636"/>
                      </a:lnTo>
                      <a:lnTo>
                        <a:pt x="186" y="638"/>
                      </a:lnTo>
                      <a:lnTo>
                        <a:pt x="186" y="638"/>
                      </a:lnTo>
                      <a:lnTo>
                        <a:pt x="168" y="645"/>
                      </a:lnTo>
                      <a:lnTo>
                        <a:pt x="149" y="651"/>
                      </a:lnTo>
                      <a:lnTo>
                        <a:pt x="128" y="656"/>
                      </a:lnTo>
                      <a:lnTo>
                        <a:pt x="109" y="657"/>
                      </a:lnTo>
                      <a:lnTo>
                        <a:pt x="109" y="657"/>
                      </a:lnTo>
                      <a:lnTo>
                        <a:pt x="98" y="658"/>
                      </a:lnTo>
                      <a:lnTo>
                        <a:pt x="88" y="660"/>
                      </a:lnTo>
                      <a:lnTo>
                        <a:pt x="79" y="665"/>
                      </a:lnTo>
                      <a:lnTo>
                        <a:pt x="71" y="670"/>
                      </a:lnTo>
                      <a:lnTo>
                        <a:pt x="65" y="679"/>
                      </a:lnTo>
                      <a:lnTo>
                        <a:pt x="60" y="687"/>
                      </a:lnTo>
                      <a:lnTo>
                        <a:pt x="55" y="696"/>
                      </a:lnTo>
                      <a:lnTo>
                        <a:pt x="51" y="705"/>
                      </a:lnTo>
                      <a:lnTo>
                        <a:pt x="44" y="726"/>
                      </a:lnTo>
                      <a:lnTo>
                        <a:pt x="38" y="746"/>
                      </a:lnTo>
                      <a:lnTo>
                        <a:pt x="32" y="765"/>
                      </a:lnTo>
                      <a:lnTo>
                        <a:pt x="29" y="774"/>
                      </a:lnTo>
                      <a:lnTo>
                        <a:pt x="25" y="781"/>
                      </a:lnTo>
                      <a:lnTo>
                        <a:pt x="25" y="781"/>
                      </a:lnTo>
                      <a:lnTo>
                        <a:pt x="22" y="786"/>
                      </a:lnTo>
                      <a:lnTo>
                        <a:pt x="18" y="790"/>
                      </a:lnTo>
                      <a:lnTo>
                        <a:pt x="9" y="797"/>
                      </a:lnTo>
                      <a:lnTo>
                        <a:pt x="6" y="800"/>
                      </a:lnTo>
                      <a:lnTo>
                        <a:pt x="2" y="805"/>
                      </a:lnTo>
                      <a:lnTo>
                        <a:pt x="0" y="811"/>
                      </a:lnTo>
                      <a:lnTo>
                        <a:pt x="0" y="818"/>
                      </a:lnTo>
                      <a:lnTo>
                        <a:pt x="0" y="818"/>
                      </a:lnTo>
                      <a:lnTo>
                        <a:pt x="0" y="824"/>
                      </a:lnTo>
                      <a:lnTo>
                        <a:pt x="2" y="827"/>
                      </a:lnTo>
                      <a:lnTo>
                        <a:pt x="6" y="830"/>
                      </a:lnTo>
                      <a:lnTo>
                        <a:pt x="9" y="834"/>
                      </a:lnTo>
                      <a:lnTo>
                        <a:pt x="18" y="837"/>
                      </a:lnTo>
                      <a:lnTo>
                        <a:pt x="25" y="840"/>
                      </a:lnTo>
                      <a:lnTo>
                        <a:pt x="25" y="840"/>
                      </a:lnTo>
                      <a:lnTo>
                        <a:pt x="7" y="884"/>
                      </a:lnTo>
                      <a:lnTo>
                        <a:pt x="7" y="884"/>
                      </a:lnTo>
                      <a:lnTo>
                        <a:pt x="7" y="884"/>
                      </a:lnTo>
                      <a:lnTo>
                        <a:pt x="10" y="887"/>
                      </a:lnTo>
                      <a:lnTo>
                        <a:pt x="13" y="889"/>
                      </a:lnTo>
                      <a:lnTo>
                        <a:pt x="16" y="897"/>
                      </a:lnTo>
                      <a:lnTo>
                        <a:pt x="20" y="905"/>
                      </a:lnTo>
                      <a:lnTo>
                        <a:pt x="22" y="914"/>
                      </a:lnTo>
                      <a:lnTo>
                        <a:pt x="25" y="922"/>
                      </a:lnTo>
                      <a:lnTo>
                        <a:pt x="30" y="929"/>
                      </a:lnTo>
                      <a:lnTo>
                        <a:pt x="32" y="932"/>
                      </a:lnTo>
                      <a:lnTo>
                        <a:pt x="35" y="934"/>
                      </a:lnTo>
                      <a:lnTo>
                        <a:pt x="39" y="935"/>
                      </a:lnTo>
                      <a:lnTo>
                        <a:pt x="43" y="936"/>
                      </a:lnTo>
                      <a:lnTo>
                        <a:pt x="43" y="936"/>
                      </a:lnTo>
                      <a:lnTo>
                        <a:pt x="47" y="935"/>
                      </a:lnTo>
                      <a:lnTo>
                        <a:pt x="51" y="934"/>
                      </a:lnTo>
                      <a:lnTo>
                        <a:pt x="58" y="929"/>
                      </a:lnTo>
                      <a:lnTo>
                        <a:pt x="65" y="922"/>
                      </a:lnTo>
                      <a:lnTo>
                        <a:pt x="71" y="913"/>
                      </a:lnTo>
                      <a:lnTo>
                        <a:pt x="78" y="905"/>
                      </a:lnTo>
                      <a:lnTo>
                        <a:pt x="86" y="898"/>
                      </a:lnTo>
                      <a:lnTo>
                        <a:pt x="92" y="896"/>
                      </a:lnTo>
                      <a:lnTo>
                        <a:pt x="97" y="894"/>
                      </a:lnTo>
                      <a:lnTo>
                        <a:pt x="104" y="893"/>
                      </a:lnTo>
                      <a:lnTo>
                        <a:pt x="109" y="891"/>
                      </a:lnTo>
                      <a:lnTo>
                        <a:pt x="109" y="891"/>
                      </a:lnTo>
                      <a:lnTo>
                        <a:pt x="120" y="893"/>
                      </a:lnTo>
                      <a:lnTo>
                        <a:pt x="130" y="895"/>
                      </a:lnTo>
                      <a:lnTo>
                        <a:pt x="142" y="897"/>
                      </a:lnTo>
                      <a:lnTo>
                        <a:pt x="154" y="898"/>
                      </a:lnTo>
                      <a:lnTo>
                        <a:pt x="154" y="898"/>
                      </a:lnTo>
                      <a:lnTo>
                        <a:pt x="160" y="898"/>
                      </a:lnTo>
                      <a:lnTo>
                        <a:pt x="165" y="897"/>
                      </a:lnTo>
                      <a:lnTo>
                        <a:pt x="174" y="895"/>
                      </a:lnTo>
                      <a:lnTo>
                        <a:pt x="181" y="891"/>
                      </a:lnTo>
                      <a:lnTo>
                        <a:pt x="190" y="888"/>
                      </a:lnTo>
                      <a:lnTo>
                        <a:pt x="190" y="888"/>
                      </a:lnTo>
                      <a:lnTo>
                        <a:pt x="191" y="899"/>
                      </a:lnTo>
                      <a:lnTo>
                        <a:pt x="192" y="905"/>
                      </a:lnTo>
                      <a:lnTo>
                        <a:pt x="195" y="910"/>
                      </a:lnTo>
                      <a:lnTo>
                        <a:pt x="197" y="914"/>
                      </a:lnTo>
                      <a:lnTo>
                        <a:pt x="200" y="918"/>
                      </a:lnTo>
                      <a:lnTo>
                        <a:pt x="204" y="920"/>
                      </a:lnTo>
                      <a:lnTo>
                        <a:pt x="209" y="921"/>
                      </a:lnTo>
                      <a:lnTo>
                        <a:pt x="209" y="921"/>
                      </a:lnTo>
                      <a:lnTo>
                        <a:pt x="215" y="920"/>
                      </a:lnTo>
                      <a:lnTo>
                        <a:pt x="221" y="918"/>
                      </a:lnTo>
                      <a:lnTo>
                        <a:pt x="227" y="914"/>
                      </a:lnTo>
                      <a:lnTo>
                        <a:pt x="231" y="910"/>
                      </a:lnTo>
                      <a:lnTo>
                        <a:pt x="237" y="906"/>
                      </a:lnTo>
                      <a:lnTo>
                        <a:pt x="243" y="902"/>
                      </a:lnTo>
                      <a:lnTo>
                        <a:pt x="249" y="899"/>
                      </a:lnTo>
                      <a:lnTo>
                        <a:pt x="257" y="898"/>
                      </a:lnTo>
                      <a:lnTo>
                        <a:pt x="257" y="898"/>
                      </a:lnTo>
                      <a:lnTo>
                        <a:pt x="268" y="898"/>
                      </a:lnTo>
                      <a:lnTo>
                        <a:pt x="268" y="898"/>
                      </a:lnTo>
                      <a:lnTo>
                        <a:pt x="274" y="898"/>
                      </a:lnTo>
                      <a:lnTo>
                        <a:pt x="281" y="895"/>
                      </a:lnTo>
                      <a:lnTo>
                        <a:pt x="284" y="893"/>
                      </a:lnTo>
                      <a:lnTo>
                        <a:pt x="288" y="889"/>
                      </a:lnTo>
                      <a:lnTo>
                        <a:pt x="289" y="886"/>
                      </a:lnTo>
                      <a:lnTo>
                        <a:pt x="290" y="881"/>
                      </a:lnTo>
                      <a:lnTo>
                        <a:pt x="290" y="881"/>
                      </a:lnTo>
                      <a:lnTo>
                        <a:pt x="289" y="864"/>
                      </a:lnTo>
                      <a:lnTo>
                        <a:pt x="287" y="851"/>
                      </a:lnTo>
                      <a:lnTo>
                        <a:pt x="283" y="840"/>
                      </a:lnTo>
                      <a:lnTo>
                        <a:pt x="283" y="826"/>
                      </a:lnTo>
                      <a:lnTo>
                        <a:pt x="283" y="826"/>
                      </a:lnTo>
                      <a:lnTo>
                        <a:pt x="283" y="824"/>
                      </a:lnTo>
                      <a:lnTo>
                        <a:pt x="285" y="822"/>
                      </a:lnTo>
                      <a:lnTo>
                        <a:pt x="292" y="822"/>
                      </a:lnTo>
                      <a:lnTo>
                        <a:pt x="300" y="825"/>
                      </a:lnTo>
                      <a:lnTo>
                        <a:pt x="307" y="826"/>
                      </a:lnTo>
                      <a:lnTo>
                        <a:pt x="307" y="826"/>
                      </a:lnTo>
                      <a:lnTo>
                        <a:pt x="327" y="826"/>
                      </a:lnTo>
                      <a:lnTo>
                        <a:pt x="327" y="826"/>
                      </a:lnTo>
                      <a:lnTo>
                        <a:pt x="338" y="825"/>
                      </a:lnTo>
                      <a:lnTo>
                        <a:pt x="351" y="824"/>
                      </a:lnTo>
                      <a:lnTo>
                        <a:pt x="363" y="824"/>
                      </a:lnTo>
                      <a:lnTo>
                        <a:pt x="374" y="824"/>
                      </a:lnTo>
                      <a:lnTo>
                        <a:pt x="380" y="825"/>
                      </a:lnTo>
                      <a:lnTo>
                        <a:pt x="384" y="826"/>
                      </a:lnTo>
                      <a:lnTo>
                        <a:pt x="389" y="828"/>
                      </a:lnTo>
                      <a:lnTo>
                        <a:pt x="392" y="832"/>
                      </a:lnTo>
                      <a:lnTo>
                        <a:pt x="396" y="835"/>
                      </a:lnTo>
                      <a:lnTo>
                        <a:pt x="398" y="841"/>
                      </a:lnTo>
                      <a:lnTo>
                        <a:pt x="399" y="847"/>
                      </a:lnTo>
                      <a:lnTo>
                        <a:pt x="401" y="855"/>
                      </a:lnTo>
                      <a:lnTo>
                        <a:pt x="401" y="855"/>
                      </a:lnTo>
                      <a:lnTo>
                        <a:pt x="401" y="861"/>
                      </a:lnTo>
                      <a:lnTo>
                        <a:pt x="401" y="871"/>
                      </a:lnTo>
                      <a:lnTo>
                        <a:pt x="403" y="878"/>
                      </a:lnTo>
                      <a:lnTo>
                        <a:pt x="405" y="880"/>
                      </a:lnTo>
                      <a:lnTo>
                        <a:pt x="407" y="881"/>
                      </a:lnTo>
                      <a:lnTo>
                        <a:pt x="407" y="881"/>
                      </a:lnTo>
                      <a:lnTo>
                        <a:pt x="422" y="881"/>
                      </a:lnTo>
                      <a:lnTo>
                        <a:pt x="422" y="881"/>
                      </a:lnTo>
                      <a:lnTo>
                        <a:pt x="427" y="881"/>
                      </a:lnTo>
                      <a:lnTo>
                        <a:pt x="430" y="882"/>
                      </a:lnTo>
                      <a:lnTo>
                        <a:pt x="434" y="884"/>
                      </a:lnTo>
                      <a:lnTo>
                        <a:pt x="438" y="887"/>
                      </a:lnTo>
                      <a:lnTo>
                        <a:pt x="444" y="894"/>
                      </a:lnTo>
                      <a:lnTo>
                        <a:pt x="451" y="901"/>
                      </a:lnTo>
                      <a:lnTo>
                        <a:pt x="458" y="909"/>
                      </a:lnTo>
                      <a:lnTo>
                        <a:pt x="466" y="914"/>
                      </a:lnTo>
                      <a:lnTo>
                        <a:pt x="471" y="918"/>
                      </a:lnTo>
                      <a:lnTo>
                        <a:pt x="475" y="919"/>
                      </a:lnTo>
                      <a:lnTo>
                        <a:pt x="481" y="920"/>
                      </a:lnTo>
                      <a:lnTo>
                        <a:pt x="488" y="921"/>
                      </a:lnTo>
                      <a:lnTo>
                        <a:pt x="488" y="921"/>
                      </a:lnTo>
                      <a:lnTo>
                        <a:pt x="587" y="921"/>
                      </a:lnTo>
                      <a:lnTo>
                        <a:pt x="587" y="921"/>
                      </a:lnTo>
                      <a:lnTo>
                        <a:pt x="595" y="920"/>
                      </a:lnTo>
                      <a:lnTo>
                        <a:pt x="601" y="919"/>
                      </a:lnTo>
                      <a:lnTo>
                        <a:pt x="606" y="917"/>
                      </a:lnTo>
                      <a:lnTo>
                        <a:pt x="611" y="913"/>
                      </a:lnTo>
                      <a:lnTo>
                        <a:pt x="620" y="909"/>
                      </a:lnTo>
                      <a:lnTo>
                        <a:pt x="625" y="908"/>
                      </a:lnTo>
                      <a:lnTo>
                        <a:pt x="631" y="906"/>
                      </a:lnTo>
                      <a:lnTo>
                        <a:pt x="631" y="906"/>
                      </a:lnTo>
                      <a:lnTo>
                        <a:pt x="644" y="908"/>
                      </a:lnTo>
                      <a:lnTo>
                        <a:pt x="657" y="910"/>
                      </a:lnTo>
                      <a:lnTo>
                        <a:pt x="669" y="913"/>
                      </a:lnTo>
                      <a:lnTo>
                        <a:pt x="679" y="919"/>
                      </a:lnTo>
                      <a:lnTo>
                        <a:pt x="701" y="931"/>
                      </a:lnTo>
                      <a:lnTo>
                        <a:pt x="722" y="943"/>
                      </a:lnTo>
                      <a:lnTo>
                        <a:pt x="732" y="950"/>
                      </a:lnTo>
                      <a:lnTo>
                        <a:pt x="743" y="955"/>
                      </a:lnTo>
                      <a:lnTo>
                        <a:pt x="756" y="960"/>
                      </a:lnTo>
                      <a:lnTo>
                        <a:pt x="769" y="964"/>
                      </a:lnTo>
                      <a:lnTo>
                        <a:pt x="783" y="966"/>
                      </a:lnTo>
                      <a:lnTo>
                        <a:pt x="799" y="966"/>
                      </a:lnTo>
                      <a:lnTo>
                        <a:pt x="815" y="965"/>
                      </a:lnTo>
                      <a:lnTo>
                        <a:pt x="833" y="962"/>
                      </a:lnTo>
                      <a:lnTo>
                        <a:pt x="833" y="962"/>
                      </a:lnTo>
                      <a:lnTo>
                        <a:pt x="852" y="917"/>
                      </a:lnTo>
                      <a:lnTo>
                        <a:pt x="852" y="9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2" name="Google Shape;402;p5"/>
                <p:cNvSpPr/>
                <p:nvPr/>
              </p:nvSpPr>
              <p:spPr>
                <a:xfrm>
                  <a:off x="1749664" y="4607402"/>
                  <a:ext cx="271520" cy="188201"/>
                </a:xfrm>
                <a:custGeom>
                  <a:rect b="b" l="l" r="r" t="t"/>
                  <a:pathLst>
                    <a:path extrusionOk="0" h="238" w="330">
                      <a:moveTo>
                        <a:pt x="117" y="22"/>
                      </a:moveTo>
                      <a:lnTo>
                        <a:pt x="117" y="22"/>
                      </a:lnTo>
                      <a:lnTo>
                        <a:pt x="107" y="16"/>
                      </a:lnTo>
                      <a:lnTo>
                        <a:pt x="97" y="8"/>
                      </a:lnTo>
                      <a:lnTo>
                        <a:pt x="92" y="5"/>
                      </a:lnTo>
                      <a:lnTo>
                        <a:pt x="86" y="2"/>
                      </a:lnTo>
                      <a:lnTo>
                        <a:pt x="80" y="1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7" y="5"/>
                      </a:lnTo>
                      <a:lnTo>
                        <a:pt x="34" y="9"/>
                      </a:lnTo>
                      <a:lnTo>
                        <a:pt x="23" y="16"/>
                      </a:lnTo>
                      <a:lnTo>
                        <a:pt x="14" y="25"/>
                      </a:lnTo>
                      <a:lnTo>
                        <a:pt x="9" y="30"/>
                      </a:lnTo>
                      <a:lnTo>
                        <a:pt x="7" y="36"/>
                      </a:lnTo>
                      <a:lnTo>
                        <a:pt x="3" y="43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2" y="71"/>
                      </a:lnTo>
                      <a:lnTo>
                        <a:pt x="7" y="86"/>
                      </a:lnTo>
                      <a:lnTo>
                        <a:pt x="13" y="102"/>
                      </a:lnTo>
                      <a:lnTo>
                        <a:pt x="15" y="110"/>
                      </a:lnTo>
                      <a:lnTo>
                        <a:pt x="15" y="110"/>
                      </a:lnTo>
                      <a:lnTo>
                        <a:pt x="37" y="110"/>
                      </a:lnTo>
                      <a:lnTo>
                        <a:pt x="49" y="112"/>
                      </a:lnTo>
                      <a:lnTo>
                        <a:pt x="62" y="113"/>
                      </a:lnTo>
                      <a:lnTo>
                        <a:pt x="75" y="115"/>
                      </a:lnTo>
                      <a:lnTo>
                        <a:pt x="86" y="119"/>
                      </a:lnTo>
                      <a:lnTo>
                        <a:pt x="94" y="123"/>
                      </a:lnTo>
                      <a:lnTo>
                        <a:pt x="98" y="125"/>
                      </a:lnTo>
                      <a:lnTo>
                        <a:pt x="99" y="129"/>
                      </a:lnTo>
                      <a:lnTo>
                        <a:pt x="99" y="129"/>
                      </a:lnTo>
                      <a:lnTo>
                        <a:pt x="103" y="137"/>
                      </a:lnTo>
                      <a:lnTo>
                        <a:pt x="106" y="145"/>
                      </a:lnTo>
                      <a:lnTo>
                        <a:pt x="107" y="160"/>
                      </a:lnTo>
                      <a:lnTo>
                        <a:pt x="107" y="166"/>
                      </a:lnTo>
                      <a:lnTo>
                        <a:pt x="110" y="170"/>
                      </a:lnTo>
                      <a:lnTo>
                        <a:pt x="113" y="173"/>
                      </a:lnTo>
                      <a:lnTo>
                        <a:pt x="116" y="174"/>
                      </a:lnTo>
                      <a:lnTo>
                        <a:pt x="124" y="176"/>
                      </a:lnTo>
                      <a:lnTo>
                        <a:pt x="124" y="176"/>
                      </a:lnTo>
                      <a:lnTo>
                        <a:pt x="124" y="192"/>
                      </a:lnTo>
                      <a:lnTo>
                        <a:pt x="125" y="205"/>
                      </a:lnTo>
                      <a:lnTo>
                        <a:pt x="128" y="211"/>
                      </a:lnTo>
                      <a:lnTo>
                        <a:pt x="129" y="215"/>
                      </a:lnTo>
                      <a:lnTo>
                        <a:pt x="132" y="220"/>
                      </a:lnTo>
                      <a:lnTo>
                        <a:pt x="136" y="224"/>
                      </a:lnTo>
                      <a:lnTo>
                        <a:pt x="136" y="224"/>
                      </a:lnTo>
                      <a:lnTo>
                        <a:pt x="141" y="227"/>
                      </a:lnTo>
                      <a:lnTo>
                        <a:pt x="148" y="229"/>
                      </a:lnTo>
                      <a:lnTo>
                        <a:pt x="156" y="231"/>
                      </a:lnTo>
                      <a:lnTo>
                        <a:pt x="169" y="231"/>
                      </a:lnTo>
                      <a:lnTo>
                        <a:pt x="169" y="231"/>
                      </a:lnTo>
                      <a:lnTo>
                        <a:pt x="175" y="230"/>
                      </a:lnTo>
                      <a:lnTo>
                        <a:pt x="182" y="228"/>
                      </a:lnTo>
                      <a:lnTo>
                        <a:pt x="187" y="224"/>
                      </a:lnTo>
                      <a:lnTo>
                        <a:pt x="193" y="221"/>
                      </a:lnTo>
                      <a:lnTo>
                        <a:pt x="198" y="216"/>
                      </a:lnTo>
                      <a:lnTo>
                        <a:pt x="204" y="213"/>
                      </a:lnTo>
                      <a:lnTo>
                        <a:pt x="210" y="211"/>
                      </a:lnTo>
                      <a:lnTo>
                        <a:pt x="217" y="209"/>
                      </a:lnTo>
                      <a:lnTo>
                        <a:pt x="217" y="209"/>
                      </a:lnTo>
                      <a:lnTo>
                        <a:pt x="222" y="209"/>
                      </a:lnTo>
                      <a:lnTo>
                        <a:pt x="228" y="212"/>
                      </a:lnTo>
                      <a:lnTo>
                        <a:pt x="237" y="216"/>
                      </a:lnTo>
                      <a:lnTo>
                        <a:pt x="245" y="222"/>
                      </a:lnTo>
                      <a:lnTo>
                        <a:pt x="250" y="223"/>
                      </a:lnTo>
                      <a:lnTo>
                        <a:pt x="253" y="224"/>
                      </a:lnTo>
                      <a:lnTo>
                        <a:pt x="253" y="224"/>
                      </a:lnTo>
                      <a:lnTo>
                        <a:pt x="256" y="223"/>
                      </a:lnTo>
                      <a:lnTo>
                        <a:pt x="260" y="222"/>
                      </a:lnTo>
                      <a:lnTo>
                        <a:pt x="265" y="219"/>
                      </a:lnTo>
                      <a:lnTo>
                        <a:pt x="269" y="215"/>
                      </a:lnTo>
                      <a:lnTo>
                        <a:pt x="271" y="214"/>
                      </a:lnTo>
                      <a:lnTo>
                        <a:pt x="276" y="214"/>
                      </a:lnTo>
                      <a:lnTo>
                        <a:pt x="276" y="214"/>
                      </a:lnTo>
                      <a:lnTo>
                        <a:pt x="278" y="214"/>
                      </a:lnTo>
                      <a:lnTo>
                        <a:pt x="281" y="216"/>
                      </a:lnTo>
                      <a:lnTo>
                        <a:pt x="286" y="221"/>
                      </a:lnTo>
                      <a:lnTo>
                        <a:pt x="292" y="228"/>
                      </a:lnTo>
                      <a:lnTo>
                        <a:pt x="298" y="231"/>
                      </a:lnTo>
                      <a:lnTo>
                        <a:pt x="298" y="231"/>
                      </a:lnTo>
                      <a:lnTo>
                        <a:pt x="312" y="231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3" y="232"/>
                      </a:lnTo>
                      <a:lnTo>
                        <a:pt x="315" y="227"/>
                      </a:lnTo>
                      <a:lnTo>
                        <a:pt x="317" y="222"/>
                      </a:lnTo>
                      <a:lnTo>
                        <a:pt x="321" y="217"/>
                      </a:lnTo>
                      <a:lnTo>
                        <a:pt x="328" y="211"/>
                      </a:lnTo>
                      <a:lnTo>
                        <a:pt x="329" y="206"/>
                      </a:lnTo>
                      <a:lnTo>
                        <a:pt x="330" y="203"/>
                      </a:lnTo>
                      <a:lnTo>
                        <a:pt x="330" y="203"/>
                      </a:lnTo>
                      <a:lnTo>
                        <a:pt x="330" y="198"/>
                      </a:lnTo>
                      <a:lnTo>
                        <a:pt x="328" y="193"/>
                      </a:lnTo>
                      <a:lnTo>
                        <a:pt x="323" y="184"/>
                      </a:lnTo>
                      <a:lnTo>
                        <a:pt x="317" y="176"/>
                      </a:lnTo>
                      <a:lnTo>
                        <a:pt x="316" y="173"/>
                      </a:lnTo>
                      <a:lnTo>
                        <a:pt x="315" y="169"/>
                      </a:lnTo>
                      <a:lnTo>
                        <a:pt x="315" y="169"/>
                      </a:lnTo>
                      <a:lnTo>
                        <a:pt x="315" y="144"/>
                      </a:lnTo>
                      <a:lnTo>
                        <a:pt x="315" y="144"/>
                      </a:lnTo>
                      <a:lnTo>
                        <a:pt x="312" y="143"/>
                      </a:lnTo>
                      <a:lnTo>
                        <a:pt x="308" y="143"/>
                      </a:lnTo>
                      <a:lnTo>
                        <a:pt x="305" y="140"/>
                      </a:lnTo>
                      <a:lnTo>
                        <a:pt x="304" y="139"/>
                      </a:lnTo>
                      <a:lnTo>
                        <a:pt x="300" y="133"/>
                      </a:lnTo>
                      <a:lnTo>
                        <a:pt x="299" y="128"/>
                      </a:lnTo>
                      <a:lnTo>
                        <a:pt x="298" y="116"/>
                      </a:lnTo>
                      <a:lnTo>
                        <a:pt x="297" y="110"/>
                      </a:lnTo>
                      <a:lnTo>
                        <a:pt x="296" y="108"/>
                      </a:lnTo>
                      <a:lnTo>
                        <a:pt x="293" y="107"/>
                      </a:lnTo>
                      <a:lnTo>
                        <a:pt x="293" y="107"/>
                      </a:lnTo>
                      <a:lnTo>
                        <a:pt x="280" y="107"/>
                      </a:lnTo>
                      <a:lnTo>
                        <a:pt x="280" y="107"/>
                      </a:lnTo>
                      <a:lnTo>
                        <a:pt x="275" y="106"/>
                      </a:lnTo>
                      <a:lnTo>
                        <a:pt x="273" y="105"/>
                      </a:lnTo>
                      <a:lnTo>
                        <a:pt x="270" y="102"/>
                      </a:lnTo>
                      <a:lnTo>
                        <a:pt x="268" y="99"/>
                      </a:lnTo>
                      <a:lnTo>
                        <a:pt x="263" y="91"/>
                      </a:lnTo>
                      <a:lnTo>
                        <a:pt x="260" y="87"/>
                      </a:lnTo>
                      <a:lnTo>
                        <a:pt x="256" y="85"/>
                      </a:lnTo>
                      <a:lnTo>
                        <a:pt x="256" y="85"/>
                      </a:lnTo>
                      <a:lnTo>
                        <a:pt x="251" y="81"/>
                      </a:lnTo>
                      <a:lnTo>
                        <a:pt x="244" y="78"/>
                      </a:lnTo>
                      <a:lnTo>
                        <a:pt x="236" y="76"/>
                      </a:lnTo>
                      <a:lnTo>
                        <a:pt x="228" y="76"/>
                      </a:lnTo>
                      <a:lnTo>
                        <a:pt x="210" y="75"/>
                      </a:lnTo>
                      <a:lnTo>
                        <a:pt x="200" y="74"/>
                      </a:lnTo>
                      <a:lnTo>
                        <a:pt x="191" y="70"/>
                      </a:lnTo>
                      <a:lnTo>
                        <a:pt x="191" y="70"/>
                      </a:lnTo>
                      <a:lnTo>
                        <a:pt x="184" y="68"/>
                      </a:lnTo>
                      <a:lnTo>
                        <a:pt x="177" y="66"/>
                      </a:lnTo>
                      <a:lnTo>
                        <a:pt x="172" y="63"/>
                      </a:lnTo>
                      <a:lnTo>
                        <a:pt x="168" y="60"/>
                      </a:lnTo>
                      <a:lnTo>
                        <a:pt x="159" y="52"/>
                      </a:lnTo>
                      <a:lnTo>
                        <a:pt x="152" y="48"/>
                      </a:lnTo>
                      <a:lnTo>
                        <a:pt x="144" y="44"/>
                      </a:lnTo>
                      <a:lnTo>
                        <a:pt x="144" y="44"/>
                      </a:lnTo>
                      <a:lnTo>
                        <a:pt x="140" y="44"/>
                      </a:lnTo>
                      <a:lnTo>
                        <a:pt x="136" y="41"/>
                      </a:lnTo>
                      <a:lnTo>
                        <a:pt x="128" y="35"/>
                      </a:lnTo>
                      <a:lnTo>
                        <a:pt x="121" y="25"/>
                      </a:lnTo>
                      <a:lnTo>
                        <a:pt x="118" y="22"/>
                      </a:lnTo>
                      <a:lnTo>
                        <a:pt x="117" y="18"/>
                      </a:lnTo>
                      <a:lnTo>
                        <a:pt x="117" y="18"/>
                      </a:lnTo>
                      <a:lnTo>
                        <a:pt x="117" y="22"/>
                      </a:lnTo>
                      <a:lnTo>
                        <a:pt x="117" y="2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3" name="Google Shape;403;p5"/>
                <p:cNvSpPr/>
                <p:nvPr/>
              </p:nvSpPr>
              <p:spPr>
                <a:xfrm>
                  <a:off x="1705501" y="4771880"/>
                  <a:ext cx="485791" cy="401705"/>
                </a:xfrm>
                <a:custGeom>
                  <a:rect b="b" l="l" r="r" t="t"/>
                  <a:pathLst>
                    <a:path extrusionOk="0" h="508" w="595">
                      <a:moveTo>
                        <a:pt x="367" y="22"/>
                      </a:moveTo>
                      <a:lnTo>
                        <a:pt x="353" y="22"/>
                      </a:lnTo>
                      <a:lnTo>
                        <a:pt x="353" y="22"/>
                      </a:lnTo>
                      <a:lnTo>
                        <a:pt x="353" y="22"/>
                      </a:lnTo>
                      <a:lnTo>
                        <a:pt x="347" y="19"/>
                      </a:lnTo>
                      <a:lnTo>
                        <a:pt x="341" y="12"/>
                      </a:lnTo>
                      <a:lnTo>
                        <a:pt x="336" y="7"/>
                      </a:lnTo>
                      <a:lnTo>
                        <a:pt x="333" y="5"/>
                      </a:lnTo>
                      <a:lnTo>
                        <a:pt x="331" y="5"/>
                      </a:lnTo>
                      <a:lnTo>
                        <a:pt x="331" y="5"/>
                      </a:lnTo>
                      <a:lnTo>
                        <a:pt x="326" y="5"/>
                      </a:lnTo>
                      <a:lnTo>
                        <a:pt x="324" y="6"/>
                      </a:lnTo>
                      <a:lnTo>
                        <a:pt x="320" y="10"/>
                      </a:lnTo>
                      <a:lnTo>
                        <a:pt x="315" y="13"/>
                      </a:lnTo>
                      <a:lnTo>
                        <a:pt x="311" y="14"/>
                      </a:lnTo>
                      <a:lnTo>
                        <a:pt x="308" y="15"/>
                      </a:lnTo>
                      <a:lnTo>
                        <a:pt x="308" y="15"/>
                      </a:lnTo>
                      <a:lnTo>
                        <a:pt x="305" y="14"/>
                      </a:lnTo>
                      <a:lnTo>
                        <a:pt x="300" y="13"/>
                      </a:lnTo>
                      <a:lnTo>
                        <a:pt x="292" y="7"/>
                      </a:lnTo>
                      <a:lnTo>
                        <a:pt x="283" y="3"/>
                      </a:lnTo>
                      <a:lnTo>
                        <a:pt x="277" y="0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65" y="2"/>
                      </a:lnTo>
                      <a:lnTo>
                        <a:pt x="259" y="4"/>
                      </a:lnTo>
                      <a:lnTo>
                        <a:pt x="253" y="7"/>
                      </a:lnTo>
                      <a:lnTo>
                        <a:pt x="248" y="12"/>
                      </a:lnTo>
                      <a:lnTo>
                        <a:pt x="242" y="15"/>
                      </a:lnTo>
                      <a:lnTo>
                        <a:pt x="237" y="19"/>
                      </a:lnTo>
                      <a:lnTo>
                        <a:pt x="230" y="21"/>
                      </a:lnTo>
                      <a:lnTo>
                        <a:pt x="224" y="22"/>
                      </a:lnTo>
                      <a:lnTo>
                        <a:pt x="224" y="22"/>
                      </a:lnTo>
                      <a:lnTo>
                        <a:pt x="211" y="22"/>
                      </a:lnTo>
                      <a:lnTo>
                        <a:pt x="203" y="20"/>
                      </a:lnTo>
                      <a:lnTo>
                        <a:pt x="196" y="18"/>
                      </a:lnTo>
                      <a:lnTo>
                        <a:pt x="191" y="15"/>
                      </a:lnTo>
                      <a:lnTo>
                        <a:pt x="191" y="15"/>
                      </a:lnTo>
                      <a:lnTo>
                        <a:pt x="180" y="21"/>
                      </a:lnTo>
                      <a:lnTo>
                        <a:pt x="169" y="27"/>
                      </a:lnTo>
                      <a:lnTo>
                        <a:pt x="140" y="41"/>
                      </a:lnTo>
                      <a:lnTo>
                        <a:pt x="127" y="49"/>
                      </a:lnTo>
                      <a:lnTo>
                        <a:pt x="117" y="58"/>
                      </a:lnTo>
                      <a:lnTo>
                        <a:pt x="112" y="63"/>
                      </a:lnTo>
                      <a:lnTo>
                        <a:pt x="109" y="67"/>
                      </a:lnTo>
                      <a:lnTo>
                        <a:pt x="108" y="73"/>
                      </a:lnTo>
                      <a:lnTo>
                        <a:pt x="107" y="78"/>
                      </a:lnTo>
                      <a:lnTo>
                        <a:pt x="107" y="78"/>
                      </a:lnTo>
                      <a:lnTo>
                        <a:pt x="107" y="103"/>
                      </a:lnTo>
                      <a:lnTo>
                        <a:pt x="107" y="103"/>
                      </a:lnTo>
                      <a:lnTo>
                        <a:pt x="107" y="106"/>
                      </a:lnTo>
                      <a:lnTo>
                        <a:pt x="104" y="110"/>
                      </a:lnTo>
                      <a:lnTo>
                        <a:pt x="102" y="113"/>
                      </a:lnTo>
                      <a:lnTo>
                        <a:pt x="99" y="118"/>
                      </a:lnTo>
                      <a:lnTo>
                        <a:pt x="94" y="120"/>
                      </a:lnTo>
                      <a:lnTo>
                        <a:pt x="88" y="124"/>
                      </a:lnTo>
                      <a:lnTo>
                        <a:pt x="81" y="125"/>
                      </a:lnTo>
                      <a:lnTo>
                        <a:pt x="73" y="126"/>
                      </a:lnTo>
                      <a:lnTo>
                        <a:pt x="73" y="126"/>
                      </a:lnTo>
                      <a:lnTo>
                        <a:pt x="68" y="125"/>
                      </a:lnTo>
                      <a:lnTo>
                        <a:pt x="63" y="122"/>
                      </a:lnTo>
                      <a:lnTo>
                        <a:pt x="58" y="120"/>
                      </a:lnTo>
                      <a:lnTo>
                        <a:pt x="54" y="116"/>
                      </a:lnTo>
                      <a:lnTo>
                        <a:pt x="47" y="109"/>
                      </a:lnTo>
                      <a:lnTo>
                        <a:pt x="40" y="103"/>
                      </a:lnTo>
                      <a:lnTo>
                        <a:pt x="40" y="103"/>
                      </a:lnTo>
                      <a:lnTo>
                        <a:pt x="34" y="107"/>
                      </a:lnTo>
                      <a:lnTo>
                        <a:pt x="30" y="110"/>
                      </a:lnTo>
                      <a:lnTo>
                        <a:pt x="18" y="114"/>
                      </a:lnTo>
                      <a:lnTo>
                        <a:pt x="9" y="120"/>
                      </a:lnTo>
                      <a:lnTo>
                        <a:pt x="4" y="125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13" y="142"/>
                      </a:lnTo>
                      <a:lnTo>
                        <a:pt x="18" y="147"/>
                      </a:lnTo>
                      <a:lnTo>
                        <a:pt x="22" y="148"/>
                      </a:lnTo>
                      <a:lnTo>
                        <a:pt x="22" y="148"/>
                      </a:lnTo>
                      <a:lnTo>
                        <a:pt x="32" y="150"/>
                      </a:lnTo>
                      <a:lnTo>
                        <a:pt x="40" y="152"/>
                      </a:lnTo>
                      <a:lnTo>
                        <a:pt x="48" y="152"/>
                      </a:lnTo>
                      <a:lnTo>
                        <a:pt x="56" y="152"/>
                      </a:lnTo>
                      <a:lnTo>
                        <a:pt x="71" y="152"/>
                      </a:lnTo>
                      <a:lnTo>
                        <a:pt x="78" y="152"/>
                      </a:lnTo>
                      <a:lnTo>
                        <a:pt x="85" y="155"/>
                      </a:lnTo>
                      <a:lnTo>
                        <a:pt x="85" y="155"/>
                      </a:lnTo>
                      <a:lnTo>
                        <a:pt x="89" y="160"/>
                      </a:lnTo>
                      <a:lnTo>
                        <a:pt x="92" y="166"/>
                      </a:lnTo>
                      <a:lnTo>
                        <a:pt x="97" y="181"/>
                      </a:lnTo>
                      <a:lnTo>
                        <a:pt x="101" y="189"/>
                      </a:lnTo>
                      <a:lnTo>
                        <a:pt x="104" y="195"/>
                      </a:lnTo>
                      <a:lnTo>
                        <a:pt x="108" y="198"/>
                      </a:lnTo>
                      <a:lnTo>
                        <a:pt x="111" y="200"/>
                      </a:lnTo>
                      <a:lnTo>
                        <a:pt x="116" y="202"/>
                      </a:lnTo>
                      <a:lnTo>
                        <a:pt x="120" y="203"/>
                      </a:lnTo>
                      <a:lnTo>
                        <a:pt x="120" y="203"/>
                      </a:lnTo>
                      <a:lnTo>
                        <a:pt x="133" y="202"/>
                      </a:lnTo>
                      <a:lnTo>
                        <a:pt x="146" y="201"/>
                      </a:lnTo>
                      <a:lnTo>
                        <a:pt x="164" y="200"/>
                      </a:lnTo>
                      <a:lnTo>
                        <a:pt x="164" y="200"/>
                      </a:lnTo>
                      <a:lnTo>
                        <a:pt x="172" y="200"/>
                      </a:lnTo>
                      <a:lnTo>
                        <a:pt x="176" y="202"/>
                      </a:lnTo>
                      <a:lnTo>
                        <a:pt x="178" y="205"/>
                      </a:lnTo>
                      <a:lnTo>
                        <a:pt x="179" y="211"/>
                      </a:lnTo>
                      <a:lnTo>
                        <a:pt x="179" y="223"/>
                      </a:lnTo>
                      <a:lnTo>
                        <a:pt x="179" y="228"/>
                      </a:lnTo>
                      <a:lnTo>
                        <a:pt x="179" y="235"/>
                      </a:lnTo>
                      <a:lnTo>
                        <a:pt x="179" y="235"/>
                      </a:lnTo>
                      <a:lnTo>
                        <a:pt x="184" y="250"/>
                      </a:lnTo>
                      <a:lnTo>
                        <a:pt x="190" y="266"/>
                      </a:lnTo>
                      <a:lnTo>
                        <a:pt x="198" y="282"/>
                      </a:lnTo>
                      <a:lnTo>
                        <a:pt x="207" y="297"/>
                      </a:lnTo>
                      <a:lnTo>
                        <a:pt x="218" y="311"/>
                      </a:lnTo>
                      <a:lnTo>
                        <a:pt x="224" y="317"/>
                      </a:lnTo>
                      <a:lnTo>
                        <a:pt x="231" y="321"/>
                      </a:lnTo>
                      <a:lnTo>
                        <a:pt x="237" y="326"/>
                      </a:lnTo>
                      <a:lnTo>
                        <a:pt x="244" y="328"/>
                      </a:lnTo>
                      <a:lnTo>
                        <a:pt x="251" y="331"/>
                      </a:lnTo>
                      <a:lnTo>
                        <a:pt x="257" y="332"/>
                      </a:lnTo>
                      <a:lnTo>
                        <a:pt x="257" y="332"/>
                      </a:lnTo>
                      <a:lnTo>
                        <a:pt x="271" y="333"/>
                      </a:lnTo>
                      <a:lnTo>
                        <a:pt x="286" y="335"/>
                      </a:lnTo>
                      <a:lnTo>
                        <a:pt x="286" y="335"/>
                      </a:lnTo>
                      <a:lnTo>
                        <a:pt x="287" y="325"/>
                      </a:lnTo>
                      <a:lnTo>
                        <a:pt x="288" y="321"/>
                      </a:lnTo>
                      <a:lnTo>
                        <a:pt x="290" y="318"/>
                      </a:lnTo>
                      <a:lnTo>
                        <a:pt x="293" y="315"/>
                      </a:lnTo>
                      <a:lnTo>
                        <a:pt x="295" y="312"/>
                      </a:lnTo>
                      <a:lnTo>
                        <a:pt x="305" y="309"/>
                      </a:lnTo>
                      <a:lnTo>
                        <a:pt x="305" y="309"/>
                      </a:lnTo>
                      <a:lnTo>
                        <a:pt x="332" y="365"/>
                      </a:lnTo>
                      <a:lnTo>
                        <a:pt x="346" y="391"/>
                      </a:lnTo>
                      <a:lnTo>
                        <a:pt x="353" y="402"/>
                      </a:lnTo>
                      <a:lnTo>
                        <a:pt x="360" y="412"/>
                      </a:lnTo>
                      <a:lnTo>
                        <a:pt x="360" y="412"/>
                      </a:lnTo>
                      <a:lnTo>
                        <a:pt x="367" y="412"/>
                      </a:lnTo>
                      <a:lnTo>
                        <a:pt x="372" y="415"/>
                      </a:lnTo>
                      <a:lnTo>
                        <a:pt x="377" y="418"/>
                      </a:lnTo>
                      <a:lnTo>
                        <a:pt x="382" y="422"/>
                      </a:lnTo>
                      <a:lnTo>
                        <a:pt x="392" y="428"/>
                      </a:lnTo>
                      <a:lnTo>
                        <a:pt x="398" y="432"/>
                      </a:lnTo>
                      <a:lnTo>
                        <a:pt x="405" y="434"/>
                      </a:lnTo>
                      <a:lnTo>
                        <a:pt x="405" y="434"/>
                      </a:lnTo>
                      <a:lnTo>
                        <a:pt x="402" y="439"/>
                      </a:lnTo>
                      <a:lnTo>
                        <a:pt x="399" y="443"/>
                      </a:lnTo>
                      <a:lnTo>
                        <a:pt x="393" y="450"/>
                      </a:lnTo>
                      <a:lnTo>
                        <a:pt x="387" y="458"/>
                      </a:lnTo>
                      <a:lnTo>
                        <a:pt x="386" y="462"/>
                      </a:lnTo>
                      <a:lnTo>
                        <a:pt x="385" y="468"/>
                      </a:lnTo>
                      <a:lnTo>
                        <a:pt x="385" y="468"/>
                      </a:lnTo>
                      <a:lnTo>
                        <a:pt x="386" y="473"/>
                      </a:lnTo>
                      <a:lnTo>
                        <a:pt x="389" y="480"/>
                      </a:lnTo>
                      <a:lnTo>
                        <a:pt x="392" y="486"/>
                      </a:lnTo>
                      <a:lnTo>
                        <a:pt x="397" y="492"/>
                      </a:lnTo>
                      <a:lnTo>
                        <a:pt x="401" y="496"/>
                      </a:lnTo>
                      <a:lnTo>
                        <a:pt x="407" y="501"/>
                      </a:lnTo>
                      <a:lnTo>
                        <a:pt x="419" y="508"/>
                      </a:lnTo>
                      <a:lnTo>
                        <a:pt x="419" y="508"/>
                      </a:lnTo>
                      <a:lnTo>
                        <a:pt x="419" y="496"/>
                      </a:lnTo>
                      <a:lnTo>
                        <a:pt x="420" y="486"/>
                      </a:lnTo>
                      <a:lnTo>
                        <a:pt x="422" y="476"/>
                      </a:lnTo>
                      <a:lnTo>
                        <a:pt x="425" y="468"/>
                      </a:lnTo>
                      <a:lnTo>
                        <a:pt x="425" y="468"/>
                      </a:lnTo>
                      <a:lnTo>
                        <a:pt x="429" y="463"/>
                      </a:lnTo>
                      <a:lnTo>
                        <a:pt x="432" y="458"/>
                      </a:lnTo>
                      <a:lnTo>
                        <a:pt x="442" y="449"/>
                      </a:lnTo>
                      <a:lnTo>
                        <a:pt x="463" y="432"/>
                      </a:lnTo>
                      <a:lnTo>
                        <a:pt x="474" y="423"/>
                      </a:lnTo>
                      <a:lnTo>
                        <a:pt x="479" y="418"/>
                      </a:lnTo>
                      <a:lnTo>
                        <a:pt x="484" y="412"/>
                      </a:lnTo>
                      <a:lnTo>
                        <a:pt x="488" y="407"/>
                      </a:lnTo>
                      <a:lnTo>
                        <a:pt x="490" y="400"/>
                      </a:lnTo>
                      <a:lnTo>
                        <a:pt x="492" y="393"/>
                      </a:lnTo>
                      <a:lnTo>
                        <a:pt x="492" y="386"/>
                      </a:lnTo>
                      <a:lnTo>
                        <a:pt x="492" y="386"/>
                      </a:lnTo>
                      <a:lnTo>
                        <a:pt x="492" y="380"/>
                      </a:lnTo>
                      <a:lnTo>
                        <a:pt x="490" y="374"/>
                      </a:lnTo>
                      <a:lnTo>
                        <a:pt x="485" y="365"/>
                      </a:lnTo>
                      <a:lnTo>
                        <a:pt x="479" y="356"/>
                      </a:lnTo>
                      <a:lnTo>
                        <a:pt x="478" y="351"/>
                      </a:lnTo>
                      <a:lnTo>
                        <a:pt x="477" y="346"/>
                      </a:lnTo>
                      <a:lnTo>
                        <a:pt x="477" y="346"/>
                      </a:lnTo>
                      <a:lnTo>
                        <a:pt x="492" y="346"/>
                      </a:lnTo>
                      <a:lnTo>
                        <a:pt x="509" y="344"/>
                      </a:lnTo>
                      <a:lnTo>
                        <a:pt x="529" y="342"/>
                      </a:lnTo>
                      <a:lnTo>
                        <a:pt x="549" y="339"/>
                      </a:lnTo>
                      <a:lnTo>
                        <a:pt x="566" y="334"/>
                      </a:lnTo>
                      <a:lnTo>
                        <a:pt x="574" y="331"/>
                      </a:lnTo>
                      <a:lnTo>
                        <a:pt x="581" y="327"/>
                      </a:lnTo>
                      <a:lnTo>
                        <a:pt x="587" y="324"/>
                      </a:lnTo>
                      <a:lnTo>
                        <a:pt x="591" y="319"/>
                      </a:lnTo>
                      <a:lnTo>
                        <a:pt x="593" y="315"/>
                      </a:lnTo>
                      <a:lnTo>
                        <a:pt x="595" y="309"/>
                      </a:lnTo>
                      <a:lnTo>
                        <a:pt x="595" y="309"/>
                      </a:lnTo>
                      <a:lnTo>
                        <a:pt x="593" y="302"/>
                      </a:lnTo>
                      <a:lnTo>
                        <a:pt x="591" y="295"/>
                      </a:lnTo>
                      <a:lnTo>
                        <a:pt x="587" y="290"/>
                      </a:lnTo>
                      <a:lnTo>
                        <a:pt x="582" y="285"/>
                      </a:lnTo>
                      <a:lnTo>
                        <a:pt x="578" y="279"/>
                      </a:lnTo>
                      <a:lnTo>
                        <a:pt x="575" y="272"/>
                      </a:lnTo>
                      <a:lnTo>
                        <a:pt x="573" y="264"/>
                      </a:lnTo>
                      <a:lnTo>
                        <a:pt x="573" y="255"/>
                      </a:lnTo>
                      <a:lnTo>
                        <a:pt x="573" y="255"/>
                      </a:lnTo>
                      <a:lnTo>
                        <a:pt x="566" y="257"/>
                      </a:lnTo>
                      <a:lnTo>
                        <a:pt x="561" y="258"/>
                      </a:lnTo>
                      <a:lnTo>
                        <a:pt x="555" y="258"/>
                      </a:lnTo>
                      <a:lnTo>
                        <a:pt x="547" y="255"/>
                      </a:lnTo>
                      <a:lnTo>
                        <a:pt x="547" y="255"/>
                      </a:lnTo>
                      <a:lnTo>
                        <a:pt x="547" y="240"/>
                      </a:lnTo>
                      <a:lnTo>
                        <a:pt x="547" y="240"/>
                      </a:lnTo>
                      <a:lnTo>
                        <a:pt x="547" y="240"/>
                      </a:lnTo>
                      <a:lnTo>
                        <a:pt x="559" y="236"/>
                      </a:lnTo>
                      <a:lnTo>
                        <a:pt x="563" y="233"/>
                      </a:lnTo>
                      <a:lnTo>
                        <a:pt x="569" y="231"/>
                      </a:lnTo>
                      <a:lnTo>
                        <a:pt x="574" y="226"/>
                      </a:lnTo>
                      <a:lnTo>
                        <a:pt x="577" y="223"/>
                      </a:lnTo>
                      <a:lnTo>
                        <a:pt x="580" y="217"/>
                      </a:lnTo>
                      <a:lnTo>
                        <a:pt x="580" y="210"/>
                      </a:lnTo>
                      <a:lnTo>
                        <a:pt x="580" y="210"/>
                      </a:lnTo>
                      <a:lnTo>
                        <a:pt x="547" y="210"/>
                      </a:lnTo>
                      <a:lnTo>
                        <a:pt x="547" y="210"/>
                      </a:lnTo>
                      <a:lnTo>
                        <a:pt x="547" y="210"/>
                      </a:lnTo>
                      <a:lnTo>
                        <a:pt x="547" y="205"/>
                      </a:lnTo>
                      <a:lnTo>
                        <a:pt x="549" y="201"/>
                      </a:lnTo>
                      <a:lnTo>
                        <a:pt x="552" y="193"/>
                      </a:lnTo>
                      <a:lnTo>
                        <a:pt x="558" y="185"/>
                      </a:lnTo>
                      <a:lnTo>
                        <a:pt x="565" y="176"/>
                      </a:lnTo>
                      <a:lnTo>
                        <a:pt x="565" y="176"/>
                      </a:lnTo>
                      <a:lnTo>
                        <a:pt x="565" y="155"/>
                      </a:lnTo>
                      <a:lnTo>
                        <a:pt x="544" y="155"/>
                      </a:lnTo>
                      <a:lnTo>
                        <a:pt x="544" y="155"/>
                      </a:lnTo>
                      <a:lnTo>
                        <a:pt x="544" y="155"/>
                      </a:lnTo>
                      <a:lnTo>
                        <a:pt x="530" y="160"/>
                      </a:lnTo>
                      <a:lnTo>
                        <a:pt x="524" y="165"/>
                      </a:lnTo>
                      <a:lnTo>
                        <a:pt x="522" y="167"/>
                      </a:lnTo>
                      <a:lnTo>
                        <a:pt x="522" y="170"/>
                      </a:lnTo>
                      <a:lnTo>
                        <a:pt x="522" y="170"/>
                      </a:lnTo>
                      <a:lnTo>
                        <a:pt x="522" y="176"/>
                      </a:lnTo>
                      <a:lnTo>
                        <a:pt x="524" y="181"/>
                      </a:lnTo>
                      <a:lnTo>
                        <a:pt x="527" y="186"/>
                      </a:lnTo>
                      <a:lnTo>
                        <a:pt x="529" y="191"/>
                      </a:lnTo>
                      <a:lnTo>
                        <a:pt x="529" y="191"/>
                      </a:lnTo>
                      <a:lnTo>
                        <a:pt x="522" y="195"/>
                      </a:lnTo>
                      <a:lnTo>
                        <a:pt x="514" y="196"/>
                      </a:lnTo>
                      <a:lnTo>
                        <a:pt x="507" y="196"/>
                      </a:lnTo>
                      <a:lnTo>
                        <a:pt x="499" y="196"/>
                      </a:lnTo>
                      <a:lnTo>
                        <a:pt x="484" y="193"/>
                      </a:lnTo>
                      <a:lnTo>
                        <a:pt x="477" y="191"/>
                      </a:lnTo>
                      <a:lnTo>
                        <a:pt x="470" y="191"/>
                      </a:lnTo>
                      <a:lnTo>
                        <a:pt x="470" y="191"/>
                      </a:lnTo>
                      <a:lnTo>
                        <a:pt x="462" y="191"/>
                      </a:lnTo>
                      <a:lnTo>
                        <a:pt x="455" y="190"/>
                      </a:lnTo>
                      <a:lnTo>
                        <a:pt x="447" y="188"/>
                      </a:lnTo>
                      <a:lnTo>
                        <a:pt x="439" y="185"/>
                      </a:lnTo>
                      <a:lnTo>
                        <a:pt x="432" y="180"/>
                      </a:lnTo>
                      <a:lnTo>
                        <a:pt x="428" y="174"/>
                      </a:lnTo>
                      <a:lnTo>
                        <a:pt x="423" y="167"/>
                      </a:lnTo>
                      <a:lnTo>
                        <a:pt x="423" y="163"/>
                      </a:lnTo>
                      <a:lnTo>
                        <a:pt x="422" y="158"/>
                      </a:lnTo>
                      <a:lnTo>
                        <a:pt x="422" y="158"/>
                      </a:lnTo>
                      <a:lnTo>
                        <a:pt x="423" y="156"/>
                      </a:lnTo>
                      <a:lnTo>
                        <a:pt x="425" y="153"/>
                      </a:lnTo>
                      <a:lnTo>
                        <a:pt x="428" y="150"/>
                      </a:lnTo>
                      <a:lnTo>
                        <a:pt x="429" y="148"/>
                      </a:lnTo>
                      <a:lnTo>
                        <a:pt x="429" y="148"/>
                      </a:lnTo>
                      <a:lnTo>
                        <a:pt x="424" y="145"/>
                      </a:lnTo>
                      <a:lnTo>
                        <a:pt x="420" y="141"/>
                      </a:lnTo>
                      <a:lnTo>
                        <a:pt x="414" y="136"/>
                      </a:lnTo>
                      <a:lnTo>
                        <a:pt x="409" y="129"/>
                      </a:lnTo>
                      <a:lnTo>
                        <a:pt x="399" y="113"/>
                      </a:lnTo>
                      <a:lnTo>
                        <a:pt x="389" y="95"/>
                      </a:lnTo>
                      <a:lnTo>
                        <a:pt x="381" y="75"/>
                      </a:lnTo>
                      <a:lnTo>
                        <a:pt x="374" y="57"/>
                      </a:lnTo>
                      <a:lnTo>
                        <a:pt x="369" y="41"/>
                      </a:lnTo>
                      <a:lnTo>
                        <a:pt x="367" y="29"/>
                      </a:lnTo>
                      <a:lnTo>
                        <a:pt x="367" y="29"/>
                      </a:lnTo>
                      <a:lnTo>
                        <a:pt x="367" y="22"/>
                      </a:lnTo>
                      <a:lnTo>
                        <a:pt x="367" y="2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1672788" y="4694386"/>
                  <a:ext cx="191372" cy="180292"/>
                </a:xfrm>
                <a:custGeom>
                  <a:rect b="b" l="l" r="r" t="t"/>
                  <a:pathLst>
                    <a:path extrusionOk="0" h="228" w="235">
                      <a:moveTo>
                        <a:pt x="235" y="114"/>
                      </a:moveTo>
                      <a:lnTo>
                        <a:pt x="235" y="114"/>
                      </a:lnTo>
                      <a:lnTo>
                        <a:pt x="225" y="120"/>
                      </a:lnTo>
                      <a:lnTo>
                        <a:pt x="212" y="126"/>
                      </a:lnTo>
                      <a:lnTo>
                        <a:pt x="183" y="140"/>
                      </a:lnTo>
                      <a:lnTo>
                        <a:pt x="170" y="148"/>
                      </a:lnTo>
                      <a:lnTo>
                        <a:pt x="158" y="157"/>
                      </a:lnTo>
                      <a:lnTo>
                        <a:pt x="153" y="162"/>
                      </a:lnTo>
                      <a:lnTo>
                        <a:pt x="150" y="166"/>
                      </a:lnTo>
                      <a:lnTo>
                        <a:pt x="149" y="172"/>
                      </a:lnTo>
                      <a:lnTo>
                        <a:pt x="148" y="177"/>
                      </a:lnTo>
                      <a:lnTo>
                        <a:pt x="148" y="177"/>
                      </a:lnTo>
                      <a:lnTo>
                        <a:pt x="148" y="202"/>
                      </a:lnTo>
                      <a:lnTo>
                        <a:pt x="148" y="202"/>
                      </a:lnTo>
                      <a:lnTo>
                        <a:pt x="148" y="205"/>
                      </a:lnTo>
                      <a:lnTo>
                        <a:pt x="145" y="209"/>
                      </a:lnTo>
                      <a:lnTo>
                        <a:pt x="143" y="212"/>
                      </a:lnTo>
                      <a:lnTo>
                        <a:pt x="140" y="217"/>
                      </a:lnTo>
                      <a:lnTo>
                        <a:pt x="135" y="219"/>
                      </a:lnTo>
                      <a:lnTo>
                        <a:pt x="129" y="223"/>
                      </a:lnTo>
                      <a:lnTo>
                        <a:pt x="122" y="224"/>
                      </a:lnTo>
                      <a:lnTo>
                        <a:pt x="114" y="225"/>
                      </a:lnTo>
                      <a:lnTo>
                        <a:pt x="114" y="225"/>
                      </a:lnTo>
                      <a:lnTo>
                        <a:pt x="109" y="224"/>
                      </a:lnTo>
                      <a:lnTo>
                        <a:pt x="104" y="221"/>
                      </a:lnTo>
                      <a:lnTo>
                        <a:pt x="99" y="219"/>
                      </a:lnTo>
                      <a:lnTo>
                        <a:pt x="95" y="215"/>
                      </a:lnTo>
                      <a:lnTo>
                        <a:pt x="88" y="208"/>
                      </a:lnTo>
                      <a:lnTo>
                        <a:pt x="81" y="202"/>
                      </a:lnTo>
                      <a:lnTo>
                        <a:pt x="81" y="202"/>
                      </a:lnTo>
                      <a:lnTo>
                        <a:pt x="75" y="206"/>
                      </a:lnTo>
                      <a:lnTo>
                        <a:pt x="71" y="209"/>
                      </a:lnTo>
                      <a:lnTo>
                        <a:pt x="59" y="213"/>
                      </a:lnTo>
                      <a:lnTo>
                        <a:pt x="50" y="219"/>
                      </a:lnTo>
                      <a:lnTo>
                        <a:pt x="45" y="224"/>
                      </a:lnTo>
                      <a:lnTo>
                        <a:pt x="41" y="228"/>
                      </a:lnTo>
                      <a:lnTo>
                        <a:pt x="41" y="228"/>
                      </a:lnTo>
                      <a:lnTo>
                        <a:pt x="27" y="213"/>
                      </a:lnTo>
                      <a:lnTo>
                        <a:pt x="14" y="198"/>
                      </a:lnTo>
                      <a:lnTo>
                        <a:pt x="4" y="186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177"/>
                      </a:lnTo>
                      <a:lnTo>
                        <a:pt x="2" y="173"/>
                      </a:lnTo>
                      <a:lnTo>
                        <a:pt x="4" y="170"/>
                      </a:lnTo>
                      <a:lnTo>
                        <a:pt x="12" y="164"/>
                      </a:lnTo>
                      <a:lnTo>
                        <a:pt x="19" y="158"/>
                      </a:lnTo>
                      <a:lnTo>
                        <a:pt x="21" y="155"/>
                      </a:lnTo>
                      <a:lnTo>
                        <a:pt x="22" y="151"/>
                      </a:lnTo>
                      <a:lnTo>
                        <a:pt x="22" y="151"/>
                      </a:lnTo>
                      <a:lnTo>
                        <a:pt x="21" y="147"/>
                      </a:lnTo>
                      <a:lnTo>
                        <a:pt x="19" y="142"/>
                      </a:lnTo>
                      <a:lnTo>
                        <a:pt x="15" y="139"/>
                      </a:lnTo>
                      <a:lnTo>
                        <a:pt x="12" y="135"/>
                      </a:lnTo>
                      <a:lnTo>
                        <a:pt x="7" y="132"/>
                      </a:lnTo>
                      <a:lnTo>
                        <a:pt x="4" y="127"/>
                      </a:lnTo>
                      <a:lnTo>
                        <a:pt x="2" y="124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2" y="114"/>
                      </a:lnTo>
                      <a:lnTo>
                        <a:pt x="3" y="111"/>
                      </a:lnTo>
                      <a:lnTo>
                        <a:pt x="5" y="107"/>
                      </a:lnTo>
                      <a:lnTo>
                        <a:pt x="8" y="104"/>
                      </a:lnTo>
                      <a:lnTo>
                        <a:pt x="18" y="98"/>
                      </a:lnTo>
                      <a:lnTo>
                        <a:pt x="27" y="93"/>
                      </a:lnTo>
                      <a:lnTo>
                        <a:pt x="37" y="88"/>
                      </a:lnTo>
                      <a:lnTo>
                        <a:pt x="48" y="82"/>
                      </a:lnTo>
                      <a:lnTo>
                        <a:pt x="54" y="76"/>
                      </a:lnTo>
                      <a:lnTo>
                        <a:pt x="58" y="73"/>
                      </a:lnTo>
                      <a:lnTo>
                        <a:pt x="59" y="70"/>
                      </a:lnTo>
                      <a:lnTo>
                        <a:pt x="59" y="70"/>
                      </a:lnTo>
                      <a:lnTo>
                        <a:pt x="63" y="63"/>
                      </a:lnTo>
                      <a:lnTo>
                        <a:pt x="65" y="57"/>
                      </a:lnTo>
                      <a:lnTo>
                        <a:pt x="67" y="44"/>
                      </a:lnTo>
                      <a:lnTo>
                        <a:pt x="68" y="32"/>
                      </a:lnTo>
                      <a:lnTo>
                        <a:pt x="69" y="21"/>
                      </a:lnTo>
                      <a:lnTo>
                        <a:pt x="72" y="17"/>
                      </a:lnTo>
                      <a:lnTo>
                        <a:pt x="73" y="13"/>
                      </a:lnTo>
                      <a:lnTo>
                        <a:pt x="76" y="10"/>
                      </a:lnTo>
                      <a:lnTo>
                        <a:pt x="80" y="6"/>
                      </a:lnTo>
                      <a:lnTo>
                        <a:pt x="86" y="4"/>
                      </a:lnTo>
                      <a:lnTo>
                        <a:pt x="92" y="2"/>
                      </a:lnTo>
                      <a:lnTo>
                        <a:pt x="100" y="0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33" y="0"/>
                      </a:lnTo>
                      <a:lnTo>
                        <a:pt x="145" y="2"/>
                      </a:lnTo>
                      <a:lnTo>
                        <a:pt x="158" y="3"/>
                      </a:lnTo>
                      <a:lnTo>
                        <a:pt x="171" y="5"/>
                      </a:lnTo>
                      <a:lnTo>
                        <a:pt x="182" y="9"/>
                      </a:lnTo>
                      <a:lnTo>
                        <a:pt x="190" y="13"/>
                      </a:lnTo>
                      <a:lnTo>
                        <a:pt x="194" y="15"/>
                      </a:lnTo>
                      <a:lnTo>
                        <a:pt x="195" y="19"/>
                      </a:lnTo>
                      <a:lnTo>
                        <a:pt x="195" y="19"/>
                      </a:lnTo>
                      <a:lnTo>
                        <a:pt x="199" y="27"/>
                      </a:lnTo>
                      <a:lnTo>
                        <a:pt x="202" y="35"/>
                      </a:lnTo>
                      <a:lnTo>
                        <a:pt x="203" y="50"/>
                      </a:lnTo>
                      <a:lnTo>
                        <a:pt x="203" y="56"/>
                      </a:lnTo>
                      <a:lnTo>
                        <a:pt x="206" y="60"/>
                      </a:lnTo>
                      <a:lnTo>
                        <a:pt x="209" y="63"/>
                      </a:lnTo>
                      <a:lnTo>
                        <a:pt x="212" y="64"/>
                      </a:lnTo>
                      <a:lnTo>
                        <a:pt x="220" y="66"/>
                      </a:lnTo>
                      <a:lnTo>
                        <a:pt x="220" y="66"/>
                      </a:lnTo>
                      <a:lnTo>
                        <a:pt x="220" y="82"/>
                      </a:lnTo>
                      <a:lnTo>
                        <a:pt x="221" y="95"/>
                      </a:lnTo>
                      <a:lnTo>
                        <a:pt x="224" y="101"/>
                      </a:lnTo>
                      <a:lnTo>
                        <a:pt x="225" y="105"/>
                      </a:lnTo>
                      <a:lnTo>
                        <a:pt x="228" y="110"/>
                      </a:lnTo>
                      <a:lnTo>
                        <a:pt x="232" y="114"/>
                      </a:lnTo>
                      <a:lnTo>
                        <a:pt x="232" y="114"/>
                      </a:lnTo>
                      <a:lnTo>
                        <a:pt x="235" y="114"/>
                      </a:lnTo>
                      <a:lnTo>
                        <a:pt x="235" y="11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4432147" y="5844148"/>
                  <a:ext cx="767125" cy="480781"/>
                </a:xfrm>
                <a:custGeom>
                  <a:rect b="b" l="l" r="r" t="t"/>
                  <a:pathLst>
                    <a:path extrusionOk="0" h="609" w="938">
                      <a:moveTo>
                        <a:pt x="82" y="609"/>
                      </a:moveTo>
                      <a:lnTo>
                        <a:pt x="82" y="609"/>
                      </a:lnTo>
                      <a:lnTo>
                        <a:pt x="110" y="589"/>
                      </a:lnTo>
                      <a:lnTo>
                        <a:pt x="136" y="568"/>
                      </a:lnTo>
                      <a:lnTo>
                        <a:pt x="184" y="532"/>
                      </a:lnTo>
                      <a:lnTo>
                        <a:pt x="207" y="514"/>
                      </a:lnTo>
                      <a:lnTo>
                        <a:pt x="231" y="501"/>
                      </a:lnTo>
                      <a:lnTo>
                        <a:pt x="254" y="489"/>
                      </a:lnTo>
                      <a:lnTo>
                        <a:pt x="265" y="484"/>
                      </a:lnTo>
                      <a:lnTo>
                        <a:pt x="277" y="481"/>
                      </a:lnTo>
                      <a:lnTo>
                        <a:pt x="277" y="481"/>
                      </a:lnTo>
                      <a:lnTo>
                        <a:pt x="293" y="475"/>
                      </a:lnTo>
                      <a:lnTo>
                        <a:pt x="311" y="472"/>
                      </a:lnTo>
                      <a:lnTo>
                        <a:pt x="331" y="471"/>
                      </a:lnTo>
                      <a:lnTo>
                        <a:pt x="350" y="469"/>
                      </a:lnTo>
                      <a:lnTo>
                        <a:pt x="371" y="469"/>
                      </a:lnTo>
                      <a:lnTo>
                        <a:pt x="390" y="471"/>
                      </a:lnTo>
                      <a:lnTo>
                        <a:pt x="411" y="473"/>
                      </a:lnTo>
                      <a:lnTo>
                        <a:pt x="431" y="476"/>
                      </a:lnTo>
                      <a:lnTo>
                        <a:pt x="448" y="480"/>
                      </a:lnTo>
                      <a:lnTo>
                        <a:pt x="465" y="484"/>
                      </a:lnTo>
                      <a:lnTo>
                        <a:pt x="480" y="489"/>
                      </a:lnTo>
                      <a:lnTo>
                        <a:pt x="493" y="495"/>
                      </a:lnTo>
                      <a:lnTo>
                        <a:pt x="503" y="502"/>
                      </a:lnTo>
                      <a:lnTo>
                        <a:pt x="510" y="507"/>
                      </a:lnTo>
                      <a:lnTo>
                        <a:pt x="512" y="511"/>
                      </a:lnTo>
                      <a:lnTo>
                        <a:pt x="515" y="514"/>
                      </a:lnTo>
                      <a:lnTo>
                        <a:pt x="515" y="518"/>
                      </a:lnTo>
                      <a:lnTo>
                        <a:pt x="515" y="521"/>
                      </a:lnTo>
                      <a:lnTo>
                        <a:pt x="515" y="521"/>
                      </a:lnTo>
                      <a:lnTo>
                        <a:pt x="515" y="533"/>
                      </a:lnTo>
                      <a:lnTo>
                        <a:pt x="517" y="543"/>
                      </a:lnTo>
                      <a:lnTo>
                        <a:pt x="520" y="551"/>
                      </a:lnTo>
                      <a:lnTo>
                        <a:pt x="527" y="559"/>
                      </a:lnTo>
                      <a:lnTo>
                        <a:pt x="534" y="565"/>
                      </a:lnTo>
                      <a:lnTo>
                        <a:pt x="543" y="570"/>
                      </a:lnTo>
                      <a:lnTo>
                        <a:pt x="554" y="574"/>
                      </a:lnTo>
                      <a:lnTo>
                        <a:pt x="567" y="578"/>
                      </a:lnTo>
                      <a:lnTo>
                        <a:pt x="579" y="580"/>
                      </a:lnTo>
                      <a:lnTo>
                        <a:pt x="592" y="581"/>
                      </a:lnTo>
                      <a:lnTo>
                        <a:pt x="621" y="583"/>
                      </a:lnTo>
                      <a:lnTo>
                        <a:pt x="651" y="583"/>
                      </a:lnTo>
                      <a:lnTo>
                        <a:pt x="680" y="583"/>
                      </a:lnTo>
                      <a:lnTo>
                        <a:pt x="680" y="583"/>
                      </a:lnTo>
                      <a:lnTo>
                        <a:pt x="728" y="583"/>
                      </a:lnTo>
                      <a:lnTo>
                        <a:pt x="769" y="581"/>
                      </a:lnTo>
                      <a:lnTo>
                        <a:pt x="787" y="579"/>
                      </a:lnTo>
                      <a:lnTo>
                        <a:pt x="805" y="575"/>
                      </a:lnTo>
                      <a:lnTo>
                        <a:pt x="820" y="572"/>
                      </a:lnTo>
                      <a:lnTo>
                        <a:pt x="835" y="567"/>
                      </a:lnTo>
                      <a:lnTo>
                        <a:pt x="847" y="562"/>
                      </a:lnTo>
                      <a:lnTo>
                        <a:pt x="858" y="555"/>
                      </a:lnTo>
                      <a:lnTo>
                        <a:pt x="868" y="545"/>
                      </a:lnTo>
                      <a:lnTo>
                        <a:pt x="875" y="535"/>
                      </a:lnTo>
                      <a:lnTo>
                        <a:pt x="882" y="524"/>
                      </a:lnTo>
                      <a:lnTo>
                        <a:pt x="886" y="510"/>
                      </a:lnTo>
                      <a:lnTo>
                        <a:pt x="889" y="495"/>
                      </a:lnTo>
                      <a:lnTo>
                        <a:pt x="890" y="476"/>
                      </a:lnTo>
                      <a:lnTo>
                        <a:pt x="890" y="476"/>
                      </a:lnTo>
                      <a:lnTo>
                        <a:pt x="889" y="473"/>
                      </a:lnTo>
                      <a:lnTo>
                        <a:pt x="888" y="468"/>
                      </a:lnTo>
                      <a:lnTo>
                        <a:pt x="881" y="460"/>
                      </a:lnTo>
                      <a:lnTo>
                        <a:pt x="873" y="452"/>
                      </a:lnTo>
                      <a:lnTo>
                        <a:pt x="862" y="443"/>
                      </a:lnTo>
                      <a:lnTo>
                        <a:pt x="852" y="433"/>
                      </a:lnTo>
                      <a:lnTo>
                        <a:pt x="844" y="421"/>
                      </a:lnTo>
                      <a:lnTo>
                        <a:pt x="840" y="414"/>
                      </a:lnTo>
                      <a:lnTo>
                        <a:pt x="837" y="407"/>
                      </a:lnTo>
                      <a:lnTo>
                        <a:pt x="836" y="400"/>
                      </a:lnTo>
                      <a:lnTo>
                        <a:pt x="835" y="392"/>
                      </a:lnTo>
                      <a:lnTo>
                        <a:pt x="835" y="392"/>
                      </a:lnTo>
                      <a:lnTo>
                        <a:pt x="836" y="380"/>
                      </a:lnTo>
                      <a:lnTo>
                        <a:pt x="837" y="367"/>
                      </a:lnTo>
                      <a:lnTo>
                        <a:pt x="840" y="356"/>
                      </a:lnTo>
                      <a:lnTo>
                        <a:pt x="844" y="343"/>
                      </a:lnTo>
                      <a:lnTo>
                        <a:pt x="850" y="333"/>
                      </a:lnTo>
                      <a:lnTo>
                        <a:pt x="854" y="321"/>
                      </a:lnTo>
                      <a:lnTo>
                        <a:pt x="867" y="300"/>
                      </a:lnTo>
                      <a:lnTo>
                        <a:pt x="881" y="281"/>
                      </a:lnTo>
                      <a:lnTo>
                        <a:pt x="893" y="261"/>
                      </a:lnTo>
                      <a:lnTo>
                        <a:pt x="906" y="244"/>
                      </a:lnTo>
                      <a:lnTo>
                        <a:pt x="915" y="227"/>
                      </a:lnTo>
                      <a:lnTo>
                        <a:pt x="915" y="227"/>
                      </a:lnTo>
                      <a:lnTo>
                        <a:pt x="912" y="223"/>
                      </a:lnTo>
                      <a:lnTo>
                        <a:pt x="907" y="219"/>
                      </a:lnTo>
                      <a:lnTo>
                        <a:pt x="894" y="207"/>
                      </a:lnTo>
                      <a:lnTo>
                        <a:pt x="889" y="200"/>
                      </a:lnTo>
                      <a:lnTo>
                        <a:pt x="884" y="193"/>
                      </a:lnTo>
                      <a:lnTo>
                        <a:pt x="881" y="185"/>
                      </a:lnTo>
                      <a:lnTo>
                        <a:pt x="879" y="176"/>
                      </a:lnTo>
                      <a:lnTo>
                        <a:pt x="879" y="176"/>
                      </a:lnTo>
                      <a:lnTo>
                        <a:pt x="879" y="166"/>
                      </a:lnTo>
                      <a:lnTo>
                        <a:pt x="883" y="159"/>
                      </a:lnTo>
                      <a:lnTo>
                        <a:pt x="885" y="152"/>
                      </a:lnTo>
                      <a:lnTo>
                        <a:pt x="886" y="146"/>
                      </a:lnTo>
                      <a:lnTo>
                        <a:pt x="886" y="146"/>
                      </a:lnTo>
                      <a:lnTo>
                        <a:pt x="891" y="143"/>
                      </a:lnTo>
                      <a:lnTo>
                        <a:pt x="892" y="141"/>
                      </a:lnTo>
                      <a:lnTo>
                        <a:pt x="893" y="139"/>
                      </a:lnTo>
                      <a:lnTo>
                        <a:pt x="893" y="135"/>
                      </a:lnTo>
                      <a:lnTo>
                        <a:pt x="891" y="129"/>
                      </a:lnTo>
                      <a:lnTo>
                        <a:pt x="888" y="117"/>
                      </a:lnTo>
                      <a:lnTo>
                        <a:pt x="885" y="112"/>
                      </a:lnTo>
                      <a:lnTo>
                        <a:pt x="886" y="106"/>
                      </a:lnTo>
                      <a:lnTo>
                        <a:pt x="886" y="106"/>
                      </a:lnTo>
                      <a:lnTo>
                        <a:pt x="896" y="108"/>
                      </a:lnTo>
                      <a:lnTo>
                        <a:pt x="904" y="108"/>
                      </a:lnTo>
                      <a:lnTo>
                        <a:pt x="911" y="106"/>
                      </a:lnTo>
                      <a:lnTo>
                        <a:pt x="917" y="102"/>
                      </a:lnTo>
                      <a:lnTo>
                        <a:pt x="923" y="99"/>
                      </a:lnTo>
                      <a:lnTo>
                        <a:pt x="929" y="93"/>
                      </a:lnTo>
                      <a:lnTo>
                        <a:pt x="934" y="87"/>
                      </a:lnTo>
                      <a:lnTo>
                        <a:pt x="938" y="81"/>
                      </a:lnTo>
                      <a:lnTo>
                        <a:pt x="938" y="81"/>
                      </a:lnTo>
                      <a:lnTo>
                        <a:pt x="926" y="79"/>
                      </a:lnTo>
                      <a:lnTo>
                        <a:pt x="913" y="78"/>
                      </a:lnTo>
                      <a:lnTo>
                        <a:pt x="907" y="76"/>
                      </a:lnTo>
                      <a:lnTo>
                        <a:pt x="901" y="74"/>
                      </a:lnTo>
                      <a:lnTo>
                        <a:pt x="897" y="70"/>
                      </a:lnTo>
                      <a:lnTo>
                        <a:pt x="893" y="66"/>
                      </a:lnTo>
                      <a:lnTo>
                        <a:pt x="893" y="66"/>
                      </a:lnTo>
                      <a:lnTo>
                        <a:pt x="884" y="69"/>
                      </a:lnTo>
                      <a:lnTo>
                        <a:pt x="876" y="72"/>
                      </a:lnTo>
                      <a:lnTo>
                        <a:pt x="868" y="76"/>
                      </a:lnTo>
                      <a:lnTo>
                        <a:pt x="856" y="77"/>
                      </a:lnTo>
                      <a:lnTo>
                        <a:pt x="856" y="77"/>
                      </a:lnTo>
                      <a:lnTo>
                        <a:pt x="840" y="76"/>
                      </a:lnTo>
                      <a:lnTo>
                        <a:pt x="827" y="72"/>
                      </a:lnTo>
                      <a:lnTo>
                        <a:pt x="813" y="68"/>
                      </a:lnTo>
                      <a:lnTo>
                        <a:pt x="801" y="61"/>
                      </a:lnTo>
                      <a:lnTo>
                        <a:pt x="777" y="47"/>
                      </a:lnTo>
                      <a:lnTo>
                        <a:pt x="754" y="32"/>
                      </a:lnTo>
                      <a:lnTo>
                        <a:pt x="754" y="32"/>
                      </a:lnTo>
                      <a:lnTo>
                        <a:pt x="747" y="28"/>
                      </a:lnTo>
                      <a:lnTo>
                        <a:pt x="744" y="23"/>
                      </a:lnTo>
                      <a:lnTo>
                        <a:pt x="736" y="11"/>
                      </a:lnTo>
                      <a:lnTo>
                        <a:pt x="731" y="7"/>
                      </a:lnTo>
                      <a:lnTo>
                        <a:pt x="725" y="3"/>
                      </a:lnTo>
                      <a:lnTo>
                        <a:pt x="717" y="0"/>
                      </a:lnTo>
                      <a:lnTo>
                        <a:pt x="706" y="0"/>
                      </a:lnTo>
                      <a:lnTo>
                        <a:pt x="706" y="0"/>
                      </a:lnTo>
                      <a:lnTo>
                        <a:pt x="698" y="1"/>
                      </a:lnTo>
                      <a:lnTo>
                        <a:pt x="690" y="3"/>
                      </a:lnTo>
                      <a:lnTo>
                        <a:pt x="682" y="6"/>
                      </a:lnTo>
                      <a:lnTo>
                        <a:pt x="674" y="7"/>
                      </a:lnTo>
                      <a:lnTo>
                        <a:pt x="674" y="7"/>
                      </a:lnTo>
                      <a:lnTo>
                        <a:pt x="676" y="9"/>
                      </a:lnTo>
                      <a:lnTo>
                        <a:pt x="677" y="13"/>
                      </a:lnTo>
                      <a:lnTo>
                        <a:pt x="677" y="20"/>
                      </a:lnTo>
                      <a:lnTo>
                        <a:pt x="676" y="26"/>
                      </a:lnTo>
                      <a:lnTo>
                        <a:pt x="674" y="32"/>
                      </a:lnTo>
                      <a:lnTo>
                        <a:pt x="674" y="32"/>
                      </a:lnTo>
                      <a:lnTo>
                        <a:pt x="657" y="33"/>
                      </a:lnTo>
                      <a:lnTo>
                        <a:pt x="639" y="34"/>
                      </a:lnTo>
                      <a:lnTo>
                        <a:pt x="618" y="37"/>
                      </a:lnTo>
                      <a:lnTo>
                        <a:pt x="598" y="40"/>
                      </a:lnTo>
                      <a:lnTo>
                        <a:pt x="577" y="45"/>
                      </a:lnTo>
                      <a:lnTo>
                        <a:pt x="556" y="51"/>
                      </a:lnTo>
                      <a:lnTo>
                        <a:pt x="538" y="57"/>
                      </a:lnTo>
                      <a:lnTo>
                        <a:pt x="523" y="66"/>
                      </a:lnTo>
                      <a:lnTo>
                        <a:pt x="523" y="66"/>
                      </a:lnTo>
                      <a:lnTo>
                        <a:pt x="520" y="67"/>
                      </a:lnTo>
                      <a:lnTo>
                        <a:pt x="518" y="70"/>
                      </a:lnTo>
                      <a:lnTo>
                        <a:pt x="516" y="76"/>
                      </a:lnTo>
                      <a:lnTo>
                        <a:pt x="515" y="84"/>
                      </a:lnTo>
                      <a:lnTo>
                        <a:pt x="514" y="93"/>
                      </a:lnTo>
                      <a:lnTo>
                        <a:pt x="512" y="112"/>
                      </a:lnTo>
                      <a:lnTo>
                        <a:pt x="511" y="118"/>
                      </a:lnTo>
                      <a:lnTo>
                        <a:pt x="510" y="122"/>
                      </a:lnTo>
                      <a:lnTo>
                        <a:pt x="508" y="124"/>
                      </a:lnTo>
                      <a:lnTo>
                        <a:pt x="508" y="124"/>
                      </a:lnTo>
                      <a:lnTo>
                        <a:pt x="504" y="127"/>
                      </a:lnTo>
                      <a:lnTo>
                        <a:pt x="501" y="129"/>
                      </a:lnTo>
                      <a:lnTo>
                        <a:pt x="492" y="132"/>
                      </a:lnTo>
                      <a:lnTo>
                        <a:pt x="486" y="135"/>
                      </a:lnTo>
                      <a:lnTo>
                        <a:pt x="481" y="138"/>
                      </a:lnTo>
                      <a:lnTo>
                        <a:pt x="478" y="141"/>
                      </a:lnTo>
                      <a:lnTo>
                        <a:pt x="474" y="146"/>
                      </a:lnTo>
                      <a:lnTo>
                        <a:pt x="474" y="146"/>
                      </a:lnTo>
                      <a:lnTo>
                        <a:pt x="463" y="176"/>
                      </a:lnTo>
                      <a:lnTo>
                        <a:pt x="449" y="206"/>
                      </a:lnTo>
                      <a:lnTo>
                        <a:pt x="441" y="221"/>
                      </a:lnTo>
                      <a:lnTo>
                        <a:pt x="433" y="235"/>
                      </a:lnTo>
                      <a:lnTo>
                        <a:pt x="424" y="249"/>
                      </a:lnTo>
                      <a:lnTo>
                        <a:pt x="415" y="262"/>
                      </a:lnTo>
                      <a:lnTo>
                        <a:pt x="403" y="274"/>
                      </a:lnTo>
                      <a:lnTo>
                        <a:pt x="393" y="285"/>
                      </a:lnTo>
                      <a:lnTo>
                        <a:pt x="380" y="295"/>
                      </a:lnTo>
                      <a:lnTo>
                        <a:pt x="366" y="304"/>
                      </a:lnTo>
                      <a:lnTo>
                        <a:pt x="352" y="309"/>
                      </a:lnTo>
                      <a:lnTo>
                        <a:pt x="336" y="315"/>
                      </a:lnTo>
                      <a:lnTo>
                        <a:pt x="320" y="319"/>
                      </a:lnTo>
                      <a:lnTo>
                        <a:pt x="302" y="320"/>
                      </a:lnTo>
                      <a:lnTo>
                        <a:pt x="302" y="320"/>
                      </a:lnTo>
                      <a:lnTo>
                        <a:pt x="288" y="319"/>
                      </a:lnTo>
                      <a:lnTo>
                        <a:pt x="275" y="315"/>
                      </a:lnTo>
                      <a:lnTo>
                        <a:pt x="270" y="313"/>
                      </a:lnTo>
                      <a:lnTo>
                        <a:pt x="264" y="309"/>
                      </a:lnTo>
                      <a:lnTo>
                        <a:pt x="259" y="306"/>
                      </a:lnTo>
                      <a:lnTo>
                        <a:pt x="255" y="300"/>
                      </a:lnTo>
                      <a:lnTo>
                        <a:pt x="255" y="300"/>
                      </a:lnTo>
                      <a:lnTo>
                        <a:pt x="191" y="300"/>
                      </a:lnTo>
                      <a:lnTo>
                        <a:pt x="191" y="300"/>
                      </a:lnTo>
                      <a:lnTo>
                        <a:pt x="191" y="300"/>
                      </a:lnTo>
                      <a:lnTo>
                        <a:pt x="175" y="281"/>
                      </a:lnTo>
                      <a:lnTo>
                        <a:pt x="163" y="265"/>
                      </a:lnTo>
                      <a:lnTo>
                        <a:pt x="163" y="265"/>
                      </a:lnTo>
                      <a:lnTo>
                        <a:pt x="143" y="263"/>
                      </a:lnTo>
                      <a:lnTo>
                        <a:pt x="134" y="265"/>
                      </a:lnTo>
                      <a:lnTo>
                        <a:pt x="130" y="266"/>
                      </a:lnTo>
                      <a:lnTo>
                        <a:pt x="126" y="268"/>
                      </a:lnTo>
                      <a:lnTo>
                        <a:pt x="126" y="268"/>
                      </a:lnTo>
                      <a:lnTo>
                        <a:pt x="123" y="270"/>
                      </a:lnTo>
                      <a:lnTo>
                        <a:pt x="122" y="275"/>
                      </a:lnTo>
                      <a:lnTo>
                        <a:pt x="121" y="283"/>
                      </a:lnTo>
                      <a:lnTo>
                        <a:pt x="122" y="305"/>
                      </a:lnTo>
                      <a:lnTo>
                        <a:pt x="122" y="305"/>
                      </a:lnTo>
                      <a:lnTo>
                        <a:pt x="121" y="309"/>
                      </a:lnTo>
                      <a:lnTo>
                        <a:pt x="119" y="314"/>
                      </a:lnTo>
                      <a:lnTo>
                        <a:pt x="115" y="320"/>
                      </a:lnTo>
                      <a:lnTo>
                        <a:pt x="111" y="324"/>
                      </a:lnTo>
                      <a:lnTo>
                        <a:pt x="100" y="335"/>
                      </a:lnTo>
                      <a:lnTo>
                        <a:pt x="88" y="343"/>
                      </a:lnTo>
                      <a:lnTo>
                        <a:pt x="81" y="346"/>
                      </a:lnTo>
                      <a:lnTo>
                        <a:pt x="74" y="349"/>
                      </a:lnTo>
                      <a:lnTo>
                        <a:pt x="67" y="351"/>
                      </a:lnTo>
                      <a:lnTo>
                        <a:pt x="59" y="351"/>
                      </a:lnTo>
                      <a:lnTo>
                        <a:pt x="52" y="351"/>
                      </a:lnTo>
                      <a:lnTo>
                        <a:pt x="44" y="351"/>
                      </a:lnTo>
                      <a:lnTo>
                        <a:pt x="37" y="349"/>
                      </a:lnTo>
                      <a:lnTo>
                        <a:pt x="30" y="345"/>
                      </a:lnTo>
                      <a:lnTo>
                        <a:pt x="30" y="345"/>
                      </a:lnTo>
                      <a:lnTo>
                        <a:pt x="0" y="345"/>
                      </a:lnTo>
                      <a:lnTo>
                        <a:pt x="0" y="362"/>
                      </a:lnTo>
                      <a:lnTo>
                        <a:pt x="0" y="362"/>
                      </a:lnTo>
                      <a:lnTo>
                        <a:pt x="0" y="362"/>
                      </a:lnTo>
                      <a:lnTo>
                        <a:pt x="6" y="374"/>
                      </a:lnTo>
                      <a:lnTo>
                        <a:pt x="11" y="387"/>
                      </a:lnTo>
                      <a:lnTo>
                        <a:pt x="15" y="402"/>
                      </a:lnTo>
                      <a:lnTo>
                        <a:pt x="19" y="421"/>
                      </a:lnTo>
                      <a:lnTo>
                        <a:pt x="19" y="421"/>
                      </a:lnTo>
                      <a:lnTo>
                        <a:pt x="21" y="429"/>
                      </a:lnTo>
                      <a:lnTo>
                        <a:pt x="25" y="437"/>
                      </a:lnTo>
                      <a:lnTo>
                        <a:pt x="29" y="444"/>
                      </a:lnTo>
                      <a:lnTo>
                        <a:pt x="35" y="450"/>
                      </a:lnTo>
                      <a:lnTo>
                        <a:pt x="46" y="461"/>
                      </a:lnTo>
                      <a:lnTo>
                        <a:pt x="60" y="473"/>
                      </a:lnTo>
                      <a:lnTo>
                        <a:pt x="74" y="484"/>
                      </a:lnTo>
                      <a:lnTo>
                        <a:pt x="80" y="490"/>
                      </a:lnTo>
                      <a:lnTo>
                        <a:pt x="86" y="496"/>
                      </a:lnTo>
                      <a:lnTo>
                        <a:pt x="90" y="503"/>
                      </a:lnTo>
                      <a:lnTo>
                        <a:pt x="94" y="510"/>
                      </a:lnTo>
                      <a:lnTo>
                        <a:pt x="96" y="517"/>
                      </a:lnTo>
                      <a:lnTo>
                        <a:pt x="96" y="525"/>
                      </a:lnTo>
                      <a:lnTo>
                        <a:pt x="96" y="525"/>
                      </a:lnTo>
                      <a:lnTo>
                        <a:pt x="79" y="525"/>
                      </a:lnTo>
                      <a:lnTo>
                        <a:pt x="79" y="525"/>
                      </a:lnTo>
                      <a:lnTo>
                        <a:pt x="79" y="525"/>
                      </a:lnTo>
                      <a:lnTo>
                        <a:pt x="73" y="527"/>
                      </a:lnTo>
                      <a:lnTo>
                        <a:pt x="68" y="529"/>
                      </a:lnTo>
                      <a:lnTo>
                        <a:pt x="65" y="533"/>
                      </a:lnTo>
                      <a:lnTo>
                        <a:pt x="61" y="537"/>
                      </a:lnTo>
                      <a:lnTo>
                        <a:pt x="59" y="542"/>
                      </a:lnTo>
                      <a:lnTo>
                        <a:pt x="57" y="548"/>
                      </a:lnTo>
                      <a:lnTo>
                        <a:pt x="56" y="552"/>
                      </a:lnTo>
                      <a:lnTo>
                        <a:pt x="56" y="558"/>
                      </a:lnTo>
                      <a:lnTo>
                        <a:pt x="56" y="558"/>
                      </a:lnTo>
                      <a:lnTo>
                        <a:pt x="57" y="566"/>
                      </a:lnTo>
                      <a:lnTo>
                        <a:pt x="59" y="573"/>
                      </a:lnTo>
                      <a:lnTo>
                        <a:pt x="61" y="580"/>
                      </a:lnTo>
                      <a:lnTo>
                        <a:pt x="66" y="586"/>
                      </a:lnTo>
                      <a:lnTo>
                        <a:pt x="74" y="597"/>
                      </a:lnTo>
                      <a:lnTo>
                        <a:pt x="82" y="605"/>
                      </a:lnTo>
                      <a:lnTo>
                        <a:pt x="82" y="605"/>
                      </a:lnTo>
                      <a:lnTo>
                        <a:pt x="82" y="609"/>
                      </a:lnTo>
                      <a:lnTo>
                        <a:pt x="82" y="6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4363450" y="5659111"/>
                  <a:ext cx="297690" cy="491851"/>
                </a:xfrm>
                <a:custGeom>
                  <a:rect b="b" l="l" r="r" t="t"/>
                  <a:pathLst>
                    <a:path extrusionOk="0" h="624" w="364"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1" y="5"/>
                      </a:lnTo>
                      <a:lnTo>
                        <a:pt x="72" y="8"/>
                      </a:lnTo>
                      <a:lnTo>
                        <a:pt x="68" y="11"/>
                      </a:lnTo>
                      <a:lnTo>
                        <a:pt x="65" y="14"/>
                      </a:lnTo>
                      <a:lnTo>
                        <a:pt x="64" y="17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31"/>
                      </a:lnTo>
                      <a:lnTo>
                        <a:pt x="66" y="39"/>
                      </a:lnTo>
                      <a:lnTo>
                        <a:pt x="69" y="46"/>
                      </a:lnTo>
                      <a:lnTo>
                        <a:pt x="74" y="53"/>
                      </a:lnTo>
                      <a:lnTo>
                        <a:pt x="77" y="59"/>
                      </a:lnTo>
                      <a:lnTo>
                        <a:pt x="81" y="66"/>
                      </a:lnTo>
                      <a:lnTo>
                        <a:pt x="83" y="73"/>
                      </a:lnTo>
                      <a:lnTo>
                        <a:pt x="84" y="81"/>
                      </a:lnTo>
                      <a:lnTo>
                        <a:pt x="84" y="81"/>
                      </a:lnTo>
                      <a:lnTo>
                        <a:pt x="83" y="92"/>
                      </a:lnTo>
                      <a:lnTo>
                        <a:pt x="81" y="103"/>
                      </a:lnTo>
                      <a:lnTo>
                        <a:pt x="77" y="113"/>
                      </a:lnTo>
                      <a:lnTo>
                        <a:pt x="74" y="122"/>
                      </a:lnTo>
                      <a:lnTo>
                        <a:pt x="66" y="142"/>
                      </a:lnTo>
                      <a:lnTo>
                        <a:pt x="64" y="152"/>
                      </a:lnTo>
                      <a:lnTo>
                        <a:pt x="63" y="161"/>
                      </a:lnTo>
                      <a:lnTo>
                        <a:pt x="63" y="161"/>
                      </a:lnTo>
                      <a:lnTo>
                        <a:pt x="64" y="167"/>
                      </a:lnTo>
                      <a:lnTo>
                        <a:pt x="65" y="171"/>
                      </a:lnTo>
                      <a:lnTo>
                        <a:pt x="68" y="173"/>
                      </a:lnTo>
                      <a:lnTo>
                        <a:pt x="72" y="174"/>
                      </a:lnTo>
                      <a:lnTo>
                        <a:pt x="80" y="173"/>
                      </a:lnTo>
                      <a:lnTo>
                        <a:pt x="89" y="172"/>
                      </a:lnTo>
                      <a:lnTo>
                        <a:pt x="89" y="172"/>
                      </a:lnTo>
                      <a:lnTo>
                        <a:pt x="102" y="172"/>
                      </a:lnTo>
                      <a:lnTo>
                        <a:pt x="112" y="172"/>
                      </a:lnTo>
                      <a:lnTo>
                        <a:pt x="122" y="173"/>
                      </a:lnTo>
                      <a:lnTo>
                        <a:pt x="129" y="176"/>
                      </a:lnTo>
                      <a:lnTo>
                        <a:pt x="135" y="181"/>
                      </a:lnTo>
                      <a:lnTo>
                        <a:pt x="140" y="187"/>
                      </a:lnTo>
                      <a:lnTo>
                        <a:pt x="142" y="195"/>
                      </a:lnTo>
                      <a:lnTo>
                        <a:pt x="143" y="205"/>
                      </a:lnTo>
                      <a:lnTo>
                        <a:pt x="143" y="205"/>
                      </a:lnTo>
                      <a:lnTo>
                        <a:pt x="143" y="212"/>
                      </a:lnTo>
                      <a:lnTo>
                        <a:pt x="141" y="219"/>
                      </a:lnTo>
                      <a:lnTo>
                        <a:pt x="138" y="226"/>
                      </a:lnTo>
                      <a:lnTo>
                        <a:pt x="135" y="232"/>
                      </a:lnTo>
                      <a:lnTo>
                        <a:pt x="127" y="243"/>
                      </a:lnTo>
                      <a:lnTo>
                        <a:pt x="118" y="253"/>
                      </a:lnTo>
                      <a:lnTo>
                        <a:pt x="109" y="265"/>
                      </a:lnTo>
                      <a:lnTo>
                        <a:pt x="100" y="278"/>
                      </a:lnTo>
                      <a:lnTo>
                        <a:pt x="97" y="284"/>
                      </a:lnTo>
                      <a:lnTo>
                        <a:pt x="95" y="291"/>
                      </a:lnTo>
                      <a:lnTo>
                        <a:pt x="92" y="299"/>
                      </a:lnTo>
                      <a:lnTo>
                        <a:pt x="92" y="307"/>
                      </a:lnTo>
                      <a:lnTo>
                        <a:pt x="92" y="307"/>
                      </a:lnTo>
                      <a:lnTo>
                        <a:pt x="94" y="321"/>
                      </a:lnTo>
                      <a:lnTo>
                        <a:pt x="96" y="335"/>
                      </a:lnTo>
                      <a:lnTo>
                        <a:pt x="100" y="348"/>
                      </a:lnTo>
                      <a:lnTo>
                        <a:pt x="105" y="360"/>
                      </a:lnTo>
                      <a:lnTo>
                        <a:pt x="114" y="385"/>
                      </a:lnTo>
                      <a:lnTo>
                        <a:pt x="117" y="396"/>
                      </a:lnTo>
                      <a:lnTo>
                        <a:pt x="118" y="408"/>
                      </a:lnTo>
                      <a:lnTo>
                        <a:pt x="118" y="408"/>
                      </a:lnTo>
                      <a:lnTo>
                        <a:pt x="118" y="414"/>
                      </a:lnTo>
                      <a:lnTo>
                        <a:pt x="117" y="420"/>
                      </a:lnTo>
                      <a:lnTo>
                        <a:pt x="113" y="432"/>
                      </a:lnTo>
                      <a:lnTo>
                        <a:pt x="107" y="442"/>
                      </a:lnTo>
                      <a:lnTo>
                        <a:pt x="99" y="451"/>
                      </a:lnTo>
                      <a:lnTo>
                        <a:pt x="91" y="459"/>
                      </a:lnTo>
                      <a:lnTo>
                        <a:pt x="81" y="466"/>
                      </a:lnTo>
                      <a:lnTo>
                        <a:pt x="59" y="480"/>
                      </a:lnTo>
                      <a:lnTo>
                        <a:pt x="37" y="493"/>
                      </a:lnTo>
                      <a:lnTo>
                        <a:pt x="28" y="500"/>
                      </a:lnTo>
                      <a:lnTo>
                        <a:pt x="19" y="508"/>
                      </a:lnTo>
                      <a:lnTo>
                        <a:pt x="11" y="516"/>
                      </a:lnTo>
                      <a:lnTo>
                        <a:pt x="5" y="525"/>
                      </a:lnTo>
                      <a:lnTo>
                        <a:pt x="2" y="535"/>
                      </a:lnTo>
                      <a:lnTo>
                        <a:pt x="0" y="541"/>
                      </a:lnTo>
                      <a:lnTo>
                        <a:pt x="0" y="547"/>
                      </a:lnTo>
                      <a:lnTo>
                        <a:pt x="0" y="547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6" y="555"/>
                      </a:lnTo>
                      <a:lnTo>
                        <a:pt x="11" y="558"/>
                      </a:lnTo>
                      <a:lnTo>
                        <a:pt x="11" y="558"/>
                      </a:lnTo>
                      <a:lnTo>
                        <a:pt x="11" y="572"/>
                      </a:lnTo>
                      <a:lnTo>
                        <a:pt x="11" y="572"/>
                      </a:lnTo>
                      <a:lnTo>
                        <a:pt x="11" y="572"/>
                      </a:lnTo>
                      <a:lnTo>
                        <a:pt x="6" y="587"/>
                      </a:lnTo>
                      <a:lnTo>
                        <a:pt x="5" y="594"/>
                      </a:lnTo>
                      <a:lnTo>
                        <a:pt x="4" y="602"/>
                      </a:lnTo>
                      <a:lnTo>
                        <a:pt x="4" y="602"/>
                      </a:lnTo>
                      <a:lnTo>
                        <a:pt x="5" y="605"/>
                      </a:lnTo>
                      <a:lnTo>
                        <a:pt x="8" y="610"/>
                      </a:lnTo>
                      <a:lnTo>
                        <a:pt x="14" y="614"/>
                      </a:lnTo>
                      <a:lnTo>
                        <a:pt x="20" y="617"/>
                      </a:lnTo>
                      <a:lnTo>
                        <a:pt x="35" y="622"/>
                      </a:lnTo>
                      <a:lnTo>
                        <a:pt x="42" y="623"/>
                      </a:lnTo>
                      <a:lnTo>
                        <a:pt x="48" y="624"/>
                      </a:lnTo>
                      <a:lnTo>
                        <a:pt x="48" y="624"/>
                      </a:lnTo>
                      <a:lnTo>
                        <a:pt x="53" y="623"/>
                      </a:lnTo>
                      <a:lnTo>
                        <a:pt x="58" y="620"/>
                      </a:lnTo>
                      <a:lnTo>
                        <a:pt x="63" y="617"/>
                      </a:lnTo>
                      <a:lnTo>
                        <a:pt x="67" y="612"/>
                      </a:lnTo>
                      <a:lnTo>
                        <a:pt x="75" y="602"/>
                      </a:lnTo>
                      <a:lnTo>
                        <a:pt x="81" y="594"/>
                      </a:lnTo>
                      <a:lnTo>
                        <a:pt x="81" y="594"/>
                      </a:lnTo>
                      <a:lnTo>
                        <a:pt x="84" y="580"/>
                      </a:lnTo>
                      <a:lnTo>
                        <a:pt x="114" y="580"/>
                      </a:lnTo>
                      <a:lnTo>
                        <a:pt x="114" y="580"/>
                      </a:lnTo>
                      <a:lnTo>
                        <a:pt x="114" y="580"/>
                      </a:lnTo>
                      <a:lnTo>
                        <a:pt x="121" y="584"/>
                      </a:lnTo>
                      <a:lnTo>
                        <a:pt x="128" y="586"/>
                      </a:lnTo>
                      <a:lnTo>
                        <a:pt x="136" y="586"/>
                      </a:lnTo>
                      <a:lnTo>
                        <a:pt x="143" y="586"/>
                      </a:lnTo>
                      <a:lnTo>
                        <a:pt x="151" y="586"/>
                      </a:lnTo>
                      <a:lnTo>
                        <a:pt x="158" y="584"/>
                      </a:lnTo>
                      <a:lnTo>
                        <a:pt x="165" y="581"/>
                      </a:lnTo>
                      <a:lnTo>
                        <a:pt x="172" y="578"/>
                      </a:lnTo>
                      <a:lnTo>
                        <a:pt x="184" y="570"/>
                      </a:lnTo>
                      <a:lnTo>
                        <a:pt x="195" y="559"/>
                      </a:lnTo>
                      <a:lnTo>
                        <a:pt x="199" y="555"/>
                      </a:lnTo>
                      <a:lnTo>
                        <a:pt x="203" y="549"/>
                      </a:lnTo>
                      <a:lnTo>
                        <a:pt x="205" y="544"/>
                      </a:lnTo>
                      <a:lnTo>
                        <a:pt x="206" y="540"/>
                      </a:lnTo>
                      <a:lnTo>
                        <a:pt x="206" y="540"/>
                      </a:lnTo>
                      <a:lnTo>
                        <a:pt x="205" y="518"/>
                      </a:lnTo>
                      <a:lnTo>
                        <a:pt x="206" y="510"/>
                      </a:lnTo>
                      <a:lnTo>
                        <a:pt x="207" y="505"/>
                      </a:lnTo>
                      <a:lnTo>
                        <a:pt x="210" y="503"/>
                      </a:lnTo>
                      <a:lnTo>
                        <a:pt x="210" y="503"/>
                      </a:lnTo>
                      <a:lnTo>
                        <a:pt x="214" y="501"/>
                      </a:lnTo>
                      <a:lnTo>
                        <a:pt x="218" y="500"/>
                      </a:lnTo>
                      <a:lnTo>
                        <a:pt x="227" y="500"/>
                      </a:lnTo>
                      <a:lnTo>
                        <a:pt x="236" y="502"/>
                      </a:lnTo>
                      <a:lnTo>
                        <a:pt x="247" y="503"/>
                      </a:lnTo>
                      <a:lnTo>
                        <a:pt x="247" y="503"/>
                      </a:lnTo>
                      <a:lnTo>
                        <a:pt x="247" y="492"/>
                      </a:lnTo>
                      <a:lnTo>
                        <a:pt x="249" y="481"/>
                      </a:lnTo>
                      <a:lnTo>
                        <a:pt x="251" y="473"/>
                      </a:lnTo>
                      <a:lnTo>
                        <a:pt x="255" y="465"/>
                      </a:lnTo>
                      <a:lnTo>
                        <a:pt x="259" y="458"/>
                      </a:lnTo>
                      <a:lnTo>
                        <a:pt x="265" y="451"/>
                      </a:lnTo>
                      <a:lnTo>
                        <a:pt x="277" y="440"/>
                      </a:lnTo>
                      <a:lnTo>
                        <a:pt x="289" y="431"/>
                      </a:lnTo>
                      <a:lnTo>
                        <a:pt x="302" y="421"/>
                      </a:lnTo>
                      <a:lnTo>
                        <a:pt x="315" y="411"/>
                      </a:lnTo>
                      <a:lnTo>
                        <a:pt x="319" y="405"/>
                      </a:lnTo>
                      <a:lnTo>
                        <a:pt x="324" y="400"/>
                      </a:lnTo>
                      <a:lnTo>
                        <a:pt x="324" y="400"/>
                      </a:lnTo>
                      <a:lnTo>
                        <a:pt x="328" y="395"/>
                      </a:lnTo>
                      <a:lnTo>
                        <a:pt x="331" y="389"/>
                      </a:lnTo>
                      <a:lnTo>
                        <a:pt x="332" y="383"/>
                      </a:lnTo>
                      <a:lnTo>
                        <a:pt x="332" y="379"/>
                      </a:lnTo>
                      <a:lnTo>
                        <a:pt x="332" y="366"/>
                      </a:lnTo>
                      <a:lnTo>
                        <a:pt x="333" y="359"/>
                      </a:lnTo>
                      <a:lnTo>
                        <a:pt x="334" y="352"/>
                      </a:lnTo>
                      <a:lnTo>
                        <a:pt x="334" y="352"/>
                      </a:lnTo>
                      <a:lnTo>
                        <a:pt x="336" y="348"/>
                      </a:lnTo>
                      <a:lnTo>
                        <a:pt x="341" y="344"/>
                      </a:lnTo>
                      <a:lnTo>
                        <a:pt x="350" y="336"/>
                      </a:lnTo>
                      <a:lnTo>
                        <a:pt x="356" y="332"/>
                      </a:lnTo>
                      <a:lnTo>
                        <a:pt x="359" y="327"/>
                      </a:lnTo>
                      <a:lnTo>
                        <a:pt x="363" y="321"/>
                      </a:lnTo>
                      <a:lnTo>
                        <a:pt x="364" y="316"/>
                      </a:lnTo>
                      <a:lnTo>
                        <a:pt x="364" y="316"/>
                      </a:lnTo>
                      <a:lnTo>
                        <a:pt x="363" y="310"/>
                      </a:lnTo>
                      <a:lnTo>
                        <a:pt x="362" y="305"/>
                      </a:lnTo>
                      <a:lnTo>
                        <a:pt x="356" y="297"/>
                      </a:lnTo>
                      <a:lnTo>
                        <a:pt x="351" y="288"/>
                      </a:lnTo>
                      <a:lnTo>
                        <a:pt x="350" y="283"/>
                      </a:lnTo>
                      <a:lnTo>
                        <a:pt x="349" y="279"/>
                      </a:lnTo>
                      <a:lnTo>
                        <a:pt x="349" y="279"/>
                      </a:lnTo>
                      <a:lnTo>
                        <a:pt x="340" y="268"/>
                      </a:lnTo>
                      <a:lnTo>
                        <a:pt x="333" y="257"/>
                      </a:lnTo>
                      <a:lnTo>
                        <a:pt x="327" y="244"/>
                      </a:lnTo>
                      <a:lnTo>
                        <a:pt x="321" y="232"/>
                      </a:lnTo>
                      <a:lnTo>
                        <a:pt x="313" y="204"/>
                      </a:lnTo>
                      <a:lnTo>
                        <a:pt x="306" y="175"/>
                      </a:lnTo>
                      <a:lnTo>
                        <a:pt x="298" y="148"/>
                      </a:lnTo>
                      <a:lnTo>
                        <a:pt x="294" y="134"/>
                      </a:lnTo>
                      <a:lnTo>
                        <a:pt x="288" y="121"/>
                      </a:lnTo>
                      <a:lnTo>
                        <a:pt x="281" y="110"/>
                      </a:lnTo>
                      <a:lnTo>
                        <a:pt x="272" y="99"/>
                      </a:lnTo>
                      <a:lnTo>
                        <a:pt x="263" y="90"/>
                      </a:lnTo>
                      <a:lnTo>
                        <a:pt x="250" y="81"/>
                      </a:lnTo>
                      <a:lnTo>
                        <a:pt x="250" y="81"/>
                      </a:lnTo>
                      <a:lnTo>
                        <a:pt x="241" y="73"/>
                      </a:lnTo>
                      <a:lnTo>
                        <a:pt x="231" y="64"/>
                      </a:lnTo>
                      <a:lnTo>
                        <a:pt x="226" y="60"/>
                      </a:lnTo>
                      <a:lnTo>
                        <a:pt x="220" y="58"/>
                      </a:lnTo>
                      <a:lnTo>
                        <a:pt x="213" y="55"/>
                      </a:lnTo>
                      <a:lnTo>
                        <a:pt x="206" y="55"/>
                      </a:lnTo>
                      <a:lnTo>
                        <a:pt x="206" y="55"/>
                      </a:lnTo>
                      <a:lnTo>
                        <a:pt x="194" y="57"/>
                      </a:lnTo>
                      <a:lnTo>
                        <a:pt x="182" y="59"/>
                      </a:lnTo>
                      <a:lnTo>
                        <a:pt x="170" y="61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1" y="61"/>
                      </a:lnTo>
                      <a:lnTo>
                        <a:pt x="147" y="60"/>
                      </a:lnTo>
                      <a:lnTo>
                        <a:pt x="137" y="54"/>
                      </a:lnTo>
                      <a:lnTo>
                        <a:pt x="127" y="46"/>
                      </a:lnTo>
                      <a:lnTo>
                        <a:pt x="117" y="37"/>
                      </a:lnTo>
                      <a:lnTo>
                        <a:pt x="107" y="27"/>
                      </a:lnTo>
                      <a:lnTo>
                        <a:pt x="99" y="16"/>
                      </a:lnTo>
                      <a:lnTo>
                        <a:pt x="94" y="7"/>
                      </a:lnTo>
                      <a:lnTo>
                        <a:pt x="92" y="4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449314" y="5371274"/>
                  <a:ext cx="137395" cy="197690"/>
                </a:xfrm>
                <a:custGeom>
                  <a:rect b="b" l="l" r="r" t="t"/>
                  <a:pathLst>
                    <a:path extrusionOk="0" h="249" w="168">
                      <a:moveTo>
                        <a:pt x="164" y="146"/>
                      </a:moveTo>
                      <a:lnTo>
                        <a:pt x="164" y="146"/>
                      </a:lnTo>
                      <a:lnTo>
                        <a:pt x="166" y="146"/>
                      </a:lnTo>
                      <a:lnTo>
                        <a:pt x="168" y="143"/>
                      </a:lnTo>
                      <a:lnTo>
                        <a:pt x="168" y="138"/>
                      </a:lnTo>
                      <a:lnTo>
                        <a:pt x="165" y="131"/>
                      </a:lnTo>
                      <a:lnTo>
                        <a:pt x="164" y="124"/>
                      </a:lnTo>
                      <a:lnTo>
                        <a:pt x="164" y="124"/>
                      </a:lnTo>
                      <a:lnTo>
                        <a:pt x="164" y="117"/>
                      </a:lnTo>
                      <a:lnTo>
                        <a:pt x="163" y="110"/>
                      </a:lnTo>
                      <a:lnTo>
                        <a:pt x="161" y="102"/>
                      </a:lnTo>
                      <a:lnTo>
                        <a:pt x="157" y="95"/>
                      </a:lnTo>
                      <a:lnTo>
                        <a:pt x="150" y="80"/>
                      </a:lnTo>
                      <a:lnTo>
                        <a:pt x="140" y="66"/>
                      </a:lnTo>
                      <a:lnTo>
                        <a:pt x="129" y="54"/>
                      </a:lnTo>
                      <a:lnTo>
                        <a:pt x="117" y="44"/>
                      </a:lnTo>
                      <a:lnTo>
                        <a:pt x="110" y="41"/>
                      </a:lnTo>
                      <a:lnTo>
                        <a:pt x="103" y="39"/>
                      </a:lnTo>
                      <a:lnTo>
                        <a:pt x="97" y="36"/>
                      </a:lnTo>
                      <a:lnTo>
                        <a:pt x="92" y="36"/>
                      </a:lnTo>
                      <a:lnTo>
                        <a:pt x="92" y="36"/>
                      </a:lnTo>
                      <a:lnTo>
                        <a:pt x="81" y="35"/>
                      </a:lnTo>
                      <a:lnTo>
                        <a:pt x="72" y="33"/>
                      </a:lnTo>
                      <a:lnTo>
                        <a:pt x="63" y="28"/>
                      </a:lnTo>
                      <a:lnTo>
                        <a:pt x="56" y="24"/>
                      </a:lnTo>
                      <a:lnTo>
                        <a:pt x="49" y="18"/>
                      </a:lnTo>
                      <a:lnTo>
                        <a:pt x="43" y="11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18" y="0"/>
                      </a:lnTo>
                      <a:lnTo>
                        <a:pt x="18" y="25"/>
                      </a:lnTo>
                      <a:lnTo>
                        <a:pt x="18" y="25"/>
                      </a:lnTo>
                      <a:lnTo>
                        <a:pt x="18" y="25"/>
                      </a:lnTo>
                      <a:lnTo>
                        <a:pt x="21" y="32"/>
                      </a:lnTo>
                      <a:lnTo>
                        <a:pt x="26" y="40"/>
                      </a:lnTo>
                      <a:lnTo>
                        <a:pt x="33" y="48"/>
                      </a:lnTo>
                      <a:lnTo>
                        <a:pt x="40" y="56"/>
                      </a:lnTo>
                      <a:lnTo>
                        <a:pt x="48" y="62"/>
                      </a:lnTo>
                      <a:lnTo>
                        <a:pt x="57" y="67"/>
                      </a:lnTo>
                      <a:lnTo>
                        <a:pt x="66" y="71"/>
                      </a:lnTo>
                      <a:lnTo>
                        <a:pt x="77" y="72"/>
                      </a:lnTo>
                      <a:lnTo>
                        <a:pt x="77" y="72"/>
                      </a:lnTo>
                      <a:lnTo>
                        <a:pt x="80" y="71"/>
                      </a:lnTo>
                      <a:lnTo>
                        <a:pt x="86" y="69"/>
                      </a:lnTo>
                      <a:lnTo>
                        <a:pt x="93" y="66"/>
                      </a:lnTo>
                      <a:lnTo>
                        <a:pt x="99" y="65"/>
                      </a:lnTo>
                      <a:lnTo>
                        <a:pt x="99" y="65"/>
                      </a:lnTo>
                      <a:lnTo>
                        <a:pt x="102" y="66"/>
                      </a:lnTo>
                      <a:lnTo>
                        <a:pt x="105" y="69"/>
                      </a:lnTo>
                      <a:lnTo>
                        <a:pt x="108" y="72"/>
                      </a:lnTo>
                      <a:lnTo>
                        <a:pt x="110" y="76"/>
                      </a:lnTo>
                      <a:lnTo>
                        <a:pt x="112" y="84"/>
                      </a:lnTo>
                      <a:lnTo>
                        <a:pt x="112" y="92"/>
                      </a:lnTo>
                      <a:lnTo>
                        <a:pt x="112" y="92"/>
                      </a:lnTo>
                      <a:lnTo>
                        <a:pt x="112" y="94"/>
                      </a:lnTo>
                      <a:lnTo>
                        <a:pt x="111" y="97"/>
                      </a:lnTo>
                      <a:lnTo>
                        <a:pt x="105" y="104"/>
                      </a:lnTo>
                      <a:lnTo>
                        <a:pt x="99" y="110"/>
                      </a:lnTo>
                      <a:lnTo>
                        <a:pt x="89" y="117"/>
                      </a:lnTo>
                      <a:lnTo>
                        <a:pt x="79" y="123"/>
                      </a:lnTo>
                      <a:lnTo>
                        <a:pt x="70" y="127"/>
                      </a:lnTo>
                      <a:lnTo>
                        <a:pt x="61" y="130"/>
                      </a:lnTo>
                      <a:lnTo>
                        <a:pt x="54" y="131"/>
                      </a:lnTo>
                      <a:lnTo>
                        <a:pt x="54" y="131"/>
                      </a:lnTo>
                      <a:lnTo>
                        <a:pt x="55" y="151"/>
                      </a:lnTo>
                      <a:lnTo>
                        <a:pt x="55" y="161"/>
                      </a:lnTo>
                      <a:lnTo>
                        <a:pt x="55" y="169"/>
                      </a:lnTo>
                      <a:lnTo>
                        <a:pt x="54" y="177"/>
                      </a:lnTo>
                      <a:lnTo>
                        <a:pt x="51" y="183"/>
                      </a:lnTo>
                      <a:lnTo>
                        <a:pt x="49" y="186"/>
                      </a:lnTo>
                      <a:lnTo>
                        <a:pt x="47" y="187"/>
                      </a:lnTo>
                      <a:lnTo>
                        <a:pt x="43" y="189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36" y="183"/>
                      </a:lnTo>
                      <a:lnTo>
                        <a:pt x="33" y="177"/>
                      </a:lnTo>
                      <a:lnTo>
                        <a:pt x="30" y="173"/>
                      </a:lnTo>
                      <a:lnTo>
                        <a:pt x="27" y="172"/>
                      </a:lnTo>
                      <a:lnTo>
                        <a:pt x="25" y="172"/>
                      </a:lnTo>
                      <a:lnTo>
                        <a:pt x="25" y="172"/>
                      </a:lnTo>
                      <a:lnTo>
                        <a:pt x="18" y="173"/>
                      </a:lnTo>
                      <a:lnTo>
                        <a:pt x="9" y="177"/>
                      </a:lnTo>
                      <a:lnTo>
                        <a:pt x="5" y="180"/>
                      </a:lnTo>
                      <a:lnTo>
                        <a:pt x="2" y="183"/>
                      </a:lnTo>
                      <a:lnTo>
                        <a:pt x="1" y="186"/>
                      </a:lnTo>
                      <a:lnTo>
                        <a:pt x="0" y="191"/>
                      </a:lnTo>
                      <a:lnTo>
                        <a:pt x="0" y="191"/>
                      </a:lnTo>
                      <a:lnTo>
                        <a:pt x="0" y="202"/>
                      </a:lnTo>
                      <a:lnTo>
                        <a:pt x="2" y="214"/>
                      </a:lnTo>
                      <a:lnTo>
                        <a:pt x="5" y="224"/>
                      </a:lnTo>
                      <a:lnTo>
                        <a:pt x="10" y="232"/>
                      </a:lnTo>
                      <a:lnTo>
                        <a:pt x="16" y="239"/>
                      </a:lnTo>
                      <a:lnTo>
                        <a:pt x="23" y="245"/>
                      </a:lnTo>
                      <a:lnTo>
                        <a:pt x="31" y="248"/>
                      </a:lnTo>
                      <a:lnTo>
                        <a:pt x="40" y="249"/>
                      </a:lnTo>
                      <a:lnTo>
                        <a:pt x="40" y="249"/>
                      </a:lnTo>
                      <a:lnTo>
                        <a:pt x="46" y="248"/>
                      </a:lnTo>
                      <a:lnTo>
                        <a:pt x="51" y="246"/>
                      </a:lnTo>
                      <a:lnTo>
                        <a:pt x="58" y="242"/>
                      </a:lnTo>
                      <a:lnTo>
                        <a:pt x="64" y="238"/>
                      </a:lnTo>
                      <a:lnTo>
                        <a:pt x="70" y="233"/>
                      </a:lnTo>
                      <a:lnTo>
                        <a:pt x="76" y="226"/>
                      </a:lnTo>
                      <a:lnTo>
                        <a:pt x="87" y="211"/>
                      </a:lnTo>
                      <a:lnTo>
                        <a:pt x="96" y="196"/>
                      </a:lnTo>
                      <a:lnTo>
                        <a:pt x="104" y="179"/>
                      </a:lnTo>
                      <a:lnTo>
                        <a:pt x="112" y="164"/>
                      </a:lnTo>
                      <a:lnTo>
                        <a:pt x="117" y="150"/>
                      </a:lnTo>
                      <a:lnTo>
                        <a:pt x="117" y="150"/>
                      </a:lnTo>
                      <a:lnTo>
                        <a:pt x="124" y="151"/>
                      </a:lnTo>
                      <a:lnTo>
                        <a:pt x="129" y="151"/>
                      </a:lnTo>
                      <a:lnTo>
                        <a:pt x="135" y="150"/>
                      </a:lnTo>
                      <a:lnTo>
                        <a:pt x="135" y="150"/>
                      </a:lnTo>
                      <a:lnTo>
                        <a:pt x="135" y="163"/>
                      </a:lnTo>
                      <a:lnTo>
                        <a:pt x="138" y="178"/>
                      </a:lnTo>
                      <a:lnTo>
                        <a:pt x="140" y="184"/>
                      </a:lnTo>
                      <a:lnTo>
                        <a:pt x="141" y="189"/>
                      </a:lnTo>
                      <a:lnTo>
                        <a:pt x="143" y="193"/>
                      </a:lnTo>
                      <a:lnTo>
                        <a:pt x="147" y="194"/>
                      </a:lnTo>
                      <a:lnTo>
                        <a:pt x="147" y="194"/>
                      </a:lnTo>
                      <a:lnTo>
                        <a:pt x="149" y="194"/>
                      </a:lnTo>
                      <a:lnTo>
                        <a:pt x="152" y="192"/>
                      </a:lnTo>
                      <a:lnTo>
                        <a:pt x="154" y="189"/>
                      </a:lnTo>
                      <a:lnTo>
                        <a:pt x="155" y="187"/>
                      </a:lnTo>
                      <a:lnTo>
                        <a:pt x="156" y="179"/>
                      </a:lnTo>
                      <a:lnTo>
                        <a:pt x="157" y="170"/>
                      </a:lnTo>
                      <a:lnTo>
                        <a:pt x="157" y="162"/>
                      </a:lnTo>
                      <a:lnTo>
                        <a:pt x="158" y="154"/>
                      </a:lnTo>
                      <a:lnTo>
                        <a:pt x="160" y="150"/>
                      </a:lnTo>
                      <a:lnTo>
                        <a:pt x="161" y="148"/>
                      </a:lnTo>
                      <a:lnTo>
                        <a:pt x="162" y="147"/>
                      </a:lnTo>
                      <a:lnTo>
                        <a:pt x="164" y="146"/>
                      </a:lnTo>
                      <a:lnTo>
                        <a:pt x="164" y="146"/>
                      </a:lnTo>
                      <a:lnTo>
                        <a:pt x="164" y="14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743733" y="5364949"/>
                  <a:ext cx="435086" cy="469710"/>
                </a:xfrm>
                <a:custGeom>
                  <a:rect b="b" l="l" r="r" t="t"/>
                  <a:pathLst>
                    <a:path extrusionOk="0" h="594" w="531">
                      <a:moveTo>
                        <a:pt x="293" y="55"/>
                      </a:moveTo>
                      <a:lnTo>
                        <a:pt x="293" y="55"/>
                      </a:lnTo>
                      <a:lnTo>
                        <a:pt x="293" y="61"/>
                      </a:lnTo>
                      <a:lnTo>
                        <a:pt x="296" y="63"/>
                      </a:lnTo>
                      <a:lnTo>
                        <a:pt x="297" y="63"/>
                      </a:lnTo>
                      <a:lnTo>
                        <a:pt x="297" y="63"/>
                      </a:lnTo>
                      <a:lnTo>
                        <a:pt x="297" y="63"/>
                      </a:lnTo>
                      <a:lnTo>
                        <a:pt x="297" y="66"/>
                      </a:lnTo>
                      <a:lnTo>
                        <a:pt x="298" y="71"/>
                      </a:lnTo>
                      <a:lnTo>
                        <a:pt x="299" y="73"/>
                      </a:lnTo>
                      <a:lnTo>
                        <a:pt x="301" y="75"/>
                      </a:lnTo>
                      <a:lnTo>
                        <a:pt x="305" y="77"/>
                      </a:lnTo>
                      <a:lnTo>
                        <a:pt x="308" y="77"/>
                      </a:lnTo>
                      <a:lnTo>
                        <a:pt x="308" y="77"/>
                      </a:lnTo>
                      <a:lnTo>
                        <a:pt x="316" y="77"/>
                      </a:lnTo>
                      <a:lnTo>
                        <a:pt x="320" y="74"/>
                      </a:lnTo>
                      <a:lnTo>
                        <a:pt x="322" y="71"/>
                      </a:lnTo>
                      <a:lnTo>
                        <a:pt x="327" y="66"/>
                      </a:lnTo>
                      <a:lnTo>
                        <a:pt x="327" y="66"/>
                      </a:lnTo>
                      <a:lnTo>
                        <a:pt x="344" y="66"/>
                      </a:lnTo>
                      <a:lnTo>
                        <a:pt x="344" y="66"/>
                      </a:lnTo>
                      <a:lnTo>
                        <a:pt x="344" y="66"/>
                      </a:lnTo>
                      <a:lnTo>
                        <a:pt x="344" y="80"/>
                      </a:lnTo>
                      <a:lnTo>
                        <a:pt x="344" y="80"/>
                      </a:lnTo>
                      <a:lnTo>
                        <a:pt x="344" y="90"/>
                      </a:lnTo>
                      <a:lnTo>
                        <a:pt x="342" y="100"/>
                      </a:lnTo>
                      <a:lnTo>
                        <a:pt x="339" y="108"/>
                      </a:lnTo>
                      <a:lnTo>
                        <a:pt x="336" y="115"/>
                      </a:lnTo>
                      <a:lnTo>
                        <a:pt x="331" y="120"/>
                      </a:lnTo>
                      <a:lnTo>
                        <a:pt x="325" y="126"/>
                      </a:lnTo>
                      <a:lnTo>
                        <a:pt x="320" y="131"/>
                      </a:lnTo>
                      <a:lnTo>
                        <a:pt x="313" y="134"/>
                      </a:lnTo>
                      <a:lnTo>
                        <a:pt x="298" y="141"/>
                      </a:lnTo>
                      <a:lnTo>
                        <a:pt x="282" y="147"/>
                      </a:lnTo>
                      <a:lnTo>
                        <a:pt x="263" y="151"/>
                      </a:lnTo>
                      <a:lnTo>
                        <a:pt x="246" y="158"/>
                      </a:lnTo>
                      <a:lnTo>
                        <a:pt x="246" y="158"/>
                      </a:lnTo>
                      <a:lnTo>
                        <a:pt x="241" y="159"/>
                      </a:lnTo>
                      <a:lnTo>
                        <a:pt x="238" y="163"/>
                      </a:lnTo>
                      <a:lnTo>
                        <a:pt x="237" y="166"/>
                      </a:lnTo>
                      <a:lnTo>
                        <a:pt x="236" y="170"/>
                      </a:lnTo>
                      <a:lnTo>
                        <a:pt x="235" y="177"/>
                      </a:lnTo>
                      <a:lnTo>
                        <a:pt x="233" y="180"/>
                      </a:lnTo>
                      <a:lnTo>
                        <a:pt x="231" y="184"/>
                      </a:lnTo>
                      <a:lnTo>
                        <a:pt x="231" y="184"/>
                      </a:lnTo>
                      <a:lnTo>
                        <a:pt x="230" y="193"/>
                      </a:lnTo>
                      <a:lnTo>
                        <a:pt x="229" y="197"/>
                      </a:lnTo>
                      <a:lnTo>
                        <a:pt x="226" y="200"/>
                      </a:lnTo>
                      <a:lnTo>
                        <a:pt x="224" y="202"/>
                      </a:lnTo>
                      <a:lnTo>
                        <a:pt x="221" y="204"/>
                      </a:lnTo>
                      <a:lnTo>
                        <a:pt x="217" y="206"/>
                      </a:lnTo>
                      <a:lnTo>
                        <a:pt x="212" y="206"/>
                      </a:lnTo>
                      <a:lnTo>
                        <a:pt x="212" y="206"/>
                      </a:lnTo>
                      <a:lnTo>
                        <a:pt x="208" y="206"/>
                      </a:lnTo>
                      <a:lnTo>
                        <a:pt x="205" y="204"/>
                      </a:lnTo>
                      <a:lnTo>
                        <a:pt x="198" y="200"/>
                      </a:lnTo>
                      <a:lnTo>
                        <a:pt x="189" y="196"/>
                      </a:lnTo>
                      <a:lnTo>
                        <a:pt x="184" y="195"/>
                      </a:lnTo>
                      <a:lnTo>
                        <a:pt x="179" y="195"/>
                      </a:lnTo>
                      <a:lnTo>
                        <a:pt x="179" y="195"/>
                      </a:lnTo>
                      <a:lnTo>
                        <a:pt x="171" y="194"/>
                      </a:lnTo>
                      <a:lnTo>
                        <a:pt x="165" y="191"/>
                      </a:lnTo>
                      <a:lnTo>
                        <a:pt x="162" y="187"/>
                      </a:lnTo>
                      <a:lnTo>
                        <a:pt x="160" y="181"/>
                      </a:lnTo>
                      <a:lnTo>
                        <a:pt x="157" y="166"/>
                      </a:lnTo>
                      <a:lnTo>
                        <a:pt x="155" y="158"/>
                      </a:lnTo>
                      <a:lnTo>
                        <a:pt x="153" y="150"/>
                      </a:lnTo>
                      <a:lnTo>
                        <a:pt x="153" y="150"/>
                      </a:lnTo>
                      <a:lnTo>
                        <a:pt x="151" y="146"/>
                      </a:lnTo>
                      <a:lnTo>
                        <a:pt x="148" y="140"/>
                      </a:lnTo>
                      <a:lnTo>
                        <a:pt x="140" y="130"/>
                      </a:lnTo>
                      <a:lnTo>
                        <a:pt x="122" y="110"/>
                      </a:lnTo>
                      <a:lnTo>
                        <a:pt x="114" y="100"/>
                      </a:lnTo>
                      <a:lnTo>
                        <a:pt x="106" y="88"/>
                      </a:lnTo>
                      <a:lnTo>
                        <a:pt x="102" y="81"/>
                      </a:lnTo>
                      <a:lnTo>
                        <a:pt x="101" y="74"/>
                      </a:lnTo>
                      <a:lnTo>
                        <a:pt x="99" y="66"/>
                      </a:lnTo>
                      <a:lnTo>
                        <a:pt x="99" y="58"/>
                      </a:lnTo>
                      <a:lnTo>
                        <a:pt x="99" y="58"/>
                      </a:lnTo>
                      <a:lnTo>
                        <a:pt x="84" y="58"/>
                      </a:lnTo>
                      <a:lnTo>
                        <a:pt x="84" y="58"/>
                      </a:lnTo>
                      <a:lnTo>
                        <a:pt x="84" y="58"/>
                      </a:lnTo>
                      <a:lnTo>
                        <a:pt x="81" y="63"/>
                      </a:lnTo>
                      <a:lnTo>
                        <a:pt x="79" y="69"/>
                      </a:lnTo>
                      <a:lnTo>
                        <a:pt x="76" y="78"/>
                      </a:lnTo>
                      <a:lnTo>
                        <a:pt x="73" y="82"/>
                      </a:lnTo>
                      <a:lnTo>
                        <a:pt x="70" y="85"/>
                      </a:lnTo>
                      <a:lnTo>
                        <a:pt x="67" y="87"/>
                      </a:lnTo>
                      <a:lnTo>
                        <a:pt x="62" y="88"/>
                      </a:lnTo>
                      <a:lnTo>
                        <a:pt x="62" y="88"/>
                      </a:lnTo>
                      <a:lnTo>
                        <a:pt x="56" y="87"/>
                      </a:lnTo>
                      <a:lnTo>
                        <a:pt x="52" y="86"/>
                      </a:lnTo>
                      <a:lnTo>
                        <a:pt x="44" y="81"/>
                      </a:lnTo>
                      <a:lnTo>
                        <a:pt x="35" y="75"/>
                      </a:lnTo>
                      <a:lnTo>
                        <a:pt x="31" y="74"/>
                      </a:lnTo>
                      <a:lnTo>
                        <a:pt x="25" y="73"/>
                      </a:lnTo>
                      <a:lnTo>
                        <a:pt x="25" y="73"/>
                      </a:lnTo>
                      <a:lnTo>
                        <a:pt x="16" y="74"/>
                      </a:lnTo>
                      <a:lnTo>
                        <a:pt x="12" y="77"/>
                      </a:lnTo>
                      <a:lnTo>
                        <a:pt x="8" y="79"/>
                      </a:lnTo>
                      <a:lnTo>
                        <a:pt x="4" y="82"/>
                      </a:lnTo>
                      <a:lnTo>
                        <a:pt x="2" y="86"/>
                      </a:lnTo>
                      <a:lnTo>
                        <a:pt x="0" y="9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2" y="107"/>
                      </a:lnTo>
                      <a:lnTo>
                        <a:pt x="4" y="112"/>
                      </a:lnTo>
                      <a:lnTo>
                        <a:pt x="9" y="118"/>
                      </a:lnTo>
                      <a:lnTo>
                        <a:pt x="12" y="122"/>
                      </a:lnTo>
                      <a:lnTo>
                        <a:pt x="18" y="126"/>
                      </a:lnTo>
                      <a:lnTo>
                        <a:pt x="23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3" y="128"/>
                      </a:lnTo>
                      <a:lnTo>
                        <a:pt x="38" y="127"/>
                      </a:lnTo>
                      <a:lnTo>
                        <a:pt x="44" y="125"/>
                      </a:lnTo>
                      <a:lnTo>
                        <a:pt x="49" y="120"/>
                      </a:lnTo>
                      <a:lnTo>
                        <a:pt x="58" y="118"/>
                      </a:lnTo>
                      <a:lnTo>
                        <a:pt x="58" y="118"/>
                      </a:lnTo>
                      <a:lnTo>
                        <a:pt x="60" y="131"/>
                      </a:lnTo>
                      <a:lnTo>
                        <a:pt x="63" y="139"/>
                      </a:lnTo>
                      <a:lnTo>
                        <a:pt x="65" y="142"/>
                      </a:lnTo>
                      <a:lnTo>
                        <a:pt x="68" y="145"/>
                      </a:lnTo>
                      <a:lnTo>
                        <a:pt x="73" y="147"/>
                      </a:lnTo>
                      <a:lnTo>
                        <a:pt x="81" y="149"/>
                      </a:lnTo>
                      <a:lnTo>
                        <a:pt x="90" y="149"/>
                      </a:lnTo>
                      <a:lnTo>
                        <a:pt x="99" y="151"/>
                      </a:lnTo>
                      <a:lnTo>
                        <a:pt x="109" y="154"/>
                      </a:lnTo>
                      <a:lnTo>
                        <a:pt x="109" y="154"/>
                      </a:lnTo>
                      <a:lnTo>
                        <a:pt x="113" y="157"/>
                      </a:lnTo>
                      <a:lnTo>
                        <a:pt x="115" y="159"/>
                      </a:lnTo>
                      <a:lnTo>
                        <a:pt x="117" y="165"/>
                      </a:lnTo>
                      <a:lnTo>
                        <a:pt x="118" y="172"/>
                      </a:lnTo>
                      <a:lnTo>
                        <a:pt x="121" y="180"/>
                      </a:lnTo>
                      <a:lnTo>
                        <a:pt x="121" y="180"/>
                      </a:lnTo>
                      <a:lnTo>
                        <a:pt x="123" y="186"/>
                      </a:lnTo>
                      <a:lnTo>
                        <a:pt x="128" y="192"/>
                      </a:lnTo>
                      <a:lnTo>
                        <a:pt x="136" y="201"/>
                      </a:lnTo>
                      <a:lnTo>
                        <a:pt x="146" y="209"/>
                      </a:lnTo>
                      <a:lnTo>
                        <a:pt x="155" y="217"/>
                      </a:lnTo>
                      <a:lnTo>
                        <a:pt x="164" y="225"/>
                      </a:lnTo>
                      <a:lnTo>
                        <a:pt x="172" y="234"/>
                      </a:lnTo>
                      <a:lnTo>
                        <a:pt x="175" y="239"/>
                      </a:lnTo>
                      <a:lnTo>
                        <a:pt x="177" y="245"/>
                      </a:lnTo>
                      <a:lnTo>
                        <a:pt x="178" y="250"/>
                      </a:lnTo>
                      <a:lnTo>
                        <a:pt x="179" y="257"/>
                      </a:lnTo>
                      <a:lnTo>
                        <a:pt x="179" y="257"/>
                      </a:lnTo>
                      <a:lnTo>
                        <a:pt x="178" y="264"/>
                      </a:lnTo>
                      <a:lnTo>
                        <a:pt x="177" y="271"/>
                      </a:lnTo>
                      <a:lnTo>
                        <a:pt x="174" y="280"/>
                      </a:lnTo>
                      <a:lnTo>
                        <a:pt x="170" y="288"/>
                      </a:lnTo>
                      <a:lnTo>
                        <a:pt x="169" y="293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69" y="310"/>
                      </a:lnTo>
                      <a:lnTo>
                        <a:pt x="171" y="322"/>
                      </a:lnTo>
                      <a:lnTo>
                        <a:pt x="175" y="333"/>
                      </a:lnTo>
                      <a:lnTo>
                        <a:pt x="180" y="344"/>
                      </a:lnTo>
                      <a:lnTo>
                        <a:pt x="186" y="354"/>
                      </a:lnTo>
                      <a:lnTo>
                        <a:pt x="192" y="364"/>
                      </a:lnTo>
                      <a:lnTo>
                        <a:pt x="207" y="383"/>
                      </a:lnTo>
                      <a:lnTo>
                        <a:pt x="221" y="401"/>
                      </a:lnTo>
                      <a:lnTo>
                        <a:pt x="228" y="409"/>
                      </a:lnTo>
                      <a:lnTo>
                        <a:pt x="233" y="420"/>
                      </a:lnTo>
                      <a:lnTo>
                        <a:pt x="238" y="429"/>
                      </a:lnTo>
                      <a:lnTo>
                        <a:pt x="243" y="438"/>
                      </a:lnTo>
                      <a:lnTo>
                        <a:pt x="245" y="448"/>
                      </a:lnTo>
                      <a:lnTo>
                        <a:pt x="246" y="459"/>
                      </a:lnTo>
                      <a:lnTo>
                        <a:pt x="246" y="459"/>
                      </a:lnTo>
                      <a:lnTo>
                        <a:pt x="246" y="485"/>
                      </a:lnTo>
                      <a:lnTo>
                        <a:pt x="246" y="485"/>
                      </a:lnTo>
                      <a:lnTo>
                        <a:pt x="246" y="490"/>
                      </a:lnTo>
                      <a:lnTo>
                        <a:pt x="247" y="494"/>
                      </a:lnTo>
                      <a:lnTo>
                        <a:pt x="249" y="498"/>
                      </a:lnTo>
                      <a:lnTo>
                        <a:pt x="252" y="501"/>
                      </a:lnTo>
                      <a:lnTo>
                        <a:pt x="260" y="509"/>
                      </a:lnTo>
                      <a:lnTo>
                        <a:pt x="268" y="515"/>
                      </a:lnTo>
                      <a:lnTo>
                        <a:pt x="289" y="529"/>
                      </a:lnTo>
                      <a:lnTo>
                        <a:pt x="299" y="536"/>
                      </a:lnTo>
                      <a:lnTo>
                        <a:pt x="308" y="543"/>
                      </a:lnTo>
                      <a:lnTo>
                        <a:pt x="308" y="543"/>
                      </a:lnTo>
                      <a:lnTo>
                        <a:pt x="312" y="547"/>
                      </a:lnTo>
                      <a:lnTo>
                        <a:pt x="314" y="553"/>
                      </a:lnTo>
                      <a:lnTo>
                        <a:pt x="316" y="567"/>
                      </a:lnTo>
                      <a:lnTo>
                        <a:pt x="319" y="578"/>
                      </a:lnTo>
                      <a:lnTo>
                        <a:pt x="321" y="584"/>
                      </a:lnTo>
                      <a:lnTo>
                        <a:pt x="323" y="588"/>
                      </a:lnTo>
                      <a:lnTo>
                        <a:pt x="323" y="588"/>
                      </a:lnTo>
                      <a:lnTo>
                        <a:pt x="323" y="594"/>
                      </a:lnTo>
                      <a:lnTo>
                        <a:pt x="323" y="594"/>
                      </a:lnTo>
                      <a:lnTo>
                        <a:pt x="323" y="594"/>
                      </a:lnTo>
                      <a:lnTo>
                        <a:pt x="340" y="591"/>
                      </a:lnTo>
                      <a:lnTo>
                        <a:pt x="351" y="588"/>
                      </a:lnTo>
                      <a:lnTo>
                        <a:pt x="361" y="583"/>
                      </a:lnTo>
                      <a:lnTo>
                        <a:pt x="373" y="577"/>
                      </a:lnTo>
                      <a:lnTo>
                        <a:pt x="383" y="570"/>
                      </a:lnTo>
                      <a:lnTo>
                        <a:pt x="393" y="561"/>
                      </a:lnTo>
                      <a:lnTo>
                        <a:pt x="404" y="551"/>
                      </a:lnTo>
                      <a:lnTo>
                        <a:pt x="404" y="551"/>
                      </a:lnTo>
                      <a:lnTo>
                        <a:pt x="408" y="543"/>
                      </a:lnTo>
                      <a:lnTo>
                        <a:pt x="414" y="537"/>
                      </a:lnTo>
                      <a:lnTo>
                        <a:pt x="420" y="531"/>
                      </a:lnTo>
                      <a:lnTo>
                        <a:pt x="426" y="528"/>
                      </a:lnTo>
                      <a:lnTo>
                        <a:pt x="431" y="524"/>
                      </a:lnTo>
                      <a:lnTo>
                        <a:pt x="438" y="522"/>
                      </a:lnTo>
                      <a:lnTo>
                        <a:pt x="451" y="519"/>
                      </a:lnTo>
                      <a:lnTo>
                        <a:pt x="451" y="519"/>
                      </a:lnTo>
                      <a:lnTo>
                        <a:pt x="439" y="514"/>
                      </a:lnTo>
                      <a:lnTo>
                        <a:pt x="422" y="507"/>
                      </a:lnTo>
                      <a:lnTo>
                        <a:pt x="414" y="502"/>
                      </a:lnTo>
                      <a:lnTo>
                        <a:pt x="407" y="498"/>
                      </a:lnTo>
                      <a:lnTo>
                        <a:pt x="401" y="492"/>
                      </a:lnTo>
                      <a:lnTo>
                        <a:pt x="400" y="489"/>
                      </a:lnTo>
                      <a:lnTo>
                        <a:pt x="399" y="485"/>
                      </a:lnTo>
                      <a:lnTo>
                        <a:pt x="399" y="485"/>
                      </a:lnTo>
                      <a:lnTo>
                        <a:pt x="400" y="479"/>
                      </a:lnTo>
                      <a:lnTo>
                        <a:pt x="401" y="475"/>
                      </a:lnTo>
                      <a:lnTo>
                        <a:pt x="405" y="470"/>
                      </a:lnTo>
                      <a:lnTo>
                        <a:pt x="407" y="467"/>
                      </a:lnTo>
                      <a:lnTo>
                        <a:pt x="416" y="461"/>
                      </a:lnTo>
                      <a:lnTo>
                        <a:pt x="426" y="455"/>
                      </a:lnTo>
                      <a:lnTo>
                        <a:pt x="435" y="451"/>
                      </a:lnTo>
                      <a:lnTo>
                        <a:pt x="443" y="445"/>
                      </a:lnTo>
                      <a:lnTo>
                        <a:pt x="446" y="441"/>
                      </a:lnTo>
                      <a:lnTo>
                        <a:pt x="449" y="437"/>
                      </a:lnTo>
                      <a:lnTo>
                        <a:pt x="450" y="432"/>
                      </a:lnTo>
                      <a:lnTo>
                        <a:pt x="451" y="426"/>
                      </a:lnTo>
                      <a:lnTo>
                        <a:pt x="451" y="426"/>
                      </a:lnTo>
                      <a:lnTo>
                        <a:pt x="450" y="421"/>
                      </a:lnTo>
                      <a:lnTo>
                        <a:pt x="449" y="416"/>
                      </a:lnTo>
                      <a:lnTo>
                        <a:pt x="444" y="406"/>
                      </a:lnTo>
                      <a:lnTo>
                        <a:pt x="438" y="397"/>
                      </a:lnTo>
                      <a:lnTo>
                        <a:pt x="437" y="391"/>
                      </a:lnTo>
                      <a:lnTo>
                        <a:pt x="436" y="386"/>
                      </a:lnTo>
                      <a:lnTo>
                        <a:pt x="436" y="386"/>
                      </a:lnTo>
                      <a:lnTo>
                        <a:pt x="437" y="378"/>
                      </a:lnTo>
                      <a:lnTo>
                        <a:pt x="439" y="371"/>
                      </a:lnTo>
                      <a:lnTo>
                        <a:pt x="442" y="368"/>
                      </a:lnTo>
                      <a:lnTo>
                        <a:pt x="444" y="365"/>
                      </a:lnTo>
                      <a:lnTo>
                        <a:pt x="447" y="364"/>
                      </a:lnTo>
                      <a:lnTo>
                        <a:pt x="451" y="364"/>
                      </a:lnTo>
                      <a:lnTo>
                        <a:pt x="451" y="364"/>
                      </a:lnTo>
                      <a:lnTo>
                        <a:pt x="454" y="364"/>
                      </a:lnTo>
                      <a:lnTo>
                        <a:pt x="458" y="365"/>
                      </a:lnTo>
                      <a:lnTo>
                        <a:pt x="462" y="369"/>
                      </a:lnTo>
                      <a:lnTo>
                        <a:pt x="467" y="372"/>
                      </a:lnTo>
                      <a:lnTo>
                        <a:pt x="469" y="374"/>
                      </a:lnTo>
                      <a:lnTo>
                        <a:pt x="473" y="375"/>
                      </a:lnTo>
                      <a:lnTo>
                        <a:pt x="473" y="375"/>
                      </a:lnTo>
                      <a:lnTo>
                        <a:pt x="477" y="374"/>
                      </a:lnTo>
                      <a:lnTo>
                        <a:pt x="483" y="371"/>
                      </a:lnTo>
                      <a:lnTo>
                        <a:pt x="499" y="364"/>
                      </a:lnTo>
                      <a:lnTo>
                        <a:pt x="507" y="360"/>
                      </a:lnTo>
                      <a:lnTo>
                        <a:pt x="514" y="354"/>
                      </a:lnTo>
                      <a:lnTo>
                        <a:pt x="519" y="349"/>
                      </a:lnTo>
                      <a:lnTo>
                        <a:pt x="520" y="347"/>
                      </a:lnTo>
                      <a:lnTo>
                        <a:pt x="521" y="345"/>
                      </a:lnTo>
                      <a:lnTo>
                        <a:pt x="521" y="345"/>
                      </a:lnTo>
                      <a:lnTo>
                        <a:pt x="520" y="336"/>
                      </a:lnTo>
                      <a:lnTo>
                        <a:pt x="519" y="327"/>
                      </a:lnTo>
                      <a:lnTo>
                        <a:pt x="515" y="313"/>
                      </a:lnTo>
                      <a:lnTo>
                        <a:pt x="512" y="296"/>
                      </a:lnTo>
                      <a:lnTo>
                        <a:pt x="510" y="288"/>
                      </a:lnTo>
                      <a:lnTo>
                        <a:pt x="510" y="279"/>
                      </a:lnTo>
                      <a:lnTo>
                        <a:pt x="510" y="279"/>
                      </a:lnTo>
                      <a:lnTo>
                        <a:pt x="510" y="276"/>
                      </a:lnTo>
                      <a:lnTo>
                        <a:pt x="512" y="271"/>
                      </a:lnTo>
                      <a:lnTo>
                        <a:pt x="516" y="264"/>
                      </a:lnTo>
                      <a:lnTo>
                        <a:pt x="523" y="256"/>
                      </a:lnTo>
                      <a:lnTo>
                        <a:pt x="531" y="247"/>
                      </a:lnTo>
                      <a:lnTo>
                        <a:pt x="531" y="247"/>
                      </a:lnTo>
                      <a:lnTo>
                        <a:pt x="531" y="224"/>
                      </a:lnTo>
                      <a:lnTo>
                        <a:pt x="531" y="224"/>
                      </a:lnTo>
                      <a:lnTo>
                        <a:pt x="531" y="224"/>
                      </a:lnTo>
                      <a:lnTo>
                        <a:pt x="521" y="222"/>
                      </a:lnTo>
                      <a:lnTo>
                        <a:pt x="512" y="219"/>
                      </a:lnTo>
                      <a:lnTo>
                        <a:pt x="506" y="215"/>
                      </a:lnTo>
                      <a:lnTo>
                        <a:pt x="502" y="209"/>
                      </a:lnTo>
                      <a:lnTo>
                        <a:pt x="498" y="202"/>
                      </a:lnTo>
                      <a:lnTo>
                        <a:pt x="496" y="193"/>
                      </a:lnTo>
                      <a:lnTo>
                        <a:pt x="495" y="181"/>
                      </a:lnTo>
                      <a:lnTo>
                        <a:pt x="495" y="169"/>
                      </a:lnTo>
                      <a:lnTo>
                        <a:pt x="495" y="169"/>
                      </a:lnTo>
                      <a:lnTo>
                        <a:pt x="493" y="146"/>
                      </a:lnTo>
                      <a:lnTo>
                        <a:pt x="491" y="127"/>
                      </a:lnTo>
                      <a:lnTo>
                        <a:pt x="488" y="111"/>
                      </a:lnTo>
                      <a:lnTo>
                        <a:pt x="483" y="97"/>
                      </a:lnTo>
                      <a:lnTo>
                        <a:pt x="473" y="70"/>
                      </a:lnTo>
                      <a:lnTo>
                        <a:pt x="469" y="55"/>
                      </a:lnTo>
                      <a:lnTo>
                        <a:pt x="466" y="38"/>
                      </a:lnTo>
                      <a:lnTo>
                        <a:pt x="466" y="38"/>
                      </a:lnTo>
                      <a:lnTo>
                        <a:pt x="453" y="43"/>
                      </a:lnTo>
                      <a:lnTo>
                        <a:pt x="446" y="47"/>
                      </a:lnTo>
                      <a:lnTo>
                        <a:pt x="441" y="48"/>
                      </a:lnTo>
                      <a:lnTo>
                        <a:pt x="441" y="48"/>
                      </a:lnTo>
                      <a:lnTo>
                        <a:pt x="437" y="47"/>
                      </a:lnTo>
                      <a:lnTo>
                        <a:pt x="434" y="46"/>
                      </a:lnTo>
                      <a:lnTo>
                        <a:pt x="429" y="42"/>
                      </a:lnTo>
                      <a:lnTo>
                        <a:pt x="424" y="35"/>
                      </a:lnTo>
                      <a:lnTo>
                        <a:pt x="421" y="28"/>
                      </a:lnTo>
                      <a:lnTo>
                        <a:pt x="415" y="12"/>
                      </a:lnTo>
                      <a:lnTo>
                        <a:pt x="413" y="5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408" y="3"/>
                      </a:lnTo>
                      <a:lnTo>
                        <a:pt x="406" y="9"/>
                      </a:lnTo>
                      <a:lnTo>
                        <a:pt x="400" y="24"/>
                      </a:lnTo>
                      <a:lnTo>
                        <a:pt x="398" y="31"/>
                      </a:lnTo>
                      <a:lnTo>
                        <a:pt x="394" y="38"/>
                      </a:lnTo>
                      <a:lnTo>
                        <a:pt x="390" y="42"/>
                      </a:lnTo>
                      <a:lnTo>
                        <a:pt x="388" y="43"/>
                      </a:lnTo>
                      <a:lnTo>
                        <a:pt x="385" y="44"/>
                      </a:lnTo>
                      <a:lnTo>
                        <a:pt x="385" y="44"/>
                      </a:lnTo>
                      <a:lnTo>
                        <a:pt x="378" y="43"/>
                      </a:lnTo>
                      <a:lnTo>
                        <a:pt x="373" y="42"/>
                      </a:lnTo>
                      <a:lnTo>
                        <a:pt x="362" y="36"/>
                      </a:lnTo>
                      <a:lnTo>
                        <a:pt x="357" y="34"/>
                      </a:lnTo>
                      <a:lnTo>
                        <a:pt x="350" y="32"/>
                      </a:lnTo>
                      <a:lnTo>
                        <a:pt x="343" y="29"/>
                      </a:lnTo>
                      <a:lnTo>
                        <a:pt x="333" y="29"/>
                      </a:lnTo>
                      <a:lnTo>
                        <a:pt x="333" y="29"/>
                      </a:lnTo>
                      <a:lnTo>
                        <a:pt x="328" y="29"/>
                      </a:lnTo>
                      <a:lnTo>
                        <a:pt x="322" y="31"/>
                      </a:lnTo>
                      <a:lnTo>
                        <a:pt x="312" y="35"/>
                      </a:lnTo>
                      <a:lnTo>
                        <a:pt x="301" y="39"/>
                      </a:lnTo>
                      <a:lnTo>
                        <a:pt x="296" y="40"/>
                      </a:lnTo>
                      <a:lnTo>
                        <a:pt x="290" y="41"/>
                      </a:lnTo>
                      <a:lnTo>
                        <a:pt x="290" y="41"/>
                      </a:lnTo>
                      <a:lnTo>
                        <a:pt x="293" y="55"/>
                      </a:lnTo>
                      <a:lnTo>
                        <a:pt x="293" y="5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737190" y="5749257"/>
                  <a:ext cx="271520" cy="495015"/>
                </a:xfrm>
                <a:custGeom>
                  <a:rect b="b" l="l" r="r" t="t"/>
                  <a:pathLst>
                    <a:path extrusionOk="0" h="627" w="331">
                      <a:moveTo>
                        <a:pt x="331" y="109"/>
                      </a:moveTo>
                      <a:lnTo>
                        <a:pt x="331" y="109"/>
                      </a:lnTo>
                      <a:lnTo>
                        <a:pt x="321" y="112"/>
                      </a:lnTo>
                      <a:lnTo>
                        <a:pt x="312" y="114"/>
                      </a:lnTo>
                      <a:lnTo>
                        <a:pt x="308" y="115"/>
                      </a:lnTo>
                      <a:lnTo>
                        <a:pt x="305" y="118"/>
                      </a:lnTo>
                      <a:lnTo>
                        <a:pt x="302" y="120"/>
                      </a:lnTo>
                      <a:lnTo>
                        <a:pt x="301" y="124"/>
                      </a:lnTo>
                      <a:lnTo>
                        <a:pt x="301" y="124"/>
                      </a:lnTo>
                      <a:lnTo>
                        <a:pt x="294" y="137"/>
                      </a:lnTo>
                      <a:lnTo>
                        <a:pt x="290" y="150"/>
                      </a:lnTo>
                      <a:lnTo>
                        <a:pt x="287" y="162"/>
                      </a:lnTo>
                      <a:lnTo>
                        <a:pt x="287" y="174"/>
                      </a:lnTo>
                      <a:lnTo>
                        <a:pt x="289" y="185"/>
                      </a:lnTo>
                      <a:lnTo>
                        <a:pt x="293" y="197"/>
                      </a:lnTo>
                      <a:lnTo>
                        <a:pt x="300" y="210"/>
                      </a:lnTo>
                      <a:lnTo>
                        <a:pt x="308" y="223"/>
                      </a:lnTo>
                      <a:lnTo>
                        <a:pt x="308" y="223"/>
                      </a:lnTo>
                      <a:lnTo>
                        <a:pt x="313" y="231"/>
                      </a:lnTo>
                      <a:lnTo>
                        <a:pt x="315" y="239"/>
                      </a:lnTo>
                      <a:lnTo>
                        <a:pt x="315" y="248"/>
                      </a:lnTo>
                      <a:lnTo>
                        <a:pt x="313" y="256"/>
                      </a:lnTo>
                      <a:lnTo>
                        <a:pt x="310" y="264"/>
                      </a:lnTo>
                      <a:lnTo>
                        <a:pt x="306" y="271"/>
                      </a:lnTo>
                      <a:lnTo>
                        <a:pt x="300" y="277"/>
                      </a:lnTo>
                      <a:lnTo>
                        <a:pt x="294" y="286"/>
                      </a:lnTo>
                      <a:lnTo>
                        <a:pt x="282" y="298"/>
                      </a:lnTo>
                      <a:lnTo>
                        <a:pt x="269" y="310"/>
                      </a:lnTo>
                      <a:lnTo>
                        <a:pt x="259" y="321"/>
                      </a:lnTo>
                      <a:lnTo>
                        <a:pt x="255" y="326"/>
                      </a:lnTo>
                      <a:lnTo>
                        <a:pt x="254" y="330"/>
                      </a:lnTo>
                      <a:lnTo>
                        <a:pt x="254" y="330"/>
                      </a:lnTo>
                      <a:lnTo>
                        <a:pt x="244" y="341"/>
                      </a:lnTo>
                      <a:lnTo>
                        <a:pt x="236" y="352"/>
                      </a:lnTo>
                      <a:lnTo>
                        <a:pt x="230" y="363"/>
                      </a:lnTo>
                      <a:lnTo>
                        <a:pt x="225" y="373"/>
                      </a:lnTo>
                      <a:lnTo>
                        <a:pt x="223" y="384"/>
                      </a:lnTo>
                      <a:lnTo>
                        <a:pt x="223" y="395"/>
                      </a:lnTo>
                      <a:lnTo>
                        <a:pt x="223" y="406"/>
                      </a:lnTo>
                      <a:lnTo>
                        <a:pt x="224" y="417"/>
                      </a:lnTo>
                      <a:lnTo>
                        <a:pt x="229" y="439"/>
                      </a:lnTo>
                      <a:lnTo>
                        <a:pt x="232" y="460"/>
                      </a:lnTo>
                      <a:lnTo>
                        <a:pt x="233" y="472"/>
                      </a:lnTo>
                      <a:lnTo>
                        <a:pt x="233" y="483"/>
                      </a:lnTo>
                      <a:lnTo>
                        <a:pt x="233" y="495"/>
                      </a:lnTo>
                      <a:lnTo>
                        <a:pt x="231" y="506"/>
                      </a:lnTo>
                      <a:lnTo>
                        <a:pt x="231" y="506"/>
                      </a:lnTo>
                      <a:lnTo>
                        <a:pt x="236" y="532"/>
                      </a:lnTo>
                      <a:lnTo>
                        <a:pt x="239" y="556"/>
                      </a:lnTo>
                      <a:lnTo>
                        <a:pt x="240" y="579"/>
                      </a:lnTo>
                      <a:lnTo>
                        <a:pt x="239" y="602"/>
                      </a:lnTo>
                      <a:lnTo>
                        <a:pt x="239" y="602"/>
                      </a:lnTo>
                      <a:lnTo>
                        <a:pt x="234" y="605"/>
                      </a:lnTo>
                      <a:lnTo>
                        <a:pt x="231" y="608"/>
                      </a:lnTo>
                      <a:lnTo>
                        <a:pt x="226" y="609"/>
                      </a:lnTo>
                      <a:lnTo>
                        <a:pt x="222" y="610"/>
                      </a:lnTo>
                      <a:lnTo>
                        <a:pt x="213" y="610"/>
                      </a:lnTo>
                      <a:lnTo>
                        <a:pt x="202" y="609"/>
                      </a:lnTo>
                      <a:lnTo>
                        <a:pt x="202" y="609"/>
                      </a:lnTo>
                      <a:lnTo>
                        <a:pt x="154" y="609"/>
                      </a:lnTo>
                      <a:lnTo>
                        <a:pt x="154" y="609"/>
                      </a:lnTo>
                      <a:lnTo>
                        <a:pt x="148" y="610"/>
                      </a:lnTo>
                      <a:lnTo>
                        <a:pt x="142" y="612"/>
                      </a:lnTo>
                      <a:lnTo>
                        <a:pt x="133" y="618"/>
                      </a:lnTo>
                      <a:lnTo>
                        <a:pt x="129" y="622"/>
                      </a:lnTo>
                      <a:lnTo>
                        <a:pt x="124" y="625"/>
                      </a:lnTo>
                      <a:lnTo>
                        <a:pt x="117" y="626"/>
                      </a:lnTo>
                      <a:lnTo>
                        <a:pt x="110" y="627"/>
                      </a:lnTo>
                      <a:lnTo>
                        <a:pt x="110" y="627"/>
                      </a:lnTo>
                      <a:lnTo>
                        <a:pt x="103" y="626"/>
                      </a:lnTo>
                      <a:lnTo>
                        <a:pt x="96" y="623"/>
                      </a:lnTo>
                      <a:lnTo>
                        <a:pt x="91" y="618"/>
                      </a:lnTo>
                      <a:lnTo>
                        <a:pt x="85" y="612"/>
                      </a:lnTo>
                      <a:lnTo>
                        <a:pt x="79" y="607"/>
                      </a:lnTo>
                      <a:lnTo>
                        <a:pt x="75" y="600"/>
                      </a:lnTo>
                      <a:lnTo>
                        <a:pt x="71" y="593"/>
                      </a:lnTo>
                      <a:lnTo>
                        <a:pt x="70" y="587"/>
                      </a:lnTo>
                      <a:lnTo>
                        <a:pt x="70" y="587"/>
                      </a:lnTo>
                      <a:lnTo>
                        <a:pt x="70" y="506"/>
                      </a:lnTo>
                      <a:lnTo>
                        <a:pt x="70" y="506"/>
                      </a:lnTo>
                      <a:lnTo>
                        <a:pt x="70" y="506"/>
                      </a:lnTo>
                      <a:lnTo>
                        <a:pt x="63" y="497"/>
                      </a:lnTo>
                      <a:lnTo>
                        <a:pt x="58" y="488"/>
                      </a:lnTo>
                      <a:lnTo>
                        <a:pt x="55" y="479"/>
                      </a:lnTo>
                      <a:lnTo>
                        <a:pt x="53" y="468"/>
                      </a:lnTo>
                      <a:lnTo>
                        <a:pt x="47" y="448"/>
                      </a:lnTo>
                      <a:lnTo>
                        <a:pt x="43" y="436"/>
                      </a:lnTo>
                      <a:lnTo>
                        <a:pt x="40" y="426"/>
                      </a:lnTo>
                      <a:lnTo>
                        <a:pt x="40" y="426"/>
                      </a:lnTo>
                      <a:lnTo>
                        <a:pt x="39" y="421"/>
                      </a:lnTo>
                      <a:lnTo>
                        <a:pt x="38" y="418"/>
                      </a:lnTo>
                      <a:lnTo>
                        <a:pt x="32" y="411"/>
                      </a:lnTo>
                      <a:lnTo>
                        <a:pt x="26" y="406"/>
                      </a:lnTo>
                      <a:lnTo>
                        <a:pt x="18" y="402"/>
                      </a:lnTo>
                      <a:lnTo>
                        <a:pt x="11" y="396"/>
                      </a:lnTo>
                      <a:lnTo>
                        <a:pt x="5" y="389"/>
                      </a:lnTo>
                      <a:lnTo>
                        <a:pt x="3" y="384"/>
                      </a:lnTo>
                      <a:lnTo>
                        <a:pt x="1" y="380"/>
                      </a:lnTo>
                      <a:lnTo>
                        <a:pt x="0" y="374"/>
                      </a:lnTo>
                      <a:lnTo>
                        <a:pt x="0" y="367"/>
                      </a:lnTo>
                      <a:lnTo>
                        <a:pt x="0" y="367"/>
                      </a:lnTo>
                      <a:lnTo>
                        <a:pt x="0" y="359"/>
                      </a:lnTo>
                      <a:lnTo>
                        <a:pt x="2" y="351"/>
                      </a:lnTo>
                      <a:lnTo>
                        <a:pt x="4" y="344"/>
                      </a:lnTo>
                      <a:lnTo>
                        <a:pt x="7" y="338"/>
                      </a:lnTo>
                      <a:lnTo>
                        <a:pt x="11" y="332"/>
                      </a:lnTo>
                      <a:lnTo>
                        <a:pt x="16" y="327"/>
                      </a:lnTo>
                      <a:lnTo>
                        <a:pt x="22" y="321"/>
                      </a:lnTo>
                      <a:lnTo>
                        <a:pt x="27" y="317"/>
                      </a:lnTo>
                      <a:lnTo>
                        <a:pt x="34" y="313"/>
                      </a:lnTo>
                      <a:lnTo>
                        <a:pt x="41" y="310"/>
                      </a:lnTo>
                      <a:lnTo>
                        <a:pt x="57" y="305"/>
                      </a:lnTo>
                      <a:lnTo>
                        <a:pt x="75" y="302"/>
                      </a:lnTo>
                      <a:lnTo>
                        <a:pt x="92" y="300"/>
                      </a:lnTo>
                      <a:lnTo>
                        <a:pt x="92" y="300"/>
                      </a:lnTo>
                      <a:lnTo>
                        <a:pt x="96" y="300"/>
                      </a:lnTo>
                      <a:lnTo>
                        <a:pt x="100" y="302"/>
                      </a:lnTo>
                      <a:lnTo>
                        <a:pt x="108" y="306"/>
                      </a:lnTo>
                      <a:lnTo>
                        <a:pt x="116" y="310"/>
                      </a:lnTo>
                      <a:lnTo>
                        <a:pt x="121" y="311"/>
                      </a:lnTo>
                      <a:lnTo>
                        <a:pt x="125" y="312"/>
                      </a:lnTo>
                      <a:lnTo>
                        <a:pt x="125" y="312"/>
                      </a:lnTo>
                      <a:lnTo>
                        <a:pt x="131" y="311"/>
                      </a:lnTo>
                      <a:lnTo>
                        <a:pt x="136" y="310"/>
                      </a:lnTo>
                      <a:lnTo>
                        <a:pt x="140" y="309"/>
                      </a:lnTo>
                      <a:lnTo>
                        <a:pt x="144" y="306"/>
                      </a:lnTo>
                      <a:lnTo>
                        <a:pt x="147" y="303"/>
                      </a:lnTo>
                      <a:lnTo>
                        <a:pt x="149" y="299"/>
                      </a:lnTo>
                      <a:lnTo>
                        <a:pt x="153" y="291"/>
                      </a:lnTo>
                      <a:lnTo>
                        <a:pt x="156" y="281"/>
                      </a:lnTo>
                      <a:lnTo>
                        <a:pt x="159" y="269"/>
                      </a:lnTo>
                      <a:lnTo>
                        <a:pt x="162" y="258"/>
                      </a:lnTo>
                      <a:lnTo>
                        <a:pt x="165" y="245"/>
                      </a:lnTo>
                      <a:lnTo>
                        <a:pt x="165" y="245"/>
                      </a:lnTo>
                      <a:lnTo>
                        <a:pt x="202" y="208"/>
                      </a:lnTo>
                      <a:lnTo>
                        <a:pt x="202" y="208"/>
                      </a:lnTo>
                      <a:lnTo>
                        <a:pt x="210" y="203"/>
                      </a:lnTo>
                      <a:lnTo>
                        <a:pt x="223" y="192"/>
                      </a:lnTo>
                      <a:lnTo>
                        <a:pt x="229" y="188"/>
                      </a:lnTo>
                      <a:lnTo>
                        <a:pt x="232" y="183"/>
                      </a:lnTo>
                      <a:lnTo>
                        <a:pt x="232" y="182"/>
                      </a:lnTo>
                      <a:lnTo>
                        <a:pt x="232" y="181"/>
                      </a:lnTo>
                      <a:lnTo>
                        <a:pt x="231" y="180"/>
                      </a:lnTo>
                      <a:lnTo>
                        <a:pt x="228" y="180"/>
                      </a:lnTo>
                      <a:lnTo>
                        <a:pt x="228" y="180"/>
                      </a:lnTo>
                      <a:lnTo>
                        <a:pt x="211" y="176"/>
                      </a:lnTo>
                      <a:lnTo>
                        <a:pt x="198" y="172"/>
                      </a:lnTo>
                      <a:lnTo>
                        <a:pt x="187" y="167"/>
                      </a:lnTo>
                      <a:lnTo>
                        <a:pt x="178" y="160"/>
                      </a:lnTo>
                      <a:lnTo>
                        <a:pt x="170" y="151"/>
                      </a:lnTo>
                      <a:lnTo>
                        <a:pt x="162" y="141"/>
                      </a:lnTo>
                      <a:lnTo>
                        <a:pt x="155" y="128"/>
                      </a:lnTo>
                      <a:lnTo>
                        <a:pt x="147" y="113"/>
                      </a:lnTo>
                      <a:lnTo>
                        <a:pt x="147" y="113"/>
                      </a:lnTo>
                      <a:lnTo>
                        <a:pt x="144" y="105"/>
                      </a:lnTo>
                      <a:lnTo>
                        <a:pt x="142" y="99"/>
                      </a:lnTo>
                      <a:lnTo>
                        <a:pt x="142" y="94"/>
                      </a:lnTo>
                      <a:lnTo>
                        <a:pt x="142" y="91"/>
                      </a:lnTo>
                      <a:lnTo>
                        <a:pt x="145" y="82"/>
                      </a:lnTo>
                      <a:lnTo>
                        <a:pt x="146" y="75"/>
                      </a:lnTo>
                      <a:lnTo>
                        <a:pt x="147" y="66"/>
                      </a:lnTo>
                      <a:lnTo>
                        <a:pt x="147" y="66"/>
                      </a:lnTo>
                      <a:lnTo>
                        <a:pt x="147" y="61"/>
                      </a:lnTo>
                      <a:lnTo>
                        <a:pt x="148" y="59"/>
                      </a:lnTo>
                      <a:lnTo>
                        <a:pt x="150" y="57"/>
                      </a:lnTo>
                      <a:lnTo>
                        <a:pt x="154" y="55"/>
                      </a:lnTo>
                      <a:lnTo>
                        <a:pt x="161" y="53"/>
                      </a:lnTo>
                      <a:lnTo>
                        <a:pt x="169" y="51"/>
                      </a:lnTo>
                      <a:lnTo>
                        <a:pt x="169" y="51"/>
                      </a:lnTo>
                      <a:lnTo>
                        <a:pt x="150" y="19"/>
                      </a:lnTo>
                      <a:lnTo>
                        <a:pt x="150" y="19"/>
                      </a:lnTo>
                      <a:lnTo>
                        <a:pt x="150" y="19"/>
                      </a:lnTo>
                      <a:lnTo>
                        <a:pt x="182" y="19"/>
                      </a:lnTo>
                      <a:lnTo>
                        <a:pt x="195" y="17"/>
                      </a:lnTo>
                      <a:lnTo>
                        <a:pt x="209" y="16"/>
                      </a:lnTo>
                      <a:lnTo>
                        <a:pt x="222" y="14"/>
                      </a:lnTo>
                      <a:lnTo>
                        <a:pt x="233" y="10"/>
                      </a:lnTo>
                      <a:lnTo>
                        <a:pt x="244" y="6"/>
                      </a:lnTo>
                      <a:lnTo>
                        <a:pt x="254" y="0"/>
                      </a:lnTo>
                      <a:lnTo>
                        <a:pt x="254" y="0"/>
                      </a:lnTo>
                      <a:lnTo>
                        <a:pt x="254" y="5"/>
                      </a:lnTo>
                      <a:lnTo>
                        <a:pt x="255" y="9"/>
                      </a:lnTo>
                      <a:lnTo>
                        <a:pt x="257" y="13"/>
                      </a:lnTo>
                      <a:lnTo>
                        <a:pt x="260" y="16"/>
                      </a:lnTo>
                      <a:lnTo>
                        <a:pt x="268" y="24"/>
                      </a:lnTo>
                      <a:lnTo>
                        <a:pt x="276" y="30"/>
                      </a:lnTo>
                      <a:lnTo>
                        <a:pt x="297" y="44"/>
                      </a:lnTo>
                      <a:lnTo>
                        <a:pt x="307" y="51"/>
                      </a:lnTo>
                      <a:lnTo>
                        <a:pt x="316" y="58"/>
                      </a:lnTo>
                      <a:lnTo>
                        <a:pt x="316" y="58"/>
                      </a:lnTo>
                      <a:lnTo>
                        <a:pt x="320" y="62"/>
                      </a:lnTo>
                      <a:lnTo>
                        <a:pt x="322" y="68"/>
                      </a:lnTo>
                      <a:lnTo>
                        <a:pt x="324" y="82"/>
                      </a:lnTo>
                      <a:lnTo>
                        <a:pt x="327" y="93"/>
                      </a:lnTo>
                      <a:lnTo>
                        <a:pt x="329" y="99"/>
                      </a:lnTo>
                      <a:lnTo>
                        <a:pt x="331" y="103"/>
                      </a:lnTo>
                      <a:lnTo>
                        <a:pt x="331" y="103"/>
                      </a:lnTo>
                      <a:lnTo>
                        <a:pt x="331" y="109"/>
                      </a:lnTo>
                      <a:lnTo>
                        <a:pt x="331" y="1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705001" y="5820810"/>
                  <a:ext cx="222449" cy="177130"/>
                </a:xfrm>
                <a:custGeom>
                  <a:rect b="b" l="l" r="r" t="t"/>
                  <a:pathLst>
                    <a:path extrusionOk="0" h="224" w="270">
                      <a:moveTo>
                        <a:pt x="177" y="15"/>
                      </a:moveTo>
                      <a:lnTo>
                        <a:pt x="177" y="15"/>
                      </a:lnTo>
                      <a:lnTo>
                        <a:pt x="160" y="15"/>
                      </a:lnTo>
                      <a:lnTo>
                        <a:pt x="160" y="15"/>
                      </a:lnTo>
                      <a:lnTo>
                        <a:pt x="156" y="14"/>
                      </a:lnTo>
                      <a:lnTo>
                        <a:pt x="154" y="13"/>
                      </a:lnTo>
                      <a:lnTo>
                        <a:pt x="149" y="7"/>
                      </a:lnTo>
                      <a:lnTo>
                        <a:pt x="146" y="5"/>
                      </a:lnTo>
                      <a:lnTo>
                        <a:pt x="142" y="2"/>
                      </a:lnTo>
                      <a:lnTo>
                        <a:pt x="139" y="1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5" y="1"/>
                      </a:lnTo>
                      <a:lnTo>
                        <a:pt x="113" y="2"/>
                      </a:lnTo>
                      <a:lnTo>
                        <a:pt x="96" y="5"/>
                      </a:lnTo>
                      <a:lnTo>
                        <a:pt x="80" y="9"/>
                      </a:lnTo>
                      <a:lnTo>
                        <a:pt x="64" y="14"/>
                      </a:lnTo>
                      <a:lnTo>
                        <a:pt x="50" y="21"/>
                      </a:lnTo>
                      <a:lnTo>
                        <a:pt x="45" y="24"/>
                      </a:lnTo>
                      <a:lnTo>
                        <a:pt x="41" y="28"/>
                      </a:lnTo>
                      <a:lnTo>
                        <a:pt x="39" y="32"/>
                      </a:lnTo>
                      <a:lnTo>
                        <a:pt x="38" y="37"/>
                      </a:lnTo>
                      <a:lnTo>
                        <a:pt x="38" y="37"/>
                      </a:lnTo>
                      <a:lnTo>
                        <a:pt x="39" y="45"/>
                      </a:lnTo>
                      <a:lnTo>
                        <a:pt x="41" y="54"/>
                      </a:lnTo>
                      <a:lnTo>
                        <a:pt x="43" y="63"/>
                      </a:lnTo>
                      <a:lnTo>
                        <a:pt x="46" y="74"/>
                      </a:lnTo>
                      <a:lnTo>
                        <a:pt x="46" y="74"/>
                      </a:lnTo>
                      <a:lnTo>
                        <a:pt x="45" y="89"/>
                      </a:lnTo>
                      <a:lnTo>
                        <a:pt x="43" y="94"/>
                      </a:lnTo>
                      <a:lnTo>
                        <a:pt x="41" y="100"/>
                      </a:lnTo>
                      <a:lnTo>
                        <a:pt x="39" y="105"/>
                      </a:lnTo>
                      <a:lnTo>
                        <a:pt x="37" y="107"/>
                      </a:lnTo>
                      <a:lnTo>
                        <a:pt x="32" y="109"/>
                      </a:lnTo>
                      <a:lnTo>
                        <a:pt x="27" y="111"/>
                      </a:lnTo>
                      <a:lnTo>
                        <a:pt x="27" y="111"/>
                      </a:lnTo>
                      <a:lnTo>
                        <a:pt x="19" y="109"/>
                      </a:lnTo>
                      <a:lnTo>
                        <a:pt x="14" y="106"/>
                      </a:lnTo>
                      <a:lnTo>
                        <a:pt x="8" y="101"/>
                      </a:lnTo>
                      <a:lnTo>
                        <a:pt x="4" y="96"/>
                      </a:lnTo>
                      <a:lnTo>
                        <a:pt x="4" y="96"/>
                      </a:lnTo>
                      <a:lnTo>
                        <a:pt x="1" y="102"/>
                      </a:lnTo>
                      <a:lnTo>
                        <a:pt x="0" y="107"/>
                      </a:lnTo>
                      <a:lnTo>
                        <a:pt x="1" y="111"/>
                      </a:lnTo>
                      <a:lnTo>
                        <a:pt x="1" y="117"/>
                      </a:lnTo>
                      <a:lnTo>
                        <a:pt x="1" y="117"/>
                      </a:lnTo>
                      <a:lnTo>
                        <a:pt x="2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7" y="130"/>
                      </a:lnTo>
                      <a:lnTo>
                        <a:pt x="12" y="135"/>
                      </a:lnTo>
                      <a:lnTo>
                        <a:pt x="19" y="138"/>
                      </a:lnTo>
                      <a:lnTo>
                        <a:pt x="29" y="143"/>
                      </a:lnTo>
                      <a:lnTo>
                        <a:pt x="37" y="147"/>
                      </a:lnTo>
                      <a:lnTo>
                        <a:pt x="45" y="153"/>
                      </a:lnTo>
                      <a:lnTo>
                        <a:pt x="53" y="162"/>
                      </a:lnTo>
                      <a:lnTo>
                        <a:pt x="53" y="162"/>
                      </a:lnTo>
                      <a:lnTo>
                        <a:pt x="56" y="168"/>
                      </a:lnTo>
                      <a:lnTo>
                        <a:pt x="58" y="175"/>
                      </a:lnTo>
                      <a:lnTo>
                        <a:pt x="62" y="192"/>
                      </a:lnTo>
                      <a:lnTo>
                        <a:pt x="64" y="200"/>
                      </a:lnTo>
                      <a:lnTo>
                        <a:pt x="67" y="208"/>
                      </a:lnTo>
                      <a:lnTo>
                        <a:pt x="70" y="216"/>
                      </a:lnTo>
                      <a:lnTo>
                        <a:pt x="75" y="224"/>
                      </a:lnTo>
                      <a:lnTo>
                        <a:pt x="75" y="224"/>
                      </a:lnTo>
                      <a:lnTo>
                        <a:pt x="78" y="224"/>
                      </a:lnTo>
                      <a:lnTo>
                        <a:pt x="78" y="224"/>
                      </a:lnTo>
                      <a:lnTo>
                        <a:pt x="78" y="224"/>
                      </a:lnTo>
                      <a:lnTo>
                        <a:pt x="90" y="218"/>
                      </a:lnTo>
                      <a:lnTo>
                        <a:pt x="101" y="213"/>
                      </a:lnTo>
                      <a:lnTo>
                        <a:pt x="115" y="211"/>
                      </a:lnTo>
                      <a:lnTo>
                        <a:pt x="130" y="209"/>
                      </a:lnTo>
                      <a:lnTo>
                        <a:pt x="130" y="209"/>
                      </a:lnTo>
                      <a:lnTo>
                        <a:pt x="134" y="209"/>
                      </a:lnTo>
                      <a:lnTo>
                        <a:pt x="138" y="211"/>
                      </a:lnTo>
                      <a:lnTo>
                        <a:pt x="146" y="215"/>
                      </a:lnTo>
                      <a:lnTo>
                        <a:pt x="154" y="219"/>
                      </a:lnTo>
                      <a:lnTo>
                        <a:pt x="159" y="220"/>
                      </a:lnTo>
                      <a:lnTo>
                        <a:pt x="163" y="221"/>
                      </a:lnTo>
                      <a:lnTo>
                        <a:pt x="163" y="221"/>
                      </a:lnTo>
                      <a:lnTo>
                        <a:pt x="169" y="220"/>
                      </a:lnTo>
                      <a:lnTo>
                        <a:pt x="174" y="219"/>
                      </a:lnTo>
                      <a:lnTo>
                        <a:pt x="178" y="218"/>
                      </a:lnTo>
                      <a:lnTo>
                        <a:pt x="182" y="215"/>
                      </a:lnTo>
                      <a:lnTo>
                        <a:pt x="185" y="212"/>
                      </a:lnTo>
                      <a:lnTo>
                        <a:pt x="187" y="208"/>
                      </a:lnTo>
                      <a:lnTo>
                        <a:pt x="191" y="200"/>
                      </a:lnTo>
                      <a:lnTo>
                        <a:pt x="194" y="190"/>
                      </a:lnTo>
                      <a:lnTo>
                        <a:pt x="197" y="178"/>
                      </a:lnTo>
                      <a:lnTo>
                        <a:pt x="200" y="167"/>
                      </a:lnTo>
                      <a:lnTo>
                        <a:pt x="203" y="154"/>
                      </a:lnTo>
                      <a:lnTo>
                        <a:pt x="203" y="154"/>
                      </a:lnTo>
                      <a:lnTo>
                        <a:pt x="240" y="117"/>
                      </a:lnTo>
                      <a:lnTo>
                        <a:pt x="240" y="117"/>
                      </a:lnTo>
                      <a:lnTo>
                        <a:pt x="248" y="112"/>
                      </a:lnTo>
                      <a:lnTo>
                        <a:pt x="261" y="101"/>
                      </a:lnTo>
                      <a:lnTo>
                        <a:pt x="267" y="97"/>
                      </a:lnTo>
                      <a:lnTo>
                        <a:pt x="270" y="92"/>
                      </a:lnTo>
                      <a:lnTo>
                        <a:pt x="270" y="91"/>
                      </a:lnTo>
                      <a:lnTo>
                        <a:pt x="270" y="90"/>
                      </a:lnTo>
                      <a:lnTo>
                        <a:pt x="269" y="89"/>
                      </a:lnTo>
                      <a:lnTo>
                        <a:pt x="266" y="89"/>
                      </a:lnTo>
                      <a:lnTo>
                        <a:pt x="266" y="89"/>
                      </a:lnTo>
                      <a:lnTo>
                        <a:pt x="249" y="85"/>
                      </a:lnTo>
                      <a:lnTo>
                        <a:pt x="236" y="81"/>
                      </a:lnTo>
                      <a:lnTo>
                        <a:pt x="225" y="76"/>
                      </a:lnTo>
                      <a:lnTo>
                        <a:pt x="216" y="69"/>
                      </a:lnTo>
                      <a:lnTo>
                        <a:pt x="208" y="60"/>
                      </a:lnTo>
                      <a:lnTo>
                        <a:pt x="200" y="50"/>
                      </a:lnTo>
                      <a:lnTo>
                        <a:pt x="193" y="37"/>
                      </a:lnTo>
                      <a:lnTo>
                        <a:pt x="185" y="22"/>
                      </a:lnTo>
                      <a:lnTo>
                        <a:pt x="185" y="22"/>
                      </a:lnTo>
                      <a:lnTo>
                        <a:pt x="177" y="15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482027" y="5580035"/>
                  <a:ext cx="179923" cy="159733"/>
                </a:xfrm>
                <a:custGeom>
                  <a:rect b="b" l="l" r="r" t="t"/>
                  <a:pathLst>
                    <a:path extrusionOk="0" h="203" w="220">
                      <a:moveTo>
                        <a:pt x="173" y="8"/>
                      </a:moveTo>
                      <a:lnTo>
                        <a:pt x="173" y="8"/>
                      </a:lnTo>
                      <a:lnTo>
                        <a:pt x="168" y="17"/>
                      </a:lnTo>
                      <a:lnTo>
                        <a:pt x="163" y="24"/>
                      </a:lnTo>
                      <a:lnTo>
                        <a:pt x="159" y="30"/>
                      </a:lnTo>
                      <a:lnTo>
                        <a:pt x="154" y="35"/>
                      </a:lnTo>
                      <a:lnTo>
                        <a:pt x="148" y="38"/>
                      </a:lnTo>
                      <a:lnTo>
                        <a:pt x="141" y="39"/>
                      </a:lnTo>
                      <a:lnTo>
                        <a:pt x="133" y="40"/>
                      </a:lnTo>
                      <a:lnTo>
                        <a:pt x="124" y="42"/>
                      </a:lnTo>
                      <a:lnTo>
                        <a:pt x="124" y="42"/>
                      </a:lnTo>
                      <a:lnTo>
                        <a:pt x="118" y="40"/>
                      </a:lnTo>
                      <a:lnTo>
                        <a:pt x="114" y="39"/>
                      </a:lnTo>
                      <a:lnTo>
                        <a:pt x="109" y="37"/>
                      </a:lnTo>
                      <a:lnTo>
                        <a:pt x="106" y="35"/>
                      </a:lnTo>
                      <a:lnTo>
                        <a:pt x="101" y="29"/>
                      </a:lnTo>
                      <a:lnTo>
                        <a:pt x="99" y="21"/>
                      </a:lnTo>
                      <a:lnTo>
                        <a:pt x="95" y="14"/>
                      </a:lnTo>
                      <a:lnTo>
                        <a:pt x="93" y="10"/>
                      </a:lnTo>
                      <a:lnTo>
                        <a:pt x="90" y="7"/>
                      </a:lnTo>
                      <a:lnTo>
                        <a:pt x="86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69" y="0"/>
                      </a:lnTo>
                      <a:lnTo>
                        <a:pt x="69" y="0"/>
                      </a:lnTo>
                      <a:lnTo>
                        <a:pt x="59" y="1"/>
                      </a:lnTo>
                      <a:lnTo>
                        <a:pt x="47" y="5"/>
                      </a:lnTo>
                      <a:lnTo>
                        <a:pt x="36" y="9"/>
                      </a:lnTo>
                      <a:lnTo>
                        <a:pt x="24" y="15"/>
                      </a:lnTo>
                      <a:lnTo>
                        <a:pt x="15" y="23"/>
                      </a:lnTo>
                      <a:lnTo>
                        <a:pt x="7" y="32"/>
                      </a:lnTo>
                      <a:lnTo>
                        <a:pt x="3" y="37"/>
                      </a:lnTo>
                      <a:lnTo>
                        <a:pt x="1" y="42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62"/>
                      </a:lnTo>
                      <a:lnTo>
                        <a:pt x="2" y="73"/>
                      </a:lnTo>
                      <a:lnTo>
                        <a:pt x="7" y="84"/>
                      </a:lnTo>
                      <a:lnTo>
                        <a:pt x="11" y="94"/>
                      </a:lnTo>
                      <a:lnTo>
                        <a:pt x="17" y="106"/>
                      </a:lnTo>
                      <a:lnTo>
                        <a:pt x="24" y="117"/>
                      </a:lnTo>
                      <a:lnTo>
                        <a:pt x="40" y="140"/>
                      </a:lnTo>
                      <a:lnTo>
                        <a:pt x="59" y="161"/>
                      </a:lnTo>
                      <a:lnTo>
                        <a:pt x="77" y="178"/>
                      </a:lnTo>
                      <a:lnTo>
                        <a:pt x="94" y="193"/>
                      </a:lnTo>
                      <a:lnTo>
                        <a:pt x="102" y="199"/>
                      </a:lnTo>
                      <a:lnTo>
                        <a:pt x="110" y="203"/>
                      </a:lnTo>
                      <a:lnTo>
                        <a:pt x="110" y="203"/>
                      </a:lnTo>
                      <a:lnTo>
                        <a:pt x="110" y="199"/>
                      </a:lnTo>
                      <a:lnTo>
                        <a:pt x="113" y="196"/>
                      </a:lnTo>
                      <a:lnTo>
                        <a:pt x="115" y="192"/>
                      </a:lnTo>
                      <a:lnTo>
                        <a:pt x="120" y="189"/>
                      </a:lnTo>
                      <a:lnTo>
                        <a:pt x="129" y="182"/>
                      </a:lnTo>
                      <a:lnTo>
                        <a:pt x="141" y="176"/>
                      </a:lnTo>
                      <a:lnTo>
                        <a:pt x="155" y="170"/>
                      </a:lnTo>
                      <a:lnTo>
                        <a:pt x="169" y="166"/>
                      </a:lnTo>
                      <a:lnTo>
                        <a:pt x="183" y="164"/>
                      </a:lnTo>
                      <a:lnTo>
                        <a:pt x="194" y="162"/>
                      </a:lnTo>
                      <a:lnTo>
                        <a:pt x="194" y="162"/>
                      </a:lnTo>
                      <a:lnTo>
                        <a:pt x="201" y="162"/>
                      </a:lnTo>
                      <a:lnTo>
                        <a:pt x="201" y="162"/>
                      </a:lnTo>
                      <a:lnTo>
                        <a:pt x="202" y="153"/>
                      </a:lnTo>
                      <a:lnTo>
                        <a:pt x="201" y="145"/>
                      </a:lnTo>
                      <a:lnTo>
                        <a:pt x="200" y="137"/>
                      </a:lnTo>
                      <a:lnTo>
                        <a:pt x="198" y="130"/>
                      </a:lnTo>
                      <a:lnTo>
                        <a:pt x="193" y="117"/>
                      </a:lnTo>
                      <a:lnTo>
                        <a:pt x="191" y="111"/>
                      </a:lnTo>
                      <a:lnTo>
                        <a:pt x="191" y="104"/>
                      </a:lnTo>
                      <a:lnTo>
                        <a:pt x="191" y="104"/>
                      </a:lnTo>
                      <a:lnTo>
                        <a:pt x="191" y="100"/>
                      </a:lnTo>
                      <a:lnTo>
                        <a:pt x="192" y="97"/>
                      </a:lnTo>
                      <a:lnTo>
                        <a:pt x="196" y="92"/>
                      </a:lnTo>
                      <a:lnTo>
                        <a:pt x="200" y="90"/>
                      </a:lnTo>
                      <a:lnTo>
                        <a:pt x="205" y="88"/>
                      </a:lnTo>
                      <a:lnTo>
                        <a:pt x="210" y="85"/>
                      </a:lnTo>
                      <a:lnTo>
                        <a:pt x="215" y="82"/>
                      </a:lnTo>
                      <a:lnTo>
                        <a:pt x="219" y="77"/>
                      </a:lnTo>
                      <a:lnTo>
                        <a:pt x="220" y="75"/>
                      </a:lnTo>
                      <a:lnTo>
                        <a:pt x="220" y="70"/>
                      </a:lnTo>
                      <a:lnTo>
                        <a:pt x="220" y="70"/>
                      </a:lnTo>
                      <a:lnTo>
                        <a:pt x="220" y="65"/>
                      </a:lnTo>
                      <a:lnTo>
                        <a:pt x="217" y="60"/>
                      </a:lnTo>
                      <a:lnTo>
                        <a:pt x="215" y="55"/>
                      </a:lnTo>
                      <a:lnTo>
                        <a:pt x="213" y="51"/>
                      </a:lnTo>
                      <a:lnTo>
                        <a:pt x="205" y="43"/>
                      </a:lnTo>
                      <a:lnTo>
                        <a:pt x="196" y="36"/>
                      </a:lnTo>
                      <a:lnTo>
                        <a:pt x="187" y="29"/>
                      </a:lnTo>
                      <a:lnTo>
                        <a:pt x="179" y="21"/>
                      </a:lnTo>
                      <a:lnTo>
                        <a:pt x="177" y="16"/>
                      </a:lnTo>
                      <a:lnTo>
                        <a:pt x="175" y="12"/>
                      </a:lnTo>
                      <a:lnTo>
                        <a:pt x="173" y="7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73" y="8"/>
                      </a:lnTo>
                      <a:lnTo>
                        <a:pt x="173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570353" y="5708138"/>
                  <a:ext cx="197915" cy="124940"/>
                </a:xfrm>
                <a:custGeom>
                  <a:rect b="b" l="l" r="r" t="t"/>
                  <a:pathLst>
                    <a:path extrusionOk="0" h="158" w="242">
                      <a:moveTo>
                        <a:pt x="227" y="103"/>
                      </a:moveTo>
                      <a:lnTo>
                        <a:pt x="227" y="103"/>
                      </a:lnTo>
                      <a:lnTo>
                        <a:pt x="231" y="96"/>
                      </a:lnTo>
                      <a:lnTo>
                        <a:pt x="236" y="92"/>
                      </a:lnTo>
                      <a:lnTo>
                        <a:pt x="239" y="89"/>
                      </a:lnTo>
                      <a:lnTo>
                        <a:pt x="242" y="86"/>
                      </a:lnTo>
                      <a:lnTo>
                        <a:pt x="242" y="86"/>
                      </a:lnTo>
                      <a:lnTo>
                        <a:pt x="220" y="69"/>
                      </a:lnTo>
                      <a:lnTo>
                        <a:pt x="210" y="61"/>
                      </a:lnTo>
                      <a:lnTo>
                        <a:pt x="201" y="52"/>
                      </a:lnTo>
                      <a:lnTo>
                        <a:pt x="201" y="52"/>
                      </a:lnTo>
                      <a:lnTo>
                        <a:pt x="193" y="56"/>
                      </a:lnTo>
                      <a:lnTo>
                        <a:pt x="187" y="57"/>
                      </a:lnTo>
                      <a:lnTo>
                        <a:pt x="181" y="57"/>
                      </a:lnTo>
                      <a:lnTo>
                        <a:pt x="174" y="54"/>
                      </a:lnTo>
                      <a:lnTo>
                        <a:pt x="168" y="51"/>
                      </a:lnTo>
                      <a:lnTo>
                        <a:pt x="162" y="46"/>
                      </a:lnTo>
                      <a:lnTo>
                        <a:pt x="150" y="36"/>
                      </a:lnTo>
                      <a:lnTo>
                        <a:pt x="137" y="23"/>
                      </a:lnTo>
                      <a:lnTo>
                        <a:pt x="130" y="18"/>
                      </a:lnTo>
                      <a:lnTo>
                        <a:pt x="123" y="12"/>
                      </a:lnTo>
                      <a:lnTo>
                        <a:pt x="115" y="7"/>
                      </a:lnTo>
                      <a:lnTo>
                        <a:pt x="107" y="4"/>
                      </a:lnTo>
                      <a:lnTo>
                        <a:pt x="98" y="2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76" y="2"/>
                      </a:lnTo>
                      <a:lnTo>
                        <a:pt x="61" y="4"/>
                      </a:lnTo>
                      <a:lnTo>
                        <a:pt x="47" y="8"/>
                      </a:lnTo>
                      <a:lnTo>
                        <a:pt x="32" y="14"/>
                      </a:lnTo>
                      <a:lnTo>
                        <a:pt x="19" y="20"/>
                      </a:lnTo>
                      <a:lnTo>
                        <a:pt x="9" y="27"/>
                      </a:lnTo>
                      <a:lnTo>
                        <a:pt x="5" y="30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2" y="48"/>
                      </a:lnTo>
                      <a:lnTo>
                        <a:pt x="8" y="53"/>
                      </a:lnTo>
                      <a:lnTo>
                        <a:pt x="17" y="59"/>
                      </a:lnTo>
                      <a:lnTo>
                        <a:pt x="17" y="59"/>
                      </a:lnTo>
                      <a:lnTo>
                        <a:pt x="22" y="67"/>
                      </a:lnTo>
                      <a:lnTo>
                        <a:pt x="28" y="80"/>
                      </a:lnTo>
                      <a:lnTo>
                        <a:pt x="39" y="111"/>
                      </a:lnTo>
                      <a:lnTo>
                        <a:pt x="45" y="127"/>
                      </a:lnTo>
                      <a:lnTo>
                        <a:pt x="52" y="141"/>
                      </a:lnTo>
                      <a:lnTo>
                        <a:pt x="59" y="152"/>
                      </a:lnTo>
                      <a:lnTo>
                        <a:pt x="62" y="156"/>
                      </a:lnTo>
                      <a:lnTo>
                        <a:pt x="66" y="158"/>
                      </a:lnTo>
                      <a:lnTo>
                        <a:pt x="66" y="158"/>
                      </a:lnTo>
                      <a:lnTo>
                        <a:pt x="66" y="156"/>
                      </a:lnTo>
                      <a:lnTo>
                        <a:pt x="68" y="153"/>
                      </a:lnTo>
                      <a:lnTo>
                        <a:pt x="72" y="150"/>
                      </a:lnTo>
                      <a:lnTo>
                        <a:pt x="82" y="148"/>
                      </a:lnTo>
                      <a:lnTo>
                        <a:pt x="92" y="144"/>
                      </a:lnTo>
                      <a:lnTo>
                        <a:pt x="114" y="141"/>
                      </a:lnTo>
                      <a:lnTo>
                        <a:pt x="132" y="140"/>
                      </a:lnTo>
                      <a:lnTo>
                        <a:pt x="132" y="140"/>
                      </a:lnTo>
                      <a:lnTo>
                        <a:pt x="135" y="140"/>
                      </a:lnTo>
                      <a:lnTo>
                        <a:pt x="137" y="141"/>
                      </a:lnTo>
                      <a:lnTo>
                        <a:pt x="140" y="145"/>
                      </a:lnTo>
                      <a:lnTo>
                        <a:pt x="145" y="149"/>
                      </a:lnTo>
                      <a:lnTo>
                        <a:pt x="147" y="150"/>
                      </a:lnTo>
                      <a:lnTo>
                        <a:pt x="150" y="150"/>
                      </a:lnTo>
                      <a:lnTo>
                        <a:pt x="150" y="150"/>
                      </a:lnTo>
                      <a:lnTo>
                        <a:pt x="155" y="149"/>
                      </a:lnTo>
                      <a:lnTo>
                        <a:pt x="160" y="146"/>
                      </a:lnTo>
                      <a:lnTo>
                        <a:pt x="168" y="140"/>
                      </a:lnTo>
                      <a:lnTo>
                        <a:pt x="168" y="140"/>
                      </a:lnTo>
                      <a:lnTo>
                        <a:pt x="173" y="144"/>
                      </a:lnTo>
                      <a:lnTo>
                        <a:pt x="177" y="148"/>
                      </a:lnTo>
                      <a:lnTo>
                        <a:pt x="182" y="150"/>
                      </a:lnTo>
                      <a:lnTo>
                        <a:pt x="190" y="150"/>
                      </a:lnTo>
                      <a:lnTo>
                        <a:pt x="190" y="150"/>
                      </a:lnTo>
                      <a:lnTo>
                        <a:pt x="194" y="150"/>
                      </a:lnTo>
                      <a:lnTo>
                        <a:pt x="198" y="149"/>
                      </a:lnTo>
                      <a:lnTo>
                        <a:pt x="201" y="146"/>
                      </a:lnTo>
                      <a:lnTo>
                        <a:pt x="205" y="144"/>
                      </a:lnTo>
                      <a:lnTo>
                        <a:pt x="209" y="137"/>
                      </a:lnTo>
                      <a:lnTo>
                        <a:pt x="213" y="130"/>
                      </a:lnTo>
                      <a:lnTo>
                        <a:pt x="216" y="122"/>
                      </a:lnTo>
                      <a:lnTo>
                        <a:pt x="220" y="117"/>
                      </a:lnTo>
                      <a:lnTo>
                        <a:pt x="224" y="112"/>
                      </a:lnTo>
                      <a:lnTo>
                        <a:pt x="228" y="111"/>
                      </a:lnTo>
                      <a:lnTo>
                        <a:pt x="230" y="110"/>
                      </a:lnTo>
                      <a:lnTo>
                        <a:pt x="230" y="110"/>
                      </a:lnTo>
                      <a:lnTo>
                        <a:pt x="227" y="103"/>
                      </a:lnTo>
                      <a:lnTo>
                        <a:pt x="227" y="10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624330" y="5793540"/>
                  <a:ext cx="168473" cy="113869"/>
                </a:xfrm>
                <a:custGeom>
                  <a:rect b="b" l="l" r="r" t="t"/>
                  <a:pathLst>
                    <a:path extrusionOk="0" h="144" w="205">
                      <a:moveTo>
                        <a:pt x="110" y="132"/>
                      </a:moveTo>
                      <a:lnTo>
                        <a:pt x="110" y="132"/>
                      </a:lnTo>
                      <a:lnTo>
                        <a:pt x="117" y="139"/>
                      </a:lnTo>
                      <a:lnTo>
                        <a:pt x="123" y="142"/>
                      </a:lnTo>
                      <a:lnTo>
                        <a:pt x="128" y="144"/>
                      </a:lnTo>
                      <a:lnTo>
                        <a:pt x="128" y="144"/>
                      </a:lnTo>
                      <a:lnTo>
                        <a:pt x="133" y="142"/>
                      </a:lnTo>
                      <a:lnTo>
                        <a:pt x="138" y="140"/>
                      </a:lnTo>
                      <a:lnTo>
                        <a:pt x="140" y="138"/>
                      </a:lnTo>
                      <a:lnTo>
                        <a:pt x="142" y="133"/>
                      </a:lnTo>
                      <a:lnTo>
                        <a:pt x="144" y="127"/>
                      </a:lnTo>
                      <a:lnTo>
                        <a:pt x="146" y="122"/>
                      </a:lnTo>
                      <a:lnTo>
                        <a:pt x="147" y="107"/>
                      </a:lnTo>
                      <a:lnTo>
                        <a:pt x="147" y="107"/>
                      </a:lnTo>
                      <a:lnTo>
                        <a:pt x="144" y="96"/>
                      </a:lnTo>
                      <a:lnTo>
                        <a:pt x="142" y="87"/>
                      </a:lnTo>
                      <a:lnTo>
                        <a:pt x="140" y="78"/>
                      </a:lnTo>
                      <a:lnTo>
                        <a:pt x="139" y="70"/>
                      </a:lnTo>
                      <a:lnTo>
                        <a:pt x="139" y="70"/>
                      </a:lnTo>
                      <a:lnTo>
                        <a:pt x="139" y="66"/>
                      </a:lnTo>
                      <a:lnTo>
                        <a:pt x="140" y="63"/>
                      </a:lnTo>
                      <a:lnTo>
                        <a:pt x="144" y="57"/>
                      </a:lnTo>
                      <a:lnTo>
                        <a:pt x="151" y="51"/>
                      </a:lnTo>
                      <a:lnTo>
                        <a:pt x="161" y="48"/>
                      </a:lnTo>
                      <a:lnTo>
                        <a:pt x="171" y="43"/>
                      </a:lnTo>
                      <a:lnTo>
                        <a:pt x="182" y="41"/>
                      </a:lnTo>
                      <a:lnTo>
                        <a:pt x="194" y="39"/>
                      </a:lnTo>
                      <a:lnTo>
                        <a:pt x="205" y="36"/>
                      </a:lnTo>
                      <a:lnTo>
                        <a:pt x="205" y="36"/>
                      </a:lnTo>
                      <a:lnTo>
                        <a:pt x="199" y="22"/>
                      </a:lnTo>
                      <a:lnTo>
                        <a:pt x="195" y="16"/>
                      </a:lnTo>
                      <a:lnTo>
                        <a:pt x="191" y="10"/>
                      </a:lnTo>
                      <a:lnTo>
                        <a:pt x="185" y="5"/>
                      </a:lnTo>
                      <a:lnTo>
                        <a:pt x="179" y="3"/>
                      </a:lnTo>
                      <a:lnTo>
                        <a:pt x="172" y="1"/>
                      </a:lnTo>
                      <a:lnTo>
                        <a:pt x="164" y="0"/>
                      </a:lnTo>
                      <a:lnTo>
                        <a:pt x="164" y="0"/>
                      </a:lnTo>
                      <a:lnTo>
                        <a:pt x="162" y="1"/>
                      </a:lnTo>
                      <a:lnTo>
                        <a:pt x="158" y="2"/>
                      </a:lnTo>
                      <a:lnTo>
                        <a:pt x="154" y="7"/>
                      </a:lnTo>
                      <a:lnTo>
                        <a:pt x="150" y="12"/>
                      </a:lnTo>
                      <a:lnTo>
                        <a:pt x="147" y="20"/>
                      </a:lnTo>
                      <a:lnTo>
                        <a:pt x="143" y="27"/>
                      </a:lnTo>
                      <a:lnTo>
                        <a:pt x="139" y="34"/>
                      </a:lnTo>
                      <a:lnTo>
                        <a:pt x="135" y="36"/>
                      </a:lnTo>
                      <a:lnTo>
                        <a:pt x="132" y="39"/>
                      </a:lnTo>
                      <a:lnTo>
                        <a:pt x="128" y="40"/>
                      </a:lnTo>
                      <a:lnTo>
                        <a:pt x="124" y="40"/>
                      </a:lnTo>
                      <a:lnTo>
                        <a:pt x="124" y="40"/>
                      </a:lnTo>
                      <a:lnTo>
                        <a:pt x="116" y="40"/>
                      </a:lnTo>
                      <a:lnTo>
                        <a:pt x="111" y="38"/>
                      </a:lnTo>
                      <a:lnTo>
                        <a:pt x="107" y="34"/>
                      </a:lnTo>
                      <a:lnTo>
                        <a:pt x="102" y="30"/>
                      </a:lnTo>
                      <a:lnTo>
                        <a:pt x="102" y="30"/>
                      </a:lnTo>
                      <a:lnTo>
                        <a:pt x="94" y="36"/>
                      </a:lnTo>
                      <a:lnTo>
                        <a:pt x="89" y="39"/>
                      </a:lnTo>
                      <a:lnTo>
                        <a:pt x="84" y="40"/>
                      </a:lnTo>
                      <a:lnTo>
                        <a:pt x="84" y="40"/>
                      </a:lnTo>
                      <a:lnTo>
                        <a:pt x="81" y="40"/>
                      </a:lnTo>
                      <a:lnTo>
                        <a:pt x="79" y="39"/>
                      </a:lnTo>
                      <a:lnTo>
                        <a:pt x="74" y="35"/>
                      </a:lnTo>
                      <a:lnTo>
                        <a:pt x="71" y="31"/>
                      </a:lnTo>
                      <a:lnTo>
                        <a:pt x="69" y="30"/>
                      </a:lnTo>
                      <a:lnTo>
                        <a:pt x="66" y="30"/>
                      </a:lnTo>
                      <a:lnTo>
                        <a:pt x="66" y="30"/>
                      </a:lnTo>
                      <a:lnTo>
                        <a:pt x="48" y="31"/>
                      </a:lnTo>
                      <a:lnTo>
                        <a:pt x="26" y="34"/>
                      </a:lnTo>
                      <a:lnTo>
                        <a:pt x="16" y="38"/>
                      </a:lnTo>
                      <a:lnTo>
                        <a:pt x="6" y="40"/>
                      </a:lnTo>
                      <a:lnTo>
                        <a:pt x="2" y="43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1" y="54"/>
                      </a:lnTo>
                      <a:lnTo>
                        <a:pt x="3" y="60"/>
                      </a:lnTo>
                      <a:lnTo>
                        <a:pt x="6" y="65"/>
                      </a:lnTo>
                      <a:lnTo>
                        <a:pt x="11" y="70"/>
                      </a:lnTo>
                      <a:lnTo>
                        <a:pt x="18" y="78"/>
                      </a:lnTo>
                      <a:lnTo>
                        <a:pt x="20" y="84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91"/>
                      </a:lnTo>
                      <a:lnTo>
                        <a:pt x="20" y="93"/>
                      </a:lnTo>
                      <a:lnTo>
                        <a:pt x="16" y="97"/>
                      </a:lnTo>
                      <a:lnTo>
                        <a:pt x="12" y="101"/>
                      </a:lnTo>
                      <a:lnTo>
                        <a:pt x="11" y="104"/>
                      </a:lnTo>
                      <a:lnTo>
                        <a:pt x="10" y="107"/>
                      </a:lnTo>
                      <a:lnTo>
                        <a:pt x="10" y="107"/>
                      </a:lnTo>
                      <a:lnTo>
                        <a:pt x="11" y="111"/>
                      </a:lnTo>
                      <a:lnTo>
                        <a:pt x="13" y="116"/>
                      </a:lnTo>
                      <a:lnTo>
                        <a:pt x="17" y="120"/>
                      </a:lnTo>
                      <a:lnTo>
                        <a:pt x="21" y="124"/>
                      </a:lnTo>
                      <a:lnTo>
                        <a:pt x="26" y="126"/>
                      </a:lnTo>
                      <a:lnTo>
                        <a:pt x="33" y="129"/>
                      </a:lnTo>
                      <a:lnTo>
                        <a:pt x="47" y="132"/>
                      </a:lnTo>
                      <a:lnTo>
                        <a:pt x="62" y="134"/>
                      </a:lnTo>
                      <a:lnTo>
                        <a:pt x="77" y="135"/>
                      </a:lnTo>
                      <a:lnTo>
                        <a:pt x="102" y="135"/>
                      </a:lnTo>
                      <a:lnTo>
                        <a:pt x="102" y="135"/>
                      </a:lnTo>
                      <a:lnTo>
                        <a:pt x="110" y="132"/>
                      </a:lnTo>
                      <a:lnTo>
                        <a:pt x="110" y="1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2050626" y="4662755"/>
                  <a:ext cx="269884" cy="313140"/>
                </a:xfrm>
                <a:custGeom>
                  <a:rect b="b" l="l" r="r" t="t"/>
                  <a:pathLst>
                    <a:path extrusionOk="0" h="397" w="330">
                      <a:moveTo>
                        <a:pt x="154" y="394"/>
                      </a:moveTo>
                      <a:lnTo>
                        <a:pt x="154" y="394"/>
                      </a:lnTo>
                      <a:lnTo>
                        <a:pt x="162" y="395"/>
                      </a:lnTo>
                      <a:lnTo>
                        <a:pt x="169" y="396"/>
                      </a:lnTo>
                      <a:lnTo>
                        <a:pt x="176" y="395"/>
                      </a:lnTo>
                      <a:lnTo>
                        <a:pt x="183" y="395"/>
                      </a:lnTo>
                      <a:lnTo>
                        <a:pt x="196" y="391"/>
                      </a:lnTo>
                      <a:lnTo>
                        <a:pt x="208" y="386"/>
                      </a:lnTo>
                      <a:lnTo>
                        <a:pt x="220" y="379"/>
                      </a:lnTo>
                      <a:lnTo>
                        <a:pt x="230" y="371"/>
                      </a:lnTo>
                      <a:lnTo>
                        <a:pt x="251" y="356"/>
                      </a:lnTo>
                      <a:lnTo>
                        <a:pt x="251" y="356"/>
                      </a:lnTo>
                      <a:lnTo>
                        <a:pt x="240" y="352"/>
                      </a:lnTo>
                      <a:lnTo>
                        <a:pt x="236" y="350"/>
                      </a:lnTo>
                      <a:lnTo>
                        <a:pt x="231" y="347"/>
                      </a:lnTo>
                      <a:lnTo>
                        <a:pt x="229" y="342"/>
                      </a:lnTo>
                      <a:lnTo>
                        <a:pt x="227" y="337"/>
                      </a:lnTo>
                      <a:lnTo>
                        <a:pt x="224" y="330"/>
                      </a:lnTo>
                      <a:lnTo>
                        <a:pt x="224" y="324"/>
                      </a:lnTo>
                      <a:lnTo>
                        <a:pt x="224" y="324"/>
                      </a:lnTo>
                      <a:lnTo>
                        <a:pt x="224" y="319"/>
                      </a:lnTo>
                      <a:lnTo>
                        <a:pt x="225" y="314"/>
                      </a:lnTo>
                      <a:lnTo>
                        <a:pt x="228" y="311"/>
                      </a:lnTo>
                      <a:lnTo>
                        <a:pt x="230" y="307"/>
                      </a:lnTo>
                      <a:lnTo>
                        <a:pt x="237" y="302"/>
                      </a:lnTo>
                      <a:lnTo>
                        <a:pt x="245" y="297"/>
                      </a:lnTo>
                      <a:lnTo>
                        <a:pt x="263" y="290"/>
                      </a:lnTo>
                      <a:lnTo>
                        <a:pt x="272" y="287"/>
                      </a:lnTo>
                      <a:lnTo>
                        <a:pt x="280" y="283"/>
                      </a:lnTo>
                      <a:lnTo>
                        <a:pt x="280" y="283"/>
                      </a:lnTo>
                      <a:lnTo>
                        <a:pt x="282" y="278"/>
                      </a:lnTo>
                      <a:lnTo>
                        <a:pt x="285" y="271"/>
                      </a:lnTo>
                      <a:lnTo>
                        <a:pt x="290" y="252"/>
                      </a:lnTo>
                      <a:lnTo>
                        <a:pt x="298" y="217"/>
                      </a:lnTo>
                      <a:lnTo>
                        <a:pt x="298" y="217"/>
                      </a:lnTo>
                      <a:lnTo>
                        <a:pt x="301" y="203"/>
                      </a:lnTo>
                      <a:lnTo>
                        <a:pt x="305" y="187"/>
                      </a:lnTo>
                      <a:lnTo>
                        <a:pt x="311" y="147"/>
                      </a:lnTo>
                      <a:lnTo>
                        <a:pt x="314" y="128"/>
                      </a:lnTo>
                      <a:lnTo>
                        <a:pt x="318" y="108"/>
                      </a:lnTo>
                      <a:lnTo>
                        <a:pt x="323" y="90"/>
                      </a:lnTo>
                      <a:lnTo>
                        <a:pt x="330" y="74"/>
                      </a:lnTo>
                      <a:lnTo>
                        <a:pt x="330" y="74"/>
                      </a:lnTo>
                      <a:lnTo>
                        <a:pt x="319" y="66"/>
                      </a:lnTo>
                      <a:lnTo>
                        <a:pt x="304" y="55"/>
                      </a:lnTo>
                      <a:lnTo>
                        <a:pt x="270" y="31"/>
                      </a:lnTo>
                      <a:lnTo>
                        <a:pt x="253" y="20"/>
                      </a:lnTo>
                      <a:lnTo>
                        <a:pt x="237" y="9"/>
                      </a:lnTo>
                      <a:lnTo>
                        <a:pt x="222" y="2"/>
                      </a:lnTo>
                      <a:lnTo>
                        <a:pt x="215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1" y="1"/>
                      </a:lnTo>
                      <a:lnTo>
                        <a:pt x="194" y="5"/>
                      </a:lnTo>
                      <a:lnTo>
                        <a:pt x="189" y="9"/>
                      </a:lnTo>
                      <a:lnTo>
                        <a:pt x="183" y="16"/>
                      </a:lnTo>
                      <a:lnTo>
                        <a:pt x="178" y="24"/>
                      </a:lnTo>
                      <a:lnTo>
                        <a:pt x="175" y="34"/>
                      </a:lnTo>
                      <a:lnTo>
                        <a:pt x="167" y="53"/>
                      </a:lnTo>
                      <a:lnTo>
                        <a:pt x="159" y="73"/>
                      </a:lnTo>
                      <a:lnTo>
                        <a:pt x="155" y="82"/>
                      </a:lnTo>
                      <a:lnTo>
                        <a:pt x="150" y="90"/>
                      </a:lnTo>
                      <a:lnTo>
                        <a:pt x="145" y="97"/>
                      </a:lnTo>
                      <a:lnTo>
                        <a:pt x="138" y="101"/>
                      </a:lnTo>
                      <a:lnTo>
                        <a:pt x="130" y="105"/>
                      </a:lnTo>
                      <a:lnTo>
                        <a:pt x="122" y="106"/>
                      </a:lnTo>
                      <a:lnTo>
                        <a:pt x="122" y="106"/>
                      </a:lnTo>
                      <a:lnTo>
                        <a:pt x="116" y="106"/>
                      </a:lnTo>
                      <a:lnTo>
                        <a:pt x="113" y="104"/>
                      </a:lnTo>
                      <a:lnTo>
                        <a:pt x="110" y="101"/>
                      </a:lnTo>
                      <a:lnTo>
                        <a:pt x="108" y="99"/>
                      </a:lnTo>
                      <a:lnTo>
                        <a:pt x="106" y="97"/>
                      </a:lnTo>
                      <a:lnTo>
                        <a:pt x="104" y="93"/>
                      </a:lnTo>
                      <a:lnTo>
                        <a:pt x="100" y="92"/>
                      </a:lnTo>
                      <a:lnTo>
                        <a:pt x="95" y="91"/>
                      </a:lnTo>
                      <a:lnTo>
                        <a:pt x="95" y="91"/>
                      </a:lnTo>
                      <a:lnTo>
                        <a:pt x="90" y="93"/>
                      </a:lnTo>
                      <a:lnTo>
                        <a:pt x="79" y="98"/>
                      </a:lnTo>
                      <a:lnTo>
                        <a:pt x="70" y="103"/>
                      </a:lnTo>
                      <a:lnTo>
                        <a:pt x="68" y="105"/>
                      </a:lnTo>
                      <a:lnTo>
                        <a:pt x="67" y="106"/>
                      </a:lnTo>
                      <a:lnTo>
                        <a:pt x="67" y="106"/>
                      </a:lnTo>
                      <a:lnTo>
                        <a:pt x="64" y="113"/>
                      </a:lnTo>
                      <a:lnTo>
                        <a:pt x="62" y="120"/>
                      </a:lnTo>
                      <a:lnTo>
                        <a:pt x="61" y="137"/>
                      </a:lnTo>
                      <a:lnTo>
                        <a:pt x="60" y="156"/>
                      </a:lnTo>
                      <a:lnTo>
                        <a:pt x="57" y="165"/>
                      </a:lnTo>
                      <a:lnTo>
                        <a:pt x="55" y="173"/>
                      </a:lnTo>
                      <a:lnTo>
                        <a:pt x="55" y="173"/>
                      </a:lnTo>
                      <a:lnTo>
                        <a:pt x="54" y="179"/>
                      </a:lnTo>
                      <a:lnTo>
                        <a:pt x="52" y="182"/>
                      </a:lnTo>
                      <a:lnTo>
                        <a:pt x="45" y="190"/>
                      </a:lnTo>
                      <a:lnTo>
                        <a:pt x="37" y="196"/>
                      </a:lnTo>
                      <a:lnTo>
                        <a:pt x="29" y="202"/>
                      </a:lnTo>
                      <a:lnTo>
                        <a:pt x="21" y="208"/>
                      </a:lnTo>
                      <a:lnTo>
                        <a:pt x="17" y="212"/>
                      </a:lnTo>
                      <a:lnTo>
                        <a:pt x="14" y="217"/>
                      </a:lnTo>
                      <a:lnTo>
                        <a:pt x="11" y="222"/>
                      </a:lnTo>
                      <a:lnTo>
                        <a:pt x="9" y="228"/>
                      </a:lnTo>
                      <a:lnTo>
                        <a:pt x="8" y="235"/>
                      </a:lnTo>
                      <a:lnTo>
                        <a:pt x="7" y="242"/>
                      </a:lnTo>
                      <a:lnTo>
                        <a:pt x="7" y="242"/>
                      </a:lnTo>
                      <a:lnTo>
                        <a:pt x="8" y="252"/>
                      </a:lnTo>
                      <a:lnTo>
                        <a:pt x="9" y="263"/>
                      </a:lnTo>
                      <a:lnTo>
                        <a:pt x="9" y="274"/>
                      </a:lnTo>
                      <a:lnTo>
                        <a:pt x="7" y="287"/>
                      </a:lnTo>
                      <a:lnTo>
                        <a:pt x="7" y="287"/>
                      </a:lnTo>
                      <a:lnTo>
                        <a:pt x="6" y="289"/>
                      </a:lnTo>
                      <a:lnTo>
                        <a:pt x="3" y="292"/>
                      </a:lnTo>
                      <a:lnTo>
                        <a:pt x="1" y="295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1" y="302"/>
                      </a:lnTo>
                      <a:lnTo>
                        <a:pt x="1" y="306"/>
                      </a:lnTo>
                      <a:lnTo>
                        <a:pt x="6" y="313"/>
                      </a:lnTo>
                      <a:lnTo>
                        <a:pt x="10" y="319"/>
                      </a:lnTo>
                      <a:lnTo>
                        <a:pt x="17" y="324"/>
                      </a:lnTo>
                      <a:lnTo>
                        <a:pt x="25" y="327"/>
                      </a:lnTo>
                      <a:lnTo>
                        <a:pt x="33" y="329"/>
                      </a:lnTo>
                      <a:lnTo>
                        <a:pt x="40" y="330"/>
                      </a:lnTo>
                      <a:lnTo>
                        <a:pt x="48" y="330"/>
                      </a:lnTo>
                      <a:lnTo>
                        <a:pt x="48" y="330"/>
                      </a:lnTo>
                      <a:lnTo>
                        <a:pt x="55" y="330"/>
                      </a:lnTo>
                      <a:lnTo>
                        <a:pt x="62" y="332"/>
                      </a:lnTo>
                      <a:lnTo>
                        <a:pt x="77" y="335"/>
                      </a:lnTo>
                      <a:lnTo>
                        <a:pt x="85" y="335"/>
                      </a:lnTo>
                      <a:lnTo>
                        <a:pt x="92" y="335"/>
                      </a:lnTo>
                      <a:lnTo>
                        <a:pt x="100" y="334"/>
                      </a:lnTo>
                      <a:lnTo>
                        <a:pt x="107" y="330"/>
                      </a:lnTo>
                      <a:lnTo>
                        <a:pt x="107" y="330"/>
                      </a:lnTo>
                      <a:lnTo>
                        <a:pt x="105" y="325"/>
                      </a:lnTo>
                      <a:lnTo>
                        <a:pt x="102" y="320"/>
                      </a:lnTo>
                      <a:lnTo>
                        <a:pt x="100" y="315"/>
                      </a:lnTo>
                      <a:lnTo>
                        <a:pt x="100" y="309"/>
                      </a:lnTo>
                      <a:lnTo>
                        <a:pt x="100" y="309"/>
                      </a:lnTo>
                      <a:lnTo>
                        <a:pt x="100" y="306"/>
                      </a:lnTo>
                      <a:lnTo>
                        <a:pt x="102" y="304"/>
                      </a:lnTo>
                      <a:lnTo>
                        <a:pt x="108" y="299"/>
                      </a:lnTo>
                      <a:lnTo>
                        <a:pt x="122" y="294"/>
                      </a:lnTo>
                      <a:lnTo>
                        <a:pt x="122" y="294"/>
                      </a:lnTo>
                      <a:lnTo>
                        <a:pt x="143" y="294"/>
                      </a:lnTo>
                      <a:lnTo>
                        <a:pt x="143" y="315"/>
                      </a:lnTo>
                      <a:lnTo>
                        <a:pt x="143" y="315"/>
                      </a:lnTo>
                      <a:lnTo>
                        <a:pt x="143" y="315"/>
                      </a:lnTo>
                      <a:lnTo>
                        <a:pt x="136" y="324"/>
                      </a:lnTo>
                      <a:lnTo>
                        <a:pt x="130" y="332"/>
                      </a:lnTo>
                      <a:lnTo>
                        <a:pt x="127" y="340"/>
                      </a:lnTo>
                      <a:lnTo>
                        <a:pt x="125" y="344"/>
                      </a:lnTo>
                      <a:lnTo>
                        <a:pt x="125" y="349"/>
                      </a:lnTo>
                      <a:lnTo>
                        <a:pt x="125" y="349"/>
                      </a:lnTo>
                      <a:lnTo>
                        <a:pt x="158" y="349"/>
                      </a:lnTo>
                      <a:lnTo>
                        <a:pt x="158" y="349"/>
                      </a:lnTo>
                      <a:lnTo>
                        <a:pt x="158" y="349"/>
                      </a:lnTo>
                      <a:lnTo>
                        <a:pt x="158" y="356"/>
                      </a:lnTo>
                      <a:lnTo>
                        <a:pt x="155" y="362"/>
                      </a:lnTo>
                      <a:lnTo>
                        <a:pt x="152" y="365"/>
                      </a:lnTo>
                      <a:lnTo>
                        <a:pt x="147" y="370"/>
                      </a:lnTo>
                      <a:lnTo>
                        <a:pt x="141" y="372"/>
                      </a:lnTo>
                      <a:lnTo>
                        <a:pt x="137" y="375"/>
                      </a:lnTo>
                      <a:lnTo>
                        <a:pt x="125" y="379"/>
                      </a:lnTo>
                      <a:lnTo>
                        <a:pt x="125" y="379"/>
                      </a:lnTo>
                      <a:lnTo>
                        <a:pt x="125" y="394"/>
                      </a:lnTo>
                      <a:lnTo>
                        <a:pt x="125" y="394"/>
                      </a:lnTo>
                      <a:lnTo>
                        <a:pt x="125" y="394"/>
                      </a:lnTo>
                      <a:lnTo>
                        <a:pt x="133" y="397"/>
                      </a:lnTo>
                      <a:lnTo>
                        <a:pt x="139" y="397"/>
                      </a:lnTo>
                      <a:lnTo>
                        <a:pt x="144" y="396"/>
                      </a:lnTo>
                      <a:lnTo>
                        <a:pt x="151" y="394"/>
                      </a:lnTo>
                      <a:lnTo>
                        <a:pt x="151" y="394"/>
                      </a:lnTo>
                      <a:lnTo>
                        <a:pt x="154" y="394"/>
                      </a:lnTo>
                      <a:lnTo>
                        <a:pt x="154" y="394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4451775" y="3865671"/>
                  <a:ext cx="1020652" cy="1322148"/>
                </a:xfrm>
                <a:custGeom>
                  <a:rect b="b" l="l" r="r" t="t"/>
                  <a:pathLst>
                    <a:path extrusionOk="0" h="1672" w="1249">
                      <a:moveTo>
                        <a:pt x="165" y="419"/>
                      </a:moveTo>
                      <a:lnTo>
                        <a:pt x="165" y="419"/>
                      </a:lnTo>
                      <a:lnTo>
                        <a:pt x="152" y="442"/>
                      </a:lnTo>
                      <a:lnTo>
                        <a:pt x="140" y="464"/>
                      </a:lnTo>
                      <a:lnTo>
                        <a:pt x="114" y="502"/>
                      </a:lnTo>
                      <a:lnTo>
                        <a:pt x="103" y="520"/>
                      </a:lnTo>
                      <a:lnTo>
                        <a:pt x="91" y="540"/>
                      </a:lnTo>
                      <a:lnTo>
                        <a:pt x="80" y="562"/>
                      </a:lnTo>
                      <a:lnTo>
                        <a:pt x="69" y="585"/>
                      </a:lnTo>
                      <a:lnTo>
                        <a:pt x="69" y="585"/>
                      </a:lnTo>
                      <a:lnTo>
                        <a:pt x="68" y="588"/>
                      </a:lnTo>
                      <a:lnTo>
                        <a:pt x="66" y="591"/>
                      </a:lnTo>
                      <a:lnTo>
                        <a:pt x="60" y="595"/>
                      </a:lnTo>
                      <a:lnTo>
                        <a:pt x="52" y="599"/>
                      </a:lnTo>
                      <a:lnTo>
                        <a:pt x="45" y="602"/>
                      </a:lnTo>
                      <a:lnTo>
                        <a:pt x="37" y="606"/>
                      </a:lnTo>
                      <a:lnTo>
                        <a:pt x="31" y="610"/>
                      </a:lnTo>
                      <a:lnTo>
                        <a:pt x="29" y="614"/>
                      </a:lnTo>
                      <a:lnTo>
                        <a:pt x="27" y="617"/>
                      </a:lnTo>
                      <a:lnTo>
                        <a:pt x="26" y="621"/>
                      </a:lnTo>
                      <a:lnTo>
                        <a:pt x="26" y="625"/>
                      </a:lnTo>
                      <a:lnTo>
                        <a:pt x="26" y="625"/>
                      </a:lnTo>
                      <a:lnTo>
                        <a:pt x="27" y="629"/>
                      </a:lnTo>
                      <a:lnTo>
                        <a:pt x="28" y="632"/>
                      </a:lnTo>
                      <a:lnTo>
                        <a:pt x="33" y="638"/>
                      </a:lnTo>
                      <a:lnTo>
                        <a:pt x="38" y="645"/>
                      </a:lnTo>
                      <a:lnTo>
                        <a:pt x="40" y="649"/>
                      </a:lnTo>
                      <a:lnTo>
                        <a:pt x="41" y="654"/>
                      </a:lnTo>
                      <a:lnTo>
                        <a:pt x="41" y="654"/>
                      </a:lnTo>
                      <a:lnTo>
                        <a:pt x="40" y="659"/>
                      </a:lnTo>
                      <a:lnTo>
                        <a:pt x="38" y="662"/>
                      </a:lnTo>
                      <a:lnTo>
                        <a:pt x="34" y="669"/>
                      </a:lnTo>
                      <a:lnTo>
                        <a:pt x="28" y="675"/>
                      </a:lnTo>
                      <a:lnTo>
                        <a:pt x="20" y="682"/>
                      </a:lnTo>
                      <a:lnTo>
                        <a:pt x="13" y="688"/>
                      </a:lnTo>
                      <a:lnTo>
                        <a:pt x="6" y="697"/>
                      </a:lnTo>
                      <a:lnTo>
                        <a:pt x="4" y="700"/>
                      </a:lnTo>
                      <a:lnTo>
                        <a:pt x="2" y="706"/>
                      </a:lnTo>
                      <a:lnTo>
                        <a:pt x="0" y="710"/>
                      </a:lnTo>
                      <a:lnTo>
                        <a:pt x="0" y="716"/>
                      </a:lnTo>
                      <a:lnTo>
                        <a:pt x="0" y="716"/>
                      </a:lnTo>
                      <a:lnTo>
                        <a:pt x="0" y="722"/>
                      </a:lnTo>
                      <a:lnTo>
                        <a:pt x="2" y="726"/>
                      </a:lnTo>
                      <a:lnTo>
                        <a:pt x="3" y="730"/>
                      </a:lnTo>
                      <a:lnTo>
                        <a:pt x="5" y="733"/>
                      </a:lnTo>
                      <a:lnTo>
                        <a:pt x="12" y="739"/>
                      </a:lnTo>
                      <a:lnTo>
                        <a:pt x="18" y="744"/>
                      </a:lnTo>
                      <a:lnTo>
                        <a:pt x="25" y="748"/>
                      </a:lnTo>
                      <a:lnTo>
                        <a:pt x="30" y="753"/>
                      </a:lnTo>
                      <a:lnTo>
                        <a:pt x="33" y="756"/>
                      </a:lnTo>
                      <a:lnTo>
                        <a:pt x="35" y="760"/>
                      </a:lnTo>
                      <a:lnTo>
                        <a:pt x="36" y="763"/>
                      </a:lnTo>
                      <a:lnTo>
                        <a:pt x="36" y="768"/>
                      </a:lnTo>
                      <a:lnTo>
                        <a:pt x="36" y="768"/>
                      </a:lnTo>
                      <a:lnTo>
                        <a:pt x="36" y="776"/>
                      </a:lnTo>
                      <a:lnTo>
                        <a:pt x="35" y="783"/>
                      </a:lnTo>
                      <a:lnTo>
                        <a:pt x="31" y="795"/>
                      </a:lnTo>
                      <a:lnTo>
                        <a:pt x="27" y="808"/>
                      </a:lnTo>
                      <a:lnTo>
                        <a:pt x="26" y="816"/>
                      </a:lnTo>
                      <a:lnTo>
                        <a:pt x="26" y="823"/>
                      </a:lnTo>
                      <a:lnTo>
                        <a:pt x="26" y="823"/>
                      </a:lnTo>
                      <a:lnTo>
                        <a:pt x="26" y="830"/>
                      </a:lnTo>
                      <a:lnTo>
                        <a:pt x="28" y="835"/>
                      </a:lnTo>
                      <a:lnTo>
                        <a:pt x="30" y="840"/>
                      </a:lnTo>
                      <a:lnTo>
                        <a:pt x="34" y="845"/>
                      </a:lnTo>
                      <a:lnTo>
                        <a:pt x="37" y="848"/>
                      </a:lnTo>
                      <a:lnTo>
                        <a:pt x="42" y="852"/>
                      </a:lnTo>
                      <a:lnTo>
                        <a:pt x="52" y="859"/>
                      </a:lnTo>
                      <a:lnTo>
                        <a:pt x="63" y="863"/>
                      </a:lnTo>
                      <a:lnTo>
                        <a:pt x="74" y="867"/>
                      </a:lnTo>
                      <a:lnTo>
                        <a:pt x="91" y="871"/>
                      </a:lnTo>
                      <a:lnTo>
                        <a:pt x="91" y="871"/>
                      </a:lnTo>
                      <a:lnTo>
                        <a:pt x="111" y="877"/>
                      </a:lnTo>
                      <a:lnTo>
                        <a:pt x="128" y="884"/>
                      </a:lnTo>
                      <a:lnTo>
                        <a:pt x="144" y="892"/>
                      </a:lnTo>
                      <a:lnTo>
                        <a:pt x="160" y="901"/>
                      </a:lnTo>
                      <a:lnTo>
                        <a:pt x="174" y="912"/>
                      </a:lnTo>
                      <a:lnTo>
                        <a:pt x="187" y="924"/>
                      </a:lnTo>
                      <a:lnTo>
                        <a:pt x="198" y="939"/>
                      </a:lnTo>
                      <a:lnTo>
                        <a:pt x="209" y="955"/>
                      </a:lnTo>
                      <a:lnTo>
                        <a:pt x="209" y="955"/>
                      </a:lnTo>
                      <a:lnTo>
                        <a:pt x="216" y="965"/>
                      </a:lnTo>
                      <a:lnTo>
                        <a:pt x="221" y="973"/>
                      </a:lnTo>
                      <a:lnTo>
                        <a:pt x="226" y="980"/>
                      </a:lnTo>
                      <a:lnTo>
                        <a:pt x="227" y="984"/>
                      </a:lnTo>
                      <a:lnTo>
                        <a:pt x="227" y="989"/>
                      </a:lnTo>
                      <a:lnTo>
                        <a:pt x="227" y="989"/>
                      </a:lnTo>
                      <a:lnTo>
                        <a:pt x="227" y="997"/>
                      </a:lnTo>
                      <a:lnTo>
                        <a:pt x="225" y="1004"/>
                      </a:lnTo>
                      <a:lnTo>
                        <a:pt x="221" y="1011"/>
                      </a:lnTo>
                      <a:lnTo>
                        <a:pt x="218" y="1018"/>
                      </a:lnTo>
                      <a:lnTo>
                        <a:pt x="209" y="1030"/>
                      </a:lnTo>
                      <a:lnTo>
                        <a:pt x="205" y="1037"/>
                      </a:lnTo>
                      <a:lnTo>
                        <a:pt x="202" y="1044"/>
                      </a:lnTo>
                      <a:lnTo>
                        <a:pt x="202" y="1044"/>
                      </a:lnTo>
                      <a:lnTo>
                        <a:pt x="201" y="1051"/>
                      </a:lnTo>
                      <a:lnTo>
                        <a:pt x="199" y="1058"/>
                      </a:lnTo>
                      <a:lnTo>
                        <a:pt x="201" y="1072"/>
                      </a:lnTo>
                      <a:lnTo>
                        <a:pt x="201" y="1087"/>
                      </a:lnTo>
                      <a:lnTo>
                        <a:pt x="199" y="1095"/>
                      </a:lnTo>
                      <a:lnTo>
                        <a:pt x="198" y="1103"/>
                      </a:lnTo>
                      <a:lnTo>
                        <a:pt x="198" y="1103"/>
                      </a:lnTo>
                      <a:lnTo>
                        <a:pt x="195" y="1110"/>
                      </a:lnTo>
                      <a:lnTo>
                        <a:pt x="189" y="1120"/>
                      </a:lnTo>
                      <a:lnTo>
                        <a:pt x="175" y="1142"/>
                      </a:lnTo>
                      <a:lnTo>
                        <a:pt x="161" y="1165"/>
                      </a:lnTo>
                      <a:lnTo>
                        <a:pt x="156" y="1176"/>
                      </a:lnTo>
                      <a:lnTo>
                        <a:pt x="150" y="1187"/>
                      </a:lnTo>
                      <a:lnTo>
                        <a:pt x="150" y="1187"/>
                      </a:lnTo>
                      <a:lnTo>
                        <a:pt x="149" y="1191"/>
                      </a:lnTo>
                      <a:lnTo>
                        <a:pt x="147" y="1194"/>
                      </a:lnTo>
                      <a:lnTo>
                        <a:pt x="141" y="1199"/>
                      </a:lnTo>
                      <a:lnTo>
                        <a:pt x="134" y="1203"/>
                      </a:lnTo>
                      <a:lnTo>
                        <a:pt x="127" y="1207"/>
                      </a:lnTo>
                      <a:lnTo>
                        <a:pt x="121" y="1212"/>
                      </a:lnTo>
                      <a:lnTo>
                        <a:pt x="115" y="1218"/>
                      </a:lnTo>
                      <a:lnTo>
                        <a:pt x="113" y="1222"/>
                      </a:lnTo>
                      <a:lnTo>
                        <a:pt x="111" y="1227"/>
                      </a:lnTo>
                      <a:lnTo>
                        <a:pt x="110" y="1233"/>
                      </a:lnTo>
                      <a:lnTo>
                        <a:pt x="110" y="1238"/>
                      </a:lnTo>
                      <a:lnTo>
                        <a:pt x="110" y="1238"/>
                      </a:lnTo>
                      <a:lnTo>
                        <a:pt x="111" y="1251"/>
                      </a:lnTo>
                      <a:lnTo>
                        <a:pt x="114" y="1262"/>
                      </a:lnTo>
                      <a:lnTo>
                        <a:pt x="119" y="1271"/>
                      </a:lnTo>
                      <a:lnTo>
                        <a:pt x="124" y="1279"/>
                      </a:lnTo>
                      <a:lnTo>
                        <a:pt x="135" y="1293"/>
                      </a:lnTo>
                      <a:lnTo>
                        <a:pt x="140" y="1301"/>
                      </a:lnTo>
                      <a:lnTo>
                        <a:pt x="143" y="1308"/>
                      </a:lnTo>
                      <a:lnTo>
                        <a:pt x="143" y="1308"/>
                      </a:lnTo>
                      <a:lnTo>
                        <a:pt x="145" y="1314"/>
                      </a:lnTo>
                      <a:lnTo>
                        <a:pt x="147" y="1321"/>
                      </a:lnTo>
                      <a:lnTo>
                        <a:pt x="147" y="1334"/>
                      </a:lnTo>
                      <a:lnTo>
                        <a:pt x="144" y="1347"/>
                      </a:lnTo>
                      <a:lnTo>
                        <a:pt x="143" y="1359"/>
                      </a:lnTo>
                      <a:lnTo>
                        <a:pt x="143" y="1359"/>
                      </a:lnTo>
                      <a:lnTo>
                        <a:pt x="150" y="1392"/>
                      </a:lnTo>
                      <a:lnTo>
                        <a:pt x="155" y="1410"/>
                      </a:lnTo>
                      <a:lnTo>
                        <a:pt x="159" y="1426"/>
                      </a:lnTo>
                      <a:lnTo>
                        <a:pt x="166" y="1442"/>
                      </a:lnTo>
                      <a:lnTo>
                        <a:pt x="171" y="1449"/>
                      </a:lnTo>
                      <a:lnTo>
                        <a:pt x="175" y="1455"/>
                      </a:lnTo>
                      <a:lnTo>
                        <a:pt x="180" y="1459"/>
                      </a:lnTo>
                      <a:lnTo>
                        <a:pt x="186" y="1463"/>
                      </a:lnTo>
                      <a:lnTo>
                        <a:pt x="191" y="1465"/>
                      </a:lnTo>
                      <a:lnTo>
                        <a:pt x="198" y="1466"/>
                      </a:lnTo>
                      <a:lnTo>
                        <a:pt x="198" y="1466"/>
                      </a:lnTo>
                      <a:lnTo>
                        <a:pt x="203" y="1466"/>
                      </a:lnTo>
                      <a:lnTo>
                        <a:pt x="208" y="1465"/>
                      </a:lnTo>
                      <a:lnTo>
                        <a:pt x="217" y="1461"/>
                      </a:lnTo>
                      <a:lnTo>
                        <a:pt x="226" y="1454"/>
                      </a:lnTo>
                      <a:lnTo>
                        <a:pt x="234" y="1446"/>
                      </a:lnTo>
                      <a:lnTo>
                        <a:pt x="242" y="1436"/>
                      </a:lnTo>
                      <a:lnTo>
                        <a:pt x="248" y="1426"/>
                      </a:lnTo>
                      <a:lnTo>
                        <a:pt x="254" y="1415"/>
                      </a:lnTo>
                      <a:lnTo>
                        <a:pt x="257" y="1404"/>
                      </a:lnTo>
                      <a:lnTo>
                        <a:pt x="257" y="1404"/>
                      </a:lnTo>
                      <a:lnTo>
                        <a:pt x="268" y="1406"/>
                      </a:lnTo>
                      <a:lnTo>
                        <a:pt x="275" y="1408"/>
                      </a:lnTo>
                      <a:lnTo>
                        <a:pt x="275" y="1408"/>
                      </a:lnTo>
                      <a:lnTo>
                        <a:pt x="280" y="1404"/>
                      </a:lnTo>
                      <a:lnTo>
                        <a:pt x="283" y="1400"/>
                      </a:lnTo>
                      <a:lnTo>
                        <a:pt x="286" y="1395"/>
                      </a:lnTo>
                      <a:lnTo>
                        <a:pt x="286" y="1389"/>
                      </a:lnTo>
                      <a:lnTo>
                        <a:pt x="286" y="1389"/>
                      </a:lnTo>
                      <a:lnTo>
                        <a:pt x="286" y="1385"/>
                      </a:lnTo>
                      <a:lnTo>
                        <a:pt x="285" y="1381"/>
                      </a:lnTo>
                      <a:lnTo>
                        <a:pt x="281" y="1374"/>
                      </a:lnTo>
                      <a:lnTo>
                        <a:pt x="278" y="1367"/>
                      </a:lnTo>
                      <a:lnTo>
                        <a:pt x="277" y="1364"/>
                      </a:lnTo>
                      <a:lnTo>
                        <a:pt x="275" y="1359"/>
                      </a:lnTo>
                      <a:lnTo>
                        <a:pt x="275" y="1359"/>
                      </a:lnTo>
                      <a:lnTo>
                        <a:pt x="297" y="1359"/>
                      </a:lnTo>
                      <a:lnTo>
                        <a:pt x="297" y="1359"/>
                      </a:lnTo>
                      <a:lnTo>
                        <a:pt x="297" y="1359"/>
                      </a:lnTo>
                      <a:lnTo>
                        <a:pt x="302" y="1362"/>
                      </a:lnTo>
                      <a:lnTo>
                        <a:pt x="306" y="1365"/>
                      </a:lnTo>
                      <a:lnTo>
                        <a:pt x="313" y="1372"/>
                      </a:lnTo>
                      <a:lnTo>
                        <a:pt x="319" y="1380"/>
                      </a:lnTo>
                      <a:lnTo>
                        <a:pt x="325" y="1388"/>
                      </a:lnTo>
                      <a:lnTo>
                        <a:pt x="332" y="1395"/>
                      </a:lnTo>
                      <a:lnTo>
                        <a:pt x="339" y="1402"/>
                      </a:lnTo>
                      <a:lnTo>
                        <a:pt x="342" y="1404"/>
                      </a:lnTo>
                      <a:lnTo>
                        <a:pt x="347" y="1405"/>
                      </a:lnTo>
                      <a:lnTo>
                        <a:pt x="351" y="1406"/>
                      </a:lnTo>
                      <a:lnTo>
                        <a:pt x="356" y="1408"/>
                      </a:lnTo>
                      <a:lnTo>
                        <a:pt x="356" y="1408"/>
                      </a:lnTo>
                      <a:lnTo>
                        <a:pt x="366" y="1406"/>
                      </a:lnTo>
                      <a:lnTo>
                        <a:pt x="374" y="1404"/>
                      </a:lnTo>
                      <a:lnTo>
                        <a:pt x="382" y="1402"/>
                      </a:lnTo>
                      <a:lnTo>
                        <a:pt x="388" y="1398"/>
                      </a:lnTo>
                      <a:lnTo>
                        <a:pt x="395" y="1395"/>
                      </a:lnTo>
                      <a:lnTo>
                        <a:pt x="402" y="1392"/>
                      </a:lnTo>
                      <a:lnTo>
                        <a:pt x="410" y="1390"/>
                      </a:lnTo>
                      <a:lnTo>
                        <a:pt x="418" y="1389"/>
                      </a:lnTo>
                      <a:lnTo>
                        <a:pt x="418" y="1389"/>
                      </a:lnTo>
                      <a:lnTo>
                        <a:pt x="424" y="1389"/>
                      </a:lnTo>
                      <a:lnTo>
                        <a:pt x="430" y="1390"/>
                      </a:lnTo>
                      <a:lnTo>
                        <a:pt x="435" y="1392"/>
                      </a:lnTo>
                      <a:lnTo>
                        <a:pt x="440" y="1394"/>
                      </a:lnTo>
                      <a:lnTo>
                        <a:pt x="448" y="1401"/>
                      </a:lnTo>
                      <a:lnTo>
                        <a:pt x="455" y="1408"/>
                      </a:lnTo>
                      <a:lnTo>
                        <a:pt x="460" y="1417"/>
                      </a:lnTo>
                      <a:lnTo>
                        <a:pt x="463" y="1428"/>
                      </a:lnTo>
                      <a:lnTo>
                        <a:pt x="465" y="1440"/>
                      </a:lnTo>
                      <a:lnTo>
                        <a:pt x="466" y="1451"/>
                      </a:lnTo>
                      <a:lnTo>
                        <a:pt x="466" y="1451"/>
                      </a:lnTo>
                      <a:lnTo>
                        <a:pt x="465" y="1469"/>
                      </a:lnTo>
                      <a:lnTo>
                        <a:pt x="463" y="1484"/>
                      </a:lnTo>
                      <a:lnTo>
                        <a:pt x="460" y="1496"/>
                      </a:lnTo>
                      <a:lnTo>
                        <a:pt x="455" y="1508"/>
                      </a:lnTo>
                      <a:lnTo>
                        <a:pt x="451" y="1519"/>
                      </a:lnTo>
                      <a:lnTo>
                        <a:pt x="448" y="1530"/>
                      </a:lnTo>
                      <a:lnTo>
                        <a:pt x="446" y="1541"/>
                      </a:lnTo>
                      <a:lnTo>
                        <a:pt x="445" y="1555"/>
                      </a:lnTo>
                      <a:lnTo>
                        <a:pt x="445" y="1555"/>
                      </a:lnTo>
                      <a:lnTo>
                        <a:pt x="445" y="1566"/>
                      </a:lnTo>
                      <a:lnTo>
                        <a:pt x="447" y="1578"/>
                      </a:lnTo>
                      <a:lnTo>
                        <a:pt x="450" y="1587"/>
                      </a:lnTo>
                      <a:lnTo>
                        <a:pt x="456" y="1595"/>
                      </a:lnTo>
                      <a:lnTo>
                        <a:pt x="462" y="1602"/>
                      </a:lnTo>
                      <a:lnTo>
                        <a:pt x="469" y="1608"/>
                      </a:lnTo>
                      <a:lnTo>
                        <a:pt x="477" y="1612"/>
                      </a:lnTo>
                      <a:lnTo>
                        <a:pt x="485" y="1616"/>
                      </a:lnTo>
                      <a:lnTo>
                        <a:pt x="494" y="1618"/>
                      </a:lnTo>
                      <a:lnTo>
                        <a:pt x="504" y="1621"/>
                      </a:lnTo>
                      <a:lnTo>
                        <a:pt x="526" y="1623"/>
                      </a:lnTo>
                      <a:lnTo>
                        <a:pt x="549" y="1624"/>
                      </a:lnTo>
                      <a:lnTo>
                        <a:pt x="573" y="1624"/>
                      </a:lnTo>
                      <a:lnTo>
                        <a:pt x="573" y="1624"/>
                      </a:lnTo>
                      <a:lnTo>
                        <a:pt x="584" y="1624"/>
                      </a:lnTo>
                      <a:lnTo>
                        <a:pt x="593" y="1622"/>
                      </a:lnTo>
                      <a:lnTo>
                        <a:pt x="601" y="1618"/>
                      </a:lnTo>
                      <a:lnTo>
                        <a:pt x="607" y="1614"/>
                      </a:lnTo>
                      <a:lnTo>
                        <a:pt x="617" y="1604"/>
                      </a:lnTo>
                      <a:lnTo>
                        <a:pt x="623" y="1600"/>
                      </a:lnTo>
                      <a:lnTo>
                        <a:pt x="628" y="1595"/>
                      </a:lnTo>
                      <a:lnTo>
                        <a:pt x="628" y="1595"/>
                      </a:lnTo>
                      <a:lnTo>
                        <a:pt x="636" y="1591"/>
                      </a:lnTo>
                      <a:lnTo>
                        <a:pt x="644" y="1587"/>
                      </a:lnTo>
                      <a:lnTo>
                        <a:pt x="652" y="1586"/>
                      </a:lnTo>
                      <a:lnTo>
                        <a:pt x="660" y="1585"/>
                      </a:lnTo>
                      <a:lnTo>
                        <a:pt x="677" y="1584"/>
                      </a:lnTo>
                      <a:lnTo>
                        <a:pt x="687" y="1583"/>
                      </a:lnTo>
                      <a:lnTo>
                        <a:pt x="698" y="1580"/>
                      </a:lnTo>
                      <a:lnTo>
                        <a:pt x="698" y="1580"/>
                      </a:lnTo>
                      <a:lnTo>
                        <a:pt x="705" y="1579"/>
                      </a:lnTo>
                      <a:lnTo>
                        <a:pt x="712" y="1577"/>
                      </a:lnTo>
                      <a:lnTo>
                        <a:pt x="724" y="1571"/>
                      </a:lnTo>
                      <a:lnTo>
                        <a:pt x="737" y="1563"/>
                      </a:lnTo>
                      <a:lnTo>
                        <a:pt x="748" y="1553"/>
                      </a:lnTo>
                      <a:lnTo>
                        <a:pt x="760" y="1542"/>
                      </a:lnTo>
                      <a:lnTo>
                        <a:pt x="769" y="1530"/>
                      </a:lnTo>
                      <a:lnTo>
                        <a:pt x="778" y="1518"/>
                      </a:lnTo>
                      <a:lnTo>
                        <a:pt x="786" y="1507"/>
                      </a:lnTo>
                      <a:lnTo>
                        <a:pt x="786" y="1507"/>
                      </a:lnTo>
                      <a:lnTo>
                        <a:pt x="799" y="1514"/>
                      </a:lnTo>
                      <a:lnTo>
                        <a:pt x="813" y="1519"/>
                      </a:lnTo>
                      <a:lnTo>
                        <a:pt x="843" y="1532"/>
                      </a:lnTo>
                      <a:lnTo>
                        <a:pt x="871" y="1543"/>
                      </a:lnTo>
                      <a:lnTo>
                        <a:pt x="896" y="1555"/>
                      </a:lnTo>
                      <a:lnTo>
                        <a:pt x="896" y="1555"/>
                      </a:lnTo>
                      <a:lnTo>
                        <a:pt x="999" y="1555"/>
                      </a:lnTo>
                      <a:lnTo>
                        <a:pt x="999" y="1555"/>
                      </a:lnTo>
                      <a:lnTo>
                        <a:pt x="1003" y="1555"/>
                      </a:lnTo>
                      <a:lnTo>
                        <a:pt x="1005" y="1556"/>
                      </a:lnTo>
                      <a:lnTo>
                        <a:pt x="1007" y="1558"/>
                      </a:lnTo>
                      <a:lnTo>
                        <a:pt x="1010" y="1562"/>
                      </a:lnTo>
                      <a:lnTo>
                        <a:pt x="1014" y="1570"/>
                      </a:lnTo>
                      <a:lnTo>
                        <a:pt x="1016" y="1580"/>
                      </a:lnTo>
                      <a:lnTo>
                        <a:pt x="1022" y="1602"/>
                      </a:lnTo>
                      <a:lnTo>
                        <a:pt x="1024" y="1612"/>
                      </a:lnTo>
                      <a:lnTo>
                        <a:pt x="1028" y="1621"/>
                      </a:lnTo>
                      <a:lnTo>
                        <a:pt x="1028" y="1621"/>
                      </a:lnTo>
                      <a:lnTo>
                        <a:pt x="1031" y="1615"/>
                      </a:lnTo>
                      <a:lnTo>
                        <a:pt x="1036" y="1610"/>
                      </a:lnTo>
                      <a:lnTo>
                        <a:pt x="1041" y="1607"/>
                      </a:lnTo>
                      <a:lnTo>
                        <a:pt x="1046" y="1603"/>
                      </a:lnTo>
                      <a:lnTo>
                        <a:pt x="1051" y="1601"/>
                      </a:lnTo>
                      <a:lnTo>
                        <a:pt x="1057" y="1600"/>
                      </a:lnTo>
                      <a:lnTo>
                        <a:pt x="1068" y="1599"/>
                      </a:lnTo>
                      <a:lnTo>
                        <a:pt x="1068" y="1599"/>
                      </a:lnTo>
                      <a:lnTo>
                        <a:pt x="1073" y="1600"/>
                      </a:lnTo>
                      <a:lnTo>
                        <a:pt x="1075" y="1601"/>
                      </a:lnTo>
                      <a:lnTo>
                        <a:pt x="1077" y="1604"/>
                      </a:lnTo>
                      <a:lnTo>
                        <a:pt x="1080" y="1609"/>
                      </a:lnTo>
                      <a:lnTo>
                        <a:pt x="1083" y="1618"/>
                      </a:lnTo>
                      <a:lnTo>
                        <a:pt x="1087" y="1627"/>
                      </a:lnTo>
                      <a:lnTo>
                        <a:pt x="1087" y="1627"/>
                      </a:lnTo>
                      <a:lnTo>
                        <a:pt x="1126" y="1650"/>
                      </a:lnTo>
                      <a:lnTo>
                        <a:pt x="1156" y="1665"/>
                      </a:lnTo>
                      <a:lnTo>
                        <a:pt x="1167" y="1670"/>
                      </a:lnTo>
                      <a:lnTo>
                        <a:pt x="1175" y="1672"/>
                      </a:lnTo>
                      <a:lnTo>
                        <a:pt x="1175" y="1672"/>
                      </a:lnTo>
                      <a:lnTo>
                        <a:pt x="1184" y="1671"/>
                      </a:lnTo>
                      <a:lnTo>
                        <a:pt x="1191" y="1670"/>
                      </a:lnTo>
                      <a:lnTo>
                        <a:pt x="1197" y="1667"/>
                      </a:lnTo>
                      <a:lnTo>
                        <a:pt x="1202" y="1663"/>
                      </a:lnTo>
                      <a:lnTo>
                        <a:pt x="1204" y="1660"/>
                      </a:lnTo>
                      <a:lnTo>
                        <a:pt x="1206" y="1655"/>
                      </a:lnTo>
                      <a:lnTo>
                        <a:pt x="1207" y="1650"/>
                      </a:lnTo>
                      <a:lnTo>
                        <a:pt x="1209" y="1646"/>
                      </a:lnTo>
                      <a:lnTo>
                        <a:pt x="1209" y="1646"/>
                      </a:lnTo>
                      <a:lnTo>
                        <a:pt x="1209" y="1621"/>
                      </a:lnTo>
                      <a:lnTo>
                        <a:pt x="1209" y="1621"/>
                      </a:lnTo>
                      <a:lnTo>
                        <a:pt x="1209" y="1615"/>
                      </a:lnTo>
                      <a:lnTo>
                        <a:pt x="1211" y="1610"/>
                      </a:lnTo>
                      <a:lnTo>
                        <a:pt x="1216" y="1602"/>
                      </a:lnTo>
                      <a:lnTo>
                        <a:pt x="1220" y="1595"/>
                      </a:lnTo>
                      <a:lnTo>
                        <a:pt x="1222" y="1592"/>
                      </a:lnTo>
                      <a:lnTo>
                        <a:pt x="1222" y="1587"/>
                      </a:lnTo>
                      <a:lnTo>
                        <a:pt x="1222" y="1587"/>
                      </a:lnTo>
                      <a:lnTo>
                        <a:pt x="1222" y="1569"/>
                      </a:lnTo>
                      <a:lnTo>
                        <a:pt x="1222" y="1569"/>
                      </a:lnTo>
                      <a:lnTo>
                        <a:pt x="1221" y="1565"/>
                      </a:lnTo>
                      <a:lnTo>
                        <a:pt x="1219" y="1561"/>
                      </a:lnTo>
                      <a:lnTo>
                        <a:pt x="1212" y="1554"/>
                      </a:lnTo>
                      <a:lnTo>
                        <a:pt x="1205" y="1547"/>
                      </a:lnTo>
                      <a:lnTo>
                        <a:pt x="1196" y="1540"/>
                      </a:lnTo>
                      <a:lnTo>
                        <a:pt x="1188" y="1534"/>
                      </a:lnTo>
                      <a:lnTo>
                        <a:pt x="1182" y="1528"/>
                      </a:lnTo>
                      <a:lnTo>
                        <a:pt x="1176" y="1523"/>
                      </a:lnTo>
                      <a:lnTo>
                        <a:pt x="1175" y="1520"/>
                      </a:lnTo>
                      <a:lnTo>
                        <a:pt x="1175" y="1517"/>
                      </a:lnTo>
                      <a:lnTo>
                        <a:pt x="1175" y="1517"/>
                      </a:lnTo>
                      <a:lnTo>
                        <a:pt x="1175" y="1511"/>
                      </a:lnTo>
                      <a:lnTo>
                        <a:pt x="1176" y="1507"/>
                      </a:lnTo>
                      <a:lnTo>
                        <a:pt x="1179" y="1502"/>
                      </a:lnTo>
                      <a:lnTo>
                        <a:pt x="1181" y="1497"/>
                      </a:lnTo>
                      <a:lnTo>
                        <a:pt x="1188" y="1489"/>
                      </a:lnTo>
                      <a:lnTo>
                        <a:pt x="1196" y="1484"/>
                      </a:lnTo>
                      <a:lnTo>
                        <a:pt x="1203" y="1477"/>
                      </a:lnTo>
                      <a:lnTo>
                        <a:pt x="1210" y="1470"/>
                      </a:lnTo>
                      <a:lnTo>
                        <a:pt x="1212" y="1465"/>
                      </a:lnTo>
                      <a:lnTo>
                        <a:pt x="1214" y="1462"/>
                      </a:lnTo>
                      <a:lnTo>
                        <a:pt x="1216" y="1457"/>
                      </a:lnTo>
                      <a:lnTo>
                        <a:pt x="1216" y="1451"/>
                      </a:lnTo>
                      <a:lnTo>
                        <a:pt x="1216" y="1451"/>
                      </a:lnTo>
                      <a:lnTo>
                        <a:pt x="1216" y="1444"/>
                      </a:lnTo>
                      <a:lnTo>
                        <a:pt x="1214" y="1439"/>
                      </a:lnTo>
                      <a:lnTo>
                        <a:pt x="1210" y="1428"/>
                      </a:lnTo>
                      <a:lnTo>
                        <a:pt x="1205" y="1419"/>
                      </a:lnTo>
                      <a:lnTo>
                        <a:pt x="1201" y="1411"/>
                      </a:lnTo>
                      <a:lnTo>
                        <a:pt x="1201" y="1411"/>
                      </a:lnTo>
                      <a:lnTo>
                        <a:pt x="1135" y="1411"/>
                      </a:lnTo>
                      <a:lnTo>
                        <a:pt x="1135" y="1411"/>
                      </a:lnTo>
                      <a:lnTo>
                        <a:pt x="1135" y="1411"/>
                      </a:lnTo>
                      <a:lnTo>
                        <a:pt x="1132" y="1405"/>
                      </a:lnTo>
                      <a:lnTo>
                        <a:pt x="1128" y="1398"/>
                      </a:lnTo>
                      <a:lnTo>
                        <a:pt x="1126" y="1389"/>
                      </a:lnTo>
                      <a:lnTo>
                        <a:pt x="1123" y="1380"/>
                      </a:lnTo>
                      <a:lnTo>
                        <a:pt x="1121" y="1357"/>
                      </a:lnTo>
                      <a:lnTo>
                        <a:pt x="1120" y="1334"/>
                      </a:lnTo>
                      <a:lnTo>
                        <a:pt x="1120" y="1334"/>
                      </a:lnTo>
                      <a:lnTo>
                        <a:pt x="1121" y="1321"/>
                      </a:lnTo>
                      <a:lnTo>
                        <a:pt x="1123" y="1312"/>
                      </a:lnTo>
                      <a:lnTo>
                        <a:pt x="1126" y="1305"/>
                      </a:lnTo>
                      <a:lnTo>
                        <a:pt x="1128" y="1298"/>
                      </a:lnTo>
                      <a:lnTo>
                        <a:pt x="1135" y="1286"/>
                      </a:lnTo>
                      <a:lnTo>
                        <a:pt x="1137" y="1278"/>
                      </a:lnTo>
                      <a:lnTo>
                        <a:pt x="1138" y="1268"/>
                      </a:lnTo>
                      <a:lnTo>
                        <a:pt x="1138" y="1268"/>
                      </a:lnTo>
                      <a:lnTo>
                        <a:pt x="1134" y="1267"/>
                      </a:lnTo>
                      <a:lnTo>
                        <a:pt x="1130" y="1265"/>
                      </a:lnTo>
                      <a:lnTo>
                        <a:pt x="1127" y="1260"/>
                      </a:lnTo>
                      <a:lnTo>
                        <a:pt x="1125" y="1253"/>
                      </a:lnTo>
                      <a:lnTo>
                        <a:pt x="1125" y="1253"/>
                      </a:lnTo>
                      <a:lnTo>
                        <a:pt x="1132" y="1249"/>
                      </a:lnTo>
                      <a:lnTo>
                        <a:pt x="1137" y="1244"/>
                      </a:lnTo>
                      <a:lnTo>
                        <a:pt x="1145" y="1234"/>
                      </a:lnTo>
                      <a:lnTo>
                        <a:pt x="1155" y="1224"/>
                      </a:lnTo>
                      <a:lnTo>
                        <a:pt x="1160" y="1218"/>
                      </a:lnTo>
                      <a:lnTo>
                        <a:pt x="1168" y="1213"/>
                      </a:lnTo>
                      <a:lnTo>
                        <a:pt x="1168" y="1213"/>
                      </a:lnTo>
                      <a:lnTo>
                        <a:pt x="1172" y="1207"/>
                      </a:lnTo>
                      <a:lnTo>
                        <a:pt x="1176" y="1203"/>
                      </a:lnTo>
                      <a:lnTo>
                        <a:pt x="1179" y="1199"/>
                      </a:lnTo>
                      <a:lnTo>
                        <a:pt x="1181" y="1196"/>
                      </a:lnTo>
                      <a:lnTo>
                        <a:pt x="1182" y="1192"/>
                      </a:lnTo>
                      <a:lnTo>
                        <a:pt x="1183" y="1187"/>
                      </a:lnTo>
                      <a:lnTo>
                        <a:pt x="1183" y="1187"/>
                      </a:lnTo>
                      <a:lnTo>
                        <a:pt x="1184" y="1177"/>
                      </a:lnTo>
                      <a:lnTo>
                        <a:pt x="1187" y="1169"/>
                      </a:lnTo>
                      <a:lnTo>
                        <a:pt x="1191" y="1163"/>
                      </a:lnTo>
                      <a:lnTo>
                        <a:pt x="1196" y="1156"/>
                      </a:lnTo>
                      <a:lnTo>
                        <a:pt x="1201" y="1148"/>
                      </a:lnTo>
                      <a:lnTo>
                        <a:pt x="1204" y="1141"/>
                      </a:lnTo>
                      <a:lnTo>
                        <a:pt x="1207" y="1131"/>
                      </a:lnTo>
                      <a:lnTo>
                        <a:pt x="1209" y="1121"/>
                      </a:lnTo>
                      <a:lnTo>
                        <a:pt x="1209" y="1121"/>
                      </a:lnTo>
                      <a:lnTo>
                        <a:pt x="1207" y="1118"/>
                      </a:lnTo>
                      <a:lnTo>
                        <a:pt x="1206" y="1114"/>
                      </a:lnTo>
                      <a:lnTo>
                        <a:pt x="1201" y="1107"/>
                      </a:lnTo>
                      <a:lnTo>
                        <a:pt x="1198" y="1104"/>
                      </a:lnTo>
                      <a:lnTo>
                        <a:pt x="1196" y="1099"/>
                      </a:lnTo>
                      <a:lnTo>
                        <a:pt x="1194" y="1093"/>
                      </a:lnTo>
                      <a:lnTo>
                        <a:pt x="1194" y="1088"/>
                      </a:lnTo>
                      <a:lnTo>
                        <a:pt x="1194" y="1088"/>
                      </a:lnTo>
                      <a:lnTo>
                        <a:pt x="1194" y="1083"/>
                      </a:lnTo>
                      <a:lnTo>
                        <a:pt x="1196" y="1080"/>
                      </a:lnTo>
                      <a:lnTo>
                        <a:pt x="1201" y="1070"/>
                      </a:lnTo>
                      <a:lnTo>
                        <a:pt x="1206" y="1061"/>
                      </a:lnTo>
                      <a:lnTo>
                        <a:pt x="1207" y="1057"/>
                      </a:lnTo>
                      <a:lnTo>
                        <a:pt x="1209" y="1051"/>
                      </a:lnTo>
                      <a:lnTo>
                        <a:pt x="1209" y="1051"/>
                      </a:lnTo>
                      <a:lnTo>
                        <a:pt x="1207" y="1045"/>
                      </a:lnTo>
                      <a:lnTo>
                        <a:pt x="1206" y="1039"/>
                      </a:lnTo>
                      <a:lnTo>
                        <a:pt x="1204" y="1034"/>
                      </a:lnTo>
                      <a:lnTo>
                        <a:pt x="1201" y="1029"/>
                      </a:lnTo>
                      <a:lnTo>
                        <a:pt x="1193" y="1021"/>
                      </a:lnTo>
                      <a:lnTo>
                        <a:pt x="1184" y="1014"/>
                      </a:lnTo>
                      <a:lnTo>
                        <a:pt x="1175" y="1007"/>
                      </a:lnTo>
                      <a:lnTo>
                        <a:pt x="1168" y="998"/>
                      </a:lnTo>
                      <a:lnTo>
                        <a:pt x="1165" y="993"/>
                      </a:lnTo>
                      <a:lnTo>
                        <a:pt x="1163" y="988"/>
                      </a:lnTo>
                      <a:lnTo>
                        <a:pt x="1161" y="981"/>
                      </a:lnTo>
                      <a:lnTo>
                        <a:pt x="1160" y="974"/>
                      </a:lnTo>
                      <a:lnTo>
                        <a:pt x="1160" y="974"/>
                      </a:lnTo>
                      <a:lnTo>
                        <a:pt x="1161" y="965"/>
                      </a:lnTo>
                      <a:lnTo>
                        <a:pt x="1164" y="958"/>
                      </a:lnTo>
                      <a:lnTo>
                        <a:pt x="1167" y="952"/>
                      </a:lnTo>
                      <a:lnTo>
                        <a:pt x="1172" y="946"/>
                      </a:lnTo>
                      <a:lnTo>
                        <a:pt x="1180" y="937"/>
                      </a:lnTo>
                      <a:lnTo>
                        <a:pt x="1182" y="931"/>
                      </a:lnTo>
                      <a:lnTo>
                        <a:pt x="1183" y="927"/>
                      </a:lnTo>
                      <a:lnTo>
                        <a:pt x="1183" y="927"/>
                      </a:lnTo>
                      <a:lnTo>
                        <a:pt x="1182" y="920"/>
                      </a:lnTo>
                      <a:lnTo>
                        <a:pt x="1180" y="914"/>
                      </a:lnTo>
                      <a:lnTo>
                        <a:pt x="1172" y="904"/>
                      </a:lnTo>
                      <a:lnTo>
                        <a:pt x="1167" y="898"/>
                      </a:lnTo>
                      <a:lnTo>
                        <a:pt x="1164" y="891"/>
                      </a:lnTo>
                      <a:lnTo>
                        <a:pt x="1161" y="882"/>
                      </a:lnTo>
                      <a:lnTo>
                        <a:pt x="1160" y="871"/>
                      </a:lnTo>
                      <a:lnTo>
                        <a:pt x="1160" y="871"/>
                      </a:lnTo>
                      <a:lnTo>
                        <a:pt x="1161" y="862"/>
                      </a:lnTo>
                      <a:lnTo>
                        <a:pt x="1164" y="854"/>
                      </a:lnTo>
                      <a:lnTo>
                        <a:pt x="1167" y="847"/>
                      </a:lnTo>
                      <a:lnTo>
                        <a:pt x="1172" y="841"/>
                      </a:lnTo>
                      <a:lnTo>
                        <a:pt x="1178" y="838"/>
                      </a:lnTo>
                      <a:lnTo>
                        <a:pt x="1184" y="835"/>
                      </a:lnTo>
                      <a:lnTo>
                        <a:pt x="1199" y="829"/>
                      </a:lnTo>
                      <a:lnTo>
                        <a:pt x="1214" y="824"/>
                      </a:lnTo>
                      <a:lnTo>
                        <a:pt x="1228" y="818"/>
                      </a:lnTo>
                      <a:lnTo>
                        <a:pt x="1235" y="815"/>
                      </a:lnTo>
                      <a:lnTo>
                        <a:pt x="1241" y="810"/>
                      </a:lnTo>
                      <a:lnTo>
                        <a:pt x="1245" y="805"/>
                      </a:lnTo>
                      <a:lnTo>
                        <a:pt x="1249" y="798"/>
                      </a:lnTo>
                      <a:lnTo>
                        <a:pt x="1249" y="798"/>
                      </a:lnTo>
                      <a:lnTo>
                        <a:pt x="1249" y="783"/>
                      </a:lnTo>
                      <a:lnTo>
                        <a:pt x="1249" y="783"/>
                      </a:lnTo>
                      <a:lnTo>
                        <a:pt x="1249" y="783"/>
                      </a:lnTo>
                      <a:lnTo>
                        <a:pt x="1242" y="783"/>
                      </a:lnTo>
                      <a:lnTo>
                        <a:pt x="1242" y="783"/>
                      </a:lnTo>
                      <a:lnTo>
                        <a:pt x="1228" y="784"/>
                      </a:lnTo>
                      <a:lnTo>
                        <a:pt x="1216" y="785"/>
                      </a:lnTo>
                      <a:lnTo>
                        <a:pt x="1203" y="786"/>
                      </a:lnTo>
                      <a:lnTo>
                        <a:pt x="1197" y="785"/>
                      </a:lnTo>
                      <a:lnTo>
                        <a:pt x="1190" y="783"/>
                      </a:lnTo>
                      <a:lnTo>
                        <a:pt x="1190" y="783"/>
                      </a:lnTo>
                      <a:lnTo>
                        <a:pt x="1176" y="777"/>
                      </a:lnTo>
                      <a:lnTo>
                        <a:pt x="1165" y="772"/>
                      </a:lnTo>
                      <a:lnTo>
                        <a:pt x="1156" y="769"/>
                      </a:lnTo>
                      <a:lnTo>
                        <a:pt x="1145" y="768"/>
                      </a:lnTo>
                      <a:lnTo>
                        <a:pt x="1145" y="768"/>
                      </a:lnTo>
                      <a:lnTo>
                        <a:pt x="1129" y="769"/>
                      </a:lnTo>
                      <a:lnTo>
                        <a:pt x="1113" y="771"/>
                      </a:lnTo>
                      <a:lnTo>
                        <a:pt x="1096" y="771"/>
                      </a:lnTo>
                      <a:lnTo>
                        <a:pt x="1088" y="770"/>
                      </a:lnTo>
                      <a:lnTo>
                        <a:pt x="1080" y="768"/>
                      </a:lnTo>
                      <a:lnTo>
                        <a:pt x="1080" y="768"/>
                      </a:lnTo>
                      <a:lnTo>
                        <a:pt x="1080" y="684"/>
                      </a:lnTo>
                      <a:lnTo>
                        <a:pt x="1080" y="684"/>
                      </a:lnTo>
                      <a:lnTo>
                        <a:pt x="1081" y="678"/>
                      </a:lnTo>
                      <a:lnTo>
                        <a:pt x="1081" y="672"/>
                      </a:lnTo>
                      <a:lnTo>
                        <a:pt x="1085" y="662"/>
                      </a:lnTo>
                      <a:lnTo>
                        <a:pt x="1090" y="653"/>
                      </a:lnTo>
                      <a:lnTo>
                        <a:pt x="1096" y="645"/>
                      </a:lnTo>
                      <a:lnTo>
                        <a:pt x="1107" y="631"/>
                      </a:lnTo>
                      <a:lnTo>
                        <a:pt x="1112" y="624"/>
                      </a:lnTo>
                      <a:lnTo>
                        <a:pt x="1112" y="621"/>
                      </a:lnTo>
                      <a:lnTo>
                        <a:pt x="1113" y="618"/>
                      </a:lnTo>
                      <a:lnTo>
                        <a:pt x="1113" y="618"/>
                      </a:lnTo>
                      <a:lnTo>
                        <a:pt x="1112" y="609"/>
                      </a:lnTo>
                      <a:lnTo>
                        <a:pt x="1110" y="601"/>
                      </a:lnTo>
                      <a:lnTo>
                        <a:pt x="1107" y="593"/>
                      </a:lnTo>
                      <a:lnTo>
                        <a:pt x="1103" y="585"/>
                      </a:lnTo>
                      <a:lnTo>
                        <a:pt x="1092" y="571"/>
                      </a:lnTo>
                      <a:lnTo>
                        <a:pt x="1081" y="557"/>
                      </a:lnTo>
                      <a:lnTo>
                        <a:pt x="1068" y="543"/>
                      </a:lnTo>
                      <a:lnTo>
                        <a:pt x="1057" y="529"/>
                      </a:lnTo>
                      <a:lnTo>
                        <a:pt x="1052" y="522"/>
                      </a:lnTo>
                      <a:lnTo>
                        <a:pt x="1048" y="514"/>
                      </a:lnTo>
                      <a:lnTo>
                        <a:pt x="1045" y="505"/>
                      </a:lnTo>
                      <a:lnTo>
                        <a:pt x="1043" y="496"/>
                      </a:lnTo>
                      <a:lnTo>
                        <a:pt x="1043" y="496"/>
                      </a:lnTo>
                      <a:lnTo>
                        <a:pt x="1042" y="487"/>
                      </a:lnTo>
                      <a:lnTo>
                        <a:pt x="1042" y="479"/>
                      </a:lnTo>
                      <a:lnTo>
                        <a:pt x="1043" y="470"/>
                      </a:lnTo>
                      <a:lnTo>
                        <a:pt x="1045" y="462"/>
                      </a:lnTo>
                      <a:lnTo>
                        <a:pt x="1048" y="454"/>
                      </a:lnTo>
                      <a:lnTo>
                        <a:pt x="1049" y="447"/>
                      </a:lnTo>
                      <a:lnTo>
                        <a:pt x="1049" y="439"/>
                      </a:lnTo>
                      <a:lnTo>
                        <a:pt x="1048" y="431"/>
                      </a:lnTo>
                      <a:lnTo>
                        <a:pt x="1048" y="431"/>
                      </a:lnTo>
                      <a:lnTo>
                        <a:pt x="1046" y="427"/>
                      </a:lnTo>
                      <a:lnTo>
                        <a:pt x="1044" y="424"/>
                      </a:lnTo>
                      <a:lnTo>
                        <a:pt x="1039" y="419"/>
                      </a:lnTo>
                      <a:lnTo>
                        <a:pt x="1033" y="415"/>
                      </a:lnTo>
                      <a:lnTo>
                        <a:pt x="1024" y="412"/>
                      </a:lnTo>
                      <a:lnTo>
                        <a:pt x="1006" y="408"/>
                      </a:lnTo>
                      <a:lnTo>
                        <a:pt x="988" y="404"/>
                      </a:lnTo>
                      <a:lnTo>
                        <a:pt x="988" y="404"/>
                      </a:lnTo>
                      <a:lnTo>
                        <a:pt x="990" y="397"/>
                      </a:lnTo>
                      <a:lnTo>
                        <a:pt x="992" y="393"/>
                      </a:lnTo>
                      <a:lnTo>
                        <a:pt x="996" y="387"/>
                      </a:lnTo>
                      <a:lnTo>
                        <a:pt x="999" y="384"/>
                      </a:lnTo>
                      <a:lnTo>
                        <a:pt x="1008" y="375"/>
                      </a:lnTo>
                      <a:lnTo>
                        <a:pt x="1019" y="370"/>
                      </a:lnTo>
                      <a:lnTo>
                        <a:pt x="1028" y="363"/>
                      </a:lnTo>
                      <a:lnTo>
                        <a:pt x="1035" y="356"/>
                      </a:lnTo>
                      <a:lnTo>
                        <a:pt x="1038" y="351"/>
                      </a:lnTo>
                      <a:lnTo>
                        <a:pt x="1041" y="347"/>
                      </a:lnTo>
                      <a:lnTo>
                        <a:pt x="1042" y="341"/>
                      </a:lnTo>
                      <a:lnTo>
                        <a:pt x="1043" y="335"/>
                      </a:lnTo>
                      <a:lnTo>
                        <a:pt x="1043" y="335"/>
                      </a:lnTo>
                      <a:lnTo>
                        <a:pt x="1042" y="311"/>
                      </a:lnTo>
                      <a:lnTo>
                        <a:pt x="1041" y="288"/>
                      </a:lnTo>
                      <a:lnTo>
                        <a:pt x="1038" y="266"/>
                      </a:lnTo>
                      <a:lnTo>
                        <a:pt x="1035" y="243"/>
                      </a:lnTo>
                      <a:lnTo>
                        <a:pt x="1030" y="221"/>
                      </a:lnTo>
                      <a:lnTo>
                        <a:pt x="1024" y="199"/>
                      </a:lnTo>
                      <a:lnTo>
                        <a:pt x="1019" y="178"/>
                      </a:lnTo>
                      <a:lnTo>
                        <a:pt x="1012" y="157"/>
                      </a:lnTo>
                      <a:lnTo>
                        <a:pt x="1004" y="136"/>
                      </a:lnTo>
                      <a:lnTo>
                        <a:pt x="996" y="115"/>
                      </a:lnTo>
                      <a:lnTo>
                        <a:pt x="977" y="75"/>
                      </a:lnTo>
                      <a:lnTo>
                        <a:pt x="958" y="37"/>
                      </a:lnTo>
                      <a:lnTo>
                        <a:pt x="936" y="0"/>
                      </a:lnTo>
                      <a:lnTo>
                        <a:pt x="936" y="0"/>
                      </a:lnTo>
                      <a:lnTo>
                        <a:pt x="932" y="3"/>
                      </a:lnTo>
                      <a:lnTo>
                        <a:pt x="929" y="5"/>
                      </a:lnTo>
                      <a:lnTo>
                        <a:pt x="924" y="12"/>
                      </a:lnTo>
                      <a:lnTo>
                        <a:pt x="921" y="19"/>
                      </a:lnTo>
                      <a:lnTo>
                        <a:pt x="917" y="27"/>
                      </a:lnTo>
                      <a:lnTo>
                        <a:pt x="914" y="34"/>
                      </a:lnTo>
                      <a:lnTo>
                        <a:pt x="911" y="39"/>
                      </a:lnTo>
                      <a:lnTo>
                        <a:pt x="907" y="42"/>
                      </a:lnTo>
                      <a:lnTo>
                        <a:pt x="904" y="43"/>
                      </a:lnTo>
                      <a:lnTo>
                        <a:pt x="900" y="44"/>
                      </a:lnTo>
                      <a:lnTo>
                        <a:pt x="896" y="44"/>
                      </a:lnTo>
                      <a:lnTo>
                        <a:pt x="896" y="44"/>
                      </a:lnTo>
                      <a:lnTo>
                        <a:pt x="892" y="44"/>
                      </a:lnTo>
                      <a:lnTo>
                        <a:pt x="888" y="42"/>
                      </a:lnTo>
                      <a:lnTo>
                        <a:pt x="880" y="37"/>
                      </a:lnTo>
                      <a:lnTo>
                        <a:pt x="870" y="33"/>
                      </a:lnTo>
                      <a:lnTo>
                        <a:pt x="865" y="30"/>
                      </a:lnTo>
                      <a:lnTo>
                        <a:pt x="860" y="30"/>
                      </a:lnTo>
                      <a:lnTo>
                        <a:pt x="860" y="30"/>
                      </a:lnTo>
                      <a:lnTo>
                        <a:pt x="855" y="30"/>
                      </a:lnTo>
                      <a:lnTo>
                        <a:pt x="852" y="34"/>
                      </a:lnTo>
                      <a:lnTo>
                        <a:pt x="848" y="37"/>
                      </a:lnTo>
                      <a:lnTo>
                        <a:pt x="845" y="42"/>
                      </a:lnTo>
                      <a:lnTo>
                        <a:pt x="839" y="50"/>
                      </a:lnTo>
                      <a:lnTo>
                        <a:pt x="837" y="53"/>
                      </a:lnTo>
                      <a:lnTo>
                        <a:pt x="833" y="56"/>
                      </a:lnTo>
                      <a:lnTo>
                        <a:pt x="833" y="56"/>
                      </a:lnTo>
                      <a:lnTo>
                        <a:pt x="825" y="60"/>
                      </a:lnTo>
                      <a:lnTo>
                        <a:pt x="819" y="61"/>
                      </a:lnTo>
                      <a:lnTo>
                        <a:pt x="812" y="62"/>
                      </a:lnTo>
                      <a:lnTo>
                        <a:pt x="805" y="61"/>
                      </a:lnTo>
                      <a:lnTo>
                        <a:pt x="792" y="58"/>
                      </a:lnTo>
                      <a:lnTo>
                        <a:pt x="785" y="57"/>
                      </a:lnTo>
                      <a:lnTo>
                        <a:pt x="778" y="56"/>
                      </a:lnTo>
                      <a:lnTo>
                        <a:pt x="778" y="56"/>
                      </a:lnTo>
                      <a:lnTo>
                        <a:pt x="762" y="54"/>
                      </a:lnTo>
                      <a:lnTo>
                        <a:pt x="749" y="53"/>
                      </a:lnTo>
                      <a:lnTo>
                        <a:pt x="738" y="50"/>
                      </a:lnTo>
                      <a:lnTo>
                        <a:pt x="728" y="46"/>
                      </a:lnTo>
                      <a:lnTo>
                        <a:pt x="718" y="43"/>
                      </a:lnTo>
                      <a:lnTo>
                        <a:pt x="708" y="41"/>
                      </a:lnTo>
                      <a:lnTo>
                        <a:pt x="697" y="38"/>
                      </a:lnTo>
                      <a:lnTo>
                        <a:pt x="683" y="37"/>
                      </a:lnTo>
                      <a:lnTo>
                        <a:pt x="683" y="37"/>
                      </a:lnTo>
                      <a:lnTo>
                        <a:pt x="676" y="38"/>
                      </a:lnTo>
                      <a:lnTo>
                        <a:pt x="670" y="39"/>
                      </a:lnTo>
                      <a:lnTo>
                        <a:pt x="664" y="42"/>
                      </a:lnTo>
                      <a:lnTo>
                        <a:pt x="660" y="45"/>
                      </a:lnTo>
                      <a:lnTo>
                        <a:pt x="651" y="50"/>
                      </a:lnTo>
                      <a:lnTo>
                        <a:pt x="645" y="51"/>
                      </a:lnTo>
                      <a:lnTo>
                        <a:pt x="639" y="52"/>
                      </a:lnTo>
                      <a:lnTo>
                        <a:pt x="639" y="52"/>
                      </a:lnTo>
                      <a:lnTo>
                        <a:pt x="636" y="52"/>
                      </a:lnTo>
                      <a:lnTo>
                        <a:pt x="633" y="50"/>
                      </a:lnTo>
                      <a:lnTo>
                        <a:pt x="630" y="48"/>
                      </a:lnTo>
                      <a:lnTo>
                        <a:pt x="628" y="44"/>
                      </a:lnTo>
                      <a:lnTo>
                        <a:pt x="624" y="37"/>
                      </a:lnTo>
                      <a:lnTo>
                        <a:pt x="619" y="28"/>
                      </a:lnTo>
                      <a:lnTo>
                        <a:pt x="615" y="19"/>
                      </a:lnTo>
                      <a:lnTo>
                        <a:pt x="610" y="12"/>
                      </a:lnTo>
                      <a:lnTo>
                        <a:pt x="607" y="8"/>
                      </a:lnTo>
                      <a:lnTo>
                        <a:pt x="603" y="6"/>
                      </a:lnTo>
                      <a:lnTo>
                        <a:pt x="600" y="5"/>
                      </a:lnTo>
                      <a:lnTo>
                        <a:pt x="595" y="4"/>
                      </a:lnTo>
                      <a:lnTo>
                        <a:pt x="595" y="4"/>
                      </a:lnTo>
                      <a:lnTo>
                        <a:pt x="588" y="4"/>
                      </a:lnTo>
                      <a:lnTo>
                        <a:pt x="583" y="6"/>
                      </a:lnTo>
                      <a:lnTo>
                        <a:pt x="578" y="7"/>
                      </a:lnTo>
                      <a:lnTo>
                        <a:pt x="575" y="11"/>
                      </a:lnTo>
                      <a:lnTo>
                        <a:pt x="568" y="16"/>
                      </a:lnTo>
                      <a:lnTo>
                        <a:pt x="562" y="24"/>
                      </a:lnTo>
                      <a:lnTo>
                        <a:pt x="558" y="31"/>
                      </a:lnTo>
                      <a:lnTo>
                        <a:pt x="554" y="38"/>
                      </a:lnTo>
                      <a:lnTo>
                        <a:pt x="549" y="43"/>
                      </a:lnTo>
                      <a:lnTo>
                        <a:pt x="547" y="44"/>
                      </a:lnTo>
                      <a:lnTo>
                        <a:pt x="544" y="44"/>
                      </a:lnTo>
                      <a:lnTo>
                        <a:pt x="544" y="44"/>
                      </a:lnTo>
                      <a:lnTo>
                        <a:pt x="537" y="43"/>
                      </a:lnTo>
                      <a:lnTo>
                        <a:pt x="531" y="41"/>
                      </a:lnTo>
                      <a:lnTo>
                        <a:pt x="525" y="38"/>
                      </a:lnTo>
                      <a:lnTo>
                        <a:pt x="518" y="37"/>
                      </a:lnTo>
                      <a:lnTo>
                        <a:pt x="518" y="37"/>
                      </a:lnTo>
                      <a:lnTo>
                        <a:pt x="506" y="38"/>
                      </a:lnTo>
                      <a:lnTo>
                        <a:pt x="494" y="41"/>
                      </a:lnTo>
                      <a:lnTo>
                        <a:pt x="483" y="44"/>
                      </a:lnTo>
                      <a:lnTo>
                        <a:pt x="472" y="50"/>
                      </a:lnTo>
                      <a:lnTo>
                        <a:pt x="462" y="56"/>
                      </a:lnTo>
                      <a:lnTo>
                        <a:pt x="451" y="61"/>
                      </a:lnTo>
                      <a:lnTo>
                        <a:pt x="432" y="77"/>
                      </a:lnTo>
                      <a:lnTo>
                        <a:pt x="396" y="108"/>
                      </a:lnTo>
                      <a:lnTo>
                        <a:pt x="380" y="122"/>
                      </a:lnTo>
                      <a:lnTo>
                        <a:pt x="371" y="128"/>
                      </a:lnTo>
                      <a:lnTo>
                        <a:pt x="363" y="133"/>
                      </a:lnTo>
                      <a:lnTo>
                        <a:pt x="363" y="133"/>
                      </a:lnTo>
                      <a:lnTo>
                        <a:pt x="359" y="137"/>
                      </a:lnTo>
                      <a:lnTo>
                        <a:pt x="352" y="148"/>
                      </a:lnTo>
                      <a:lnTo>
                        <a:pt x="336" y="179"/>
                      </a:lnTo>
                      <a:lnTo>
                        <a:pt x="312" y="228"/>
                      </a:lnTo>
                      <a:lnTo>
                        <a:pt x="312" y="228"/>
                      </a:lnTo>
                      <a:lnTo>
                        <a:pt x="310" y="235"/>
                      </a:lnTo>
                      <a:lnTo>
                        <a:pt x="308" y="243"/>
                      </a:lnTo>
                      <a:lnTo>
                        <a:pt x="305" y="259"/>
                      </a:lnTo>
                      <a:lnTo>
                        <a:pt x="303" y="266"/>
                      </a:lnTo>
                      <a:lnTo>
                        <a:pt x="300" y="271"/>
                      </a:lnTo>
                      <a:lnTo>
                        <a:pt x="296" y="275"/>
                      </a:lnTo>
                      <a:lnTo>
                        <a:pt x="293" y="275"/>
                      </a:lnTo>
                      <a:lnTo>
                        <a:pt x="289" y="276"/>
                      </a:lnTo>
                      <a:lnTo>
                        <a:pt x="289" y="276"/>
                      </a:lnTo>
                      <a:lnTo>
                        <a:pt x="268" y="276"/>
                      </a:lnTo>
                      <a:lnTo>
                        <a:pt x="268" y="276"/>
                      </a:lnTo>
                      <a:lnTo>
                        <a:pt x="262" y="276"/>
                      </a:lnTo>
                      <a:lnTo>
                        <a:pt x="255" y="280"/>
                      </a:lnTo>
                      <a:lnTo>
                        <a:pt x="249" y="285"/>
                      </a:lnTo>
                      <a:lnTo>
                        <a:pt x="243" y="289"/>
                      </a:lnTo>
                      <a:lnTo>
                        <a:pt x="237" y="297"/>
                      </a:lnTo>
                      <a:lnTo>
                        <a:pt x="232" y="305"/>
                      </a:lnTo>
                      <a:lnTo>
                        <a:pt x="220" y="324"/>
                      </a:lnTo>
                      <a:lnTo>
                        <a:pt x="196" y="371"/>
                      </a:lnTo>
                      <a:lnTo>
                        <a:pt x="182" y="395"/>
                      </a:lnTo>
                      <a:lnTo>
                        <a:pt x="174" y="407"/>
                      </a:lnTo>
                      <a:lnTo>
                        <a:pt x="165" y="419"/>
                      </a:lnTo>
                      <a:lnTo>
                        <a:pt x="165" y="419"/>
                      </a:lnTo>
                      <a:lnTo>
                        <a:pt x="165" y="419"/>
                      </a:lnTo>
                      <a:lnTo>
                        <a:pt x="165" y="41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4041225" y="2840848"/>
                  <a:ext cx="1370682" cy="1374338"/>
                </a:xfrm>
                <a:custGeom>
                  <a:rect b="b" l="l" r="r" t="t"/>
                  <a:pathLst>
                    <a:path extrusionOk="0" h="1736" w="1675">
                      <a:moveTo>
                        <a:pt x="169" y="1560"/>
                      </a:moveTo>
                      <a:lnTo>
                        <a:pt x="169" y="1560"/>
                      </a:lnTo>
                      <a:lnTo>
                        <a:pt x="175" y="1580"/>
                      </a:lnTo>
                      <a:lnTo>
                        <a:pt x="184" y="1604"/>
                      </a:lnTo>
                      <a:lnTo>
                        <a:pt x="195" y="1632"/>
                      </a:lnTo>
                      <a:lnTo>
                        <a:pt x="209" y="1661"/>
                      </a:lnTo>
                      <a:lnTo>
                        <a:pt x="224" y="1689"/>
                      </a:lnTo>
                      <a:lnTo>
                        <a:pt x="231" y="1700"/>
                      </a:lnTo>
                      <a:lnTo>
                        <a:pt x="239" y="1712"/>
                      </a:lnTo>
                      <a:lnTo>
                        <a:pt x="246" y="1720"/>
                      </a:lnTo>
                      <a:lnTo>
                        <a:pt x="254" y="1727"/>
                      </a:lnTo>
                      <a:lnTo>
                        <a:pt x="261" y="1731"/>
                      </a:lnTo>
                      <a:lnTo>
                        <a:pt x="264" y="1733"/>
                      </a:lnTo>
                      <a:lnTo>
                        <a:pt x="268" y="1733"/>
                      </a:lnTo>
                      <a:lnTo>
                        <a:pt x="268" y="1733"/>
                      </a:lnTo>
                      <a:lnTo>
                        <a:pt x="275" y="1731"/>
                      </a:lnTo>
                      <a:lnTo>
                        <a:pt x="282" y="1728"/>
                      </a:lnTo>
                      <a:lnTo>
                        <a:pt x="286" y="1723"/>
                      </a:lnTo>
                      <a:lnTo>
                        <a:pt x="291" y="1716"/>
                      </a:lnTo>
                      <a:lnTo>
                        <a:pt x="294" y="1708"/>
                      </a:lnTo>
                      <a:lnTo>
                        <a:pt x="299" y="1700"/>
                      </a:lnTo>
                      <a:lnTo>
                        <a:pt x="306" y="1682"/>
                      </a:lnTo>
                      <a:lnTo>
                        <a:pt x="314" y="1662"/>
                      </a:lnTo>
                      <a:lnTo>
                        <a:pt x="319" y="1654"/>
                      </a:lnTo>
                      <a:lnTo>
                        <a:pt x="325" y="1646"/>
                      </a:lnTo>
                      <a:lnTo>
                        <a:pt x="331" y="1639"/>
                      </a:lnTo>
                      <a:lnTo>
                        <a:pt x="339" y="1635"/>
                      </a:lnTo>
                      <a:lnTo>
                        <a:pt x="348" y="1631"/>
                      </a:lnTo>
                      <a:lnTo>
                        <a:pt x="360" y="1630"/>
                      </a:lnTo>
                      <a:lnTo>
                        <a:pt x="360" y="1630"/>
                      </a:lnTo>
                      <a:lnTo>
                        <a:pt x="372" y="1631"/>
                      </a:lnTo>
                      <a:lnTo>
                        <a:pt x="381" y="1635"/>
                      </a:lnTo>
                      <a:lnTo>
                        <a:pt x="389" y="1639"/>
                      </a:lnTo>
                      <a:lnTo>
                        <a:pt x="395" y="1646"/>
                      </a:lnTo>
                      <a:lnTo>
                        <a:pt x="399" y="1654"/>
                      </a:lnTo>
                      <a:lnTo>
                        <a:pt x="403" y="1662"/>
                      </a:lnTo>
                      <a:lnTo>
                        <a:pt x="407" y="1682"/>
                      </a:lnTo>
                      <a:lnTo>
                        <a:pt x="412" y="1700"/>
                      </a:lnTo>
                      <a:lnTo>
                        <a:pt x="415" y="1708"/>
                      </a:lnTo>
                      <a:lnTo>
                        <a:pt x="420" y="1716"/>
                      </a:lnTo>
                      <a:lnTo>
                        <a:pt x="424" y="1723"/>
                      </a:lnTo>
                      <a:lnTo>
                        <a:pt x="432" y="1728"/>
                      </a:lnTo>
                      <a:lnTo>
                        <a:pt x="441" y="1731"/>
                      </a:lnTo>
                      <a:lnTo>
                        <a:pt x="452" y="1733"/>
                      </a:lnTo>
                      <a:lnTo>
                        <a:pt x="452" y="1733"/>
                      </a:lnTo>
                      <a:lnTo>
                        <a:pt x="473" y="1731"/>
                      </a:lnTo>
                      <a:lnTo>
                        <a:pt x="495" y="1729"/>
                      </a:lnTo>
                      <a:lnTo>
                        <a:pt x="518" y="1726"/>
                      </a:lnTo>
                      <a:lnTo>
                        <a:pt x="542" y="1723"/>
                      </a:lnTo>
                      <a:lnTo>
                        <a:pt x="567" y="1722"/>
                      </a:lnTo>
                      <a:lnTo>
                        <a:pt x="581" y="1722"/>
                      </a:lnTo>
                      <a:lnTo>
                        <a:pt x="595" y="1723"/>
                      </a:lnTo>
                      <a:lnTo>
                        <a:pt x="609" y="1725"/>
                      </a:lnTo>
                      <a:lnTo>
                        <a:pt x="624" y="1728"/>
                      </a:lnTo>
                      <a:lnTo>
                        <a:pt x="638" y="1731"/>
                      </a:lnTo>
                      <a:lnTo>
                        <a:pt x="653" y="1736"/>
                      </a:lnTo>
                      <a:lnTo>
                        <a:pt x="653" y="1736"/>
                      </a:lnTo>
                      <a:lnTo>
                        <a:pt x="658" y="1726"/>
                      </a:lnTo>
                      <a:lnTo>
                        <a:pt x="665" y="1714"/>
                      </a:lnTo>
                      <a:lnTo>
                        <a:pt x="665" y="1714"/>
                      </a:lnTo>
                      <a:lnTo>
                        <a:pt x="674" y="1702"/>
                      </a:lnTo>
                      <a:lnTo>
                        <a:pt x="682" y="1690"/>
                      </a:lnTo>
                      <a:lnTo>
                        <a:pt x="696" y="1666"/>
                      </a:lnTo>
                      <a:lnTo>
                        <a:pt x="720" y="1619"/>
                      </a:lnTo>
                      <a:lnTo>
                        <a:pt x="732" y="1600"/>
                      </a:lnTo>
                      <a:lnTo>
                        <a:pt x="737" y="1592"/>
                      </a:lnTo>
                      <a:lnTo>
                        <a:pt x="743" y="1584"/>
                      </a:lnTo>
                      <a:lnTo>
                        <a:pt x="749" y="1580"/>
                      </a:lnTo>
                      <a:lnTo>
                        <a:pt x="755" y="1575"/>
                      </a:lnTo>
                      <a:lnTo>
                        <a:pt x="762" y="1571"/>
                      </a:lnTo>
                      <a:lnTo>
                        <a:pt x="768" y="1571"/>
                      </a:lnTo>
                      <a:lnTo>
                        <a:pt x="768" y="1571"/>
                      </a:lnTo>
                      <a:lnTo>
                        <a:pt x="789" y="1571"/>
                      </a:lnTo>
                      <a:lnTo>
                        <a:pt x="789" y="1571"/>
                      </a:lnTo>
                      <a:lnTo>
                        <a:pt x="793" y="1570"/>
                      </a:lnTo>
                      <a:lnTo>
                        <a:pt x="796" y="1570"/>
                      </a:lnTo>
                      <a:lnTo>
                        <a:pt x="800" y="1566"/>
                      </a:lnTo>
                      <a:lnTo>
                        <a:pt x="803" y="1561"/>
                      </a:lnTo>
                      <a:lnTo>
                        <a:pt x="805" y="1554"/>
                      </a:lnTo>
                      <a:lnTo>
                        <a:pt x="808" y="1538"/>
                      </a:lnTo>
                      <a:lnTo>
                        <a:pt x="810" y="1530"/>
                      </a:lnTo>
                      <a:lnTo>
                        <a:pt x="812" y="1523"/>
                      </a:lnTo>
                      <a:lnTo>
                        <a:pt x="812" y="1523"/>
                      </a:lnTo>
                      <a:lnTo>
                        <a:pt x="836" y="1474"/>
                      </a:lnTo>
                      <a:lnTo>
                        <a:pt x="852" y="1443"/>
                      </a:lnTo>
                      <a:lnTo>
                        <a:pt x="859" y="1432"/>
                      </a:lnTo>
                      <a:lnTo>
                        <a:pt x="863" y="1428"/>
                      </a:lnTo>
                      <a:lnTo>
                        <a:pt x="863" y="1428"/>
                      </a:lnTo>
                      <a:lnTo>
                        <a:pt x="871" y="1423"/>
                      </a:lnTo>
                      <a:lnTo>
                        <a:pt x="880" y="1417"/>
                      </a:lnTo>
                      <a:lnTo>
                        <a:pt x="896" y="1403"/>
                      </a:lnTo>
                      <a:lnTo>
                        <a:pt x="932" y="1372"/>
                      </a:lnTo>
                      <a:lnTo>
                        <a:pt x="951" y="1356"/>
                      </a:lnTo>
                      <a:lnTo>
                        <a:pt x="962" y="1351"/>
                      </a:lnTo>
                      <a:lnTo>
                        <a:pt x="972" y="1345"/>
                      </a:lnTo>
                      <a:lnTo>
                        <a:pt x="983" y="1339"/>
                      </a:lnTo>
                      <a:lnTo>
                        <a:pt x="994" y="1336"/>
                      </a:lnTo>
                      <a:lnTo>
                        <a:pt x="1006" y="1333"/>
                      </a:lnTo>
                      <a:lnTo>
                        <a:pt x="1018" y="1332"/>
                      </a:lnTo>
                      <a:lnTo>
                        <a:pt x="1018" y="1332"/>
                      </a:lnTo>
                      <a:lnTo>
                        <a:pt x="1025" y="1333"/>
                      </a:lnTo>
                      <a:lnTo>
                        <a:pt x="1031" y="1336"/>
                      </a:lnTo>
                      <a:lnTo>
                        <a:pt x="1037" y="1338"/>
                      </a:lnTo>
                      <a:lnTo>
                        <a:pt x="1044" y="1339"/>
                      </a:lnTo>
                      <a:lnTo>
                        <a:pt x="1044" y="1339"/>
                      </a:lnTo>
                      <a:lnTo>
                        <a:pt x="1047" y="1339"/>
                      </a:lnTo>
                      <a:lnTo>
                        <a:pt x="1049" y="1338"/>
                      </a:lnTo>
                      <a:lnTo>
                        <a:pt x="1054" y="1333"/>
                      </a:lnTo>
                      <a:lnTo>
                        <a:pt x="1058" y="1326"/>
                      </a:lnTo>
                      <a:lnTo>
                        <a:pt x="1062" y="1319"/>
                      </a:lnTo>
                      <a:lnTo>
                        <a:pt x="1068" y="1311"/>
                      </a:lnTo>
                      <a:lnTo>
                        <a:pt x="1075" y="1306"/>
                      </a:lnTo>
                      <a:lnTo>
                        <a:pt x="1078" y="1302"/>
                      </a:lnTo>
                      <a:lnTo>
                        <a:pt x="1083" y="1301"/>
                      </a:lnTo>
                      <a:lnTo>
                        <a:pt x="1088" y="1299"/>
                      </a:lnTo>
                      <a:lnTo>
                        <a:pt x="1095" y="1299"/>
                      </a:lnTo>
                      <a:lnTo>
                        <a:pt x="1095" y="1299"/>
                      </a:lnTo>
                      <a:lnTo>
                        <a:pt x="1100" y="1300"/>
                      </a:lnTo>
                      <a:lnTo>
                        <a:pt x="1103" y="1301"/>
                      </a:lnTo>
                      <a:lnTo>
                        <a:pt x="1107" y="1303"/>
                      </a:lnTo>
                      <a:lnTo>
                        <a:pt x="1110" y="1307"/>
                      </a:lnTo>
                      <a:lnTo>
                        <a:pt x="1115" y="1314"/>
                      </a:lnTo>
                      <a:lnTo>
                        <a:pt x="1119" y="1323"/>
                      </a:lnTo>
                      <a:lnTo>
                        <a:pt x="1124" y="1332"/>
                      </a:lnTo>
                      <a:lnTo>
                        <a:pt x="1128" y="1339"/>
                      </a:lnTo>
                      <a:lnTo>
                        <a:pt x="1130" y="1343"/>
                      </a:lnTo>
                      <a:lnTo>
                        <a:pt x="1133" y="1345"/>
                      </a:lnTo>
                      <a:lnTo>
                        <a:pt x="1136" y="1347"/>
                      </a:lnTo>
                      <a:lnTo>
                        <a:pt x="1139" y="1347"/>
                      </a:lnTo>
                      <a:lnTo>
                        <a:pt x="1139" y="1347"/>
                      </a:lnTo>
                      <a:lnTo>
                        <a:pt x="1145" y="1346"/>
                      </a:lnTo>
                      <a:lnTo>
                        <a:pt x="1151" y="1345"/>
                      </a:lnTo>
                      <a:lnTo>
                        <a:pt x="1160" y="1340"/>
                      </a:lnTo>
                      <a:lnTo>
                        <a:pt x="1164" y="1337"/>
                      </a:lnTo>
                      <a:lnTo>
                        <a:pt x="1170" y="1334"/>
                      </a:lnTo>
                      <a:lnTo>
                        <a:pt x="1176" y="1333"/>
                      </a:lnTo>
                      <a:lnTo>
                        <a:pt x="1183" y="1332"/>
                      </a:lnTo>
                      <a:lnTo>
                        <a:pt x="1183" y="1332"/>
                      </a:lnTo>
                      <a:lnTo>
                        <a:pt x="1197" y="1333"/>
                      </a:lnTo>
                      <a:lnTo>
                        <a:pt x="1208" y="1336"/>
                      </a:lnTo>
                      <a:lnTo>
                        <a:pt x="1218" y="1338"/>
                      </a:lnTo>
                      <a:lnTo>
                        <a:pt x="1228" y="1341"/>
                      </a:lnTo>
                      <a:lnTo>
                        <a:pt x="1238" y="1345"/>
                      </a:lnTo>
                      <a:lnTo>
                        <a:pt x="1249" y="1348"/>
                      </a:lnTo>
                      <a:lnTo>
                        <a:pt x="1262" y="1349"/>
                      </a:lnTo>
                      <a:lnTo>
                        <a:pt x="1278" y="1351"/>
                      </a:lnTo>
                      <a:lnTo>
                        <a:pt x="1278" y="1351"/>
                      </a:lnTo>
                      <a:lnTo>
                        <a:pt x="1285" y="1352"/>
                      </a:lnTo>
                      <a:lnTo>
                        <a:pt x="1292" y="1353"/>
                      </a:lnTo>
                      <a:lnTo>
                        <a:pt x="1305" y="1356"/>
                      </a:lnTo>
                      <a:lnTo>
                        <a:pt x="1312" y="1357"/>
                      </a:lnTo>
                      <a:lnTo>
                        <a:pt x="1319" y="1356"/>
                      </a:lnTo>
                      <a:lnTo>
                        <a:pt x="1325" y="1355"/>
                      </a:lnTo>
                      <a:lnTo>
                        <a:pt x="1333" y="1351"/>
                      </a:lnTo>
                      <a:lnTo>
                        <a:pt x="1333" y="1351"/>
                      </a:lnTo>
                      <a:lnTo>
                        <a:pt x="1337" y="1348"/>
                      </a:lnTo>
                      <a:lnTo>
                        <a:pt x="1339" y="1345"/>
                      </a:lnTo>
                      <a:lnTo>
                        <a:pt x="1345" y="1337"/>
                      </a:lnTo>
                      <a:lnTo>
                        <a:pt x="1348" y="1332"/>
                      </a:lnTo>
                      <a:lnTo>
                        <a:pt x="1352" y="1329"/>
                      </a:lnTo>
                      <a:lnTo>
                        <a:pt x="1355" y="1325"/>
                      </a:lnTo>
                      <a:lnTo>
                        <a:pt x="1360" y="1325"/>
                      </a:lnTo>
                      <a:lnTo>
                        <a:pt x="1360" y="1325"/>
                      </a:lnTo>
                      <a:lnTo>
                        <a:pt x="1365" y="1325"/>
                      </a:lnTo>
                      <a:lnTo>
                        <a:pt x="1370" y="1328"/>
                      </a:lnTo>
                      <a:lnTo>
                        <a:pt x="1380" y="1332"/>
                      </a:lnTo>
                      <a:lnTo>
                        <a:pt x="1388" y="1337"/>
                      </a:lnTo>
                      <a:lnTo>
                        <a:pt x="1392" y="1339"/>
                      </a:lnTo>
                      <a:lnTo>
                        <a:pt x="1396" y="1339"/>
                      </a:lnTo>
                      <a:lnTo>
                        <a:pt x="1396" y="1339"/>
                      </a:lnTo>
                      <a:lnTo>
                        <a:pt x="1400" y="1339"/>
                      </a:lnTo>
                      <a:lnTo>
                        <a:pt x="1404" y="1338"/>
                      </a:lnTo>
                      <a:lnTo>
                        <a:pt x="1407" y="1337"/>
                      </a:lnTo>
                      <a:lnTo>
                        <a:pt x="1411" y="1334"/>
                      </a:lnTo>
                      <a:lnTo>
                        <a:pt x="1414" y="1329"/>
                      </a:lnTo>
                      <a:lnTo>
                        <a:pt x="1417" y="1322"/>
                      </a:lnTo>
                      <a:lnTo>
                        <a:pt x="1421" y="1314"/>
                      </a:lnTo>
                      <a:lnTo>
                        <a:pt x="1424" y="1307"/>
                      </a:lnTo>
                      <a:lnTo>
                        <a:pt x="1429" y="1300"/>
                      </a:lnTo>
                      <a:lnTo>
                        <a:pt x="1432" y="1298"/>
                      </a:lnTo>
                      <a:lnTo>
                        <a:pt x="1436" y="1295"/>
                      </a:lnTo>
                      <a:lnTo>
                        <a:pt x="1436" y="1295"/>
                      </a:lnTo>
                      <a:lnTo>
                        <a:pt x="1443" y="1292"/>
                      </a:lnTo>
                      <a:lnTo>
                        <a:pt x="1449" y="1288"/>
                      </a:lnTo>
                      <a:lnTo>
                        <a:pt x="1460" y="1278"/>
                      </a:lnTo>
                      <a:lnTo>
                        <a:pt x="1472" y="1267"/>
                      </a:lnTo>
                      <a:lnTo>
                        <a:pt x="1483" y="1254"/>
                      </a:lnTo>
                      <a:lnTo>
                        <a:pt x="1493" y="1242"/>
                      </a:lnTo>
                      <a:lnTo>
                        <a:pt x="1503" y="1231"/>
                      </a:lnTo>
                      <a:lnTo>
                        <a:pt x="1513" y="1223"/>
                      </a:lnTo>
                      <a:lnTo>
                        <a:pt x="1516" y="1221"/>
                      </a:lnTo>
                      <a:lnTo>
                        <a:pt x="1521" y="1218"/>
                      </a:lnTo>
                      <a:lnTo>
                        <a:pt x="1521" y="1218"/>
                      </a:lnTo>
                      <a:lnTo>
                        <a:pt x="1526" y="1217"/>
                      </a:lnTo>
                      <a:lnTo>
                        <a:pt x="1531" y="1216"/>
                      </a:lnTo>
                      <a:lnTo>
                        <a:pt x="1542" y="1215"/>
                      </a:lnTo>
                      <a:lnTo>
                        <a:pt x="1560" y="1215"/>
                      </a:lnTo>
                      <a:lnTo>
                        <a:pt x="1568" y="1214"/>
                      </a:lnTo>
                      <a:lnTo>
                        <a:pt x="1572" y="1212"/>
                      </a:lnTo>
                      <a:lnTo>
                        <a:pt x="1574" y="1210"/>
                      </a:lnTo>
                      <a:lnTo>
                        <a:pt x="1576" y="1208"/>
                      </a:lnTo>
                      <a:lnTo>
                        <a:pt x="1579" y="1203"/>
                      </a:lnTo>
                      <a:lnTo>
                        <a:pt x="1580" y="1199"/>
                      </a:lnTo>
                      <a:lnTo>
                        <a:pt x="1580" y="1193"/>
                      </a:lnTo>
                      <a:lnTo>
                        <a:pt x="1580" y="1193"/>
                      </a:lnTo>
                      <a:lnTo>
                        <a:pt x="1580" y="1186"/>
                      </a:lnTo>
                      <a:lnTo>
                        <a:pt x="1577" y="1180"/>
                      </a:lnTo>
                      <a:lnTo>
                        <a:pt x="1571" y="1169"/>
                      </a:lnTo>
                      <a:lnTo>
                        <a:pt x="1565" y="1157"/>
                      </a:lnTo>
                      <a:lnTo>
                        <a:pt x="1562" y="1151"/>
                      </a:lnTo>
                      <a:lnTo>
                        <a:pt x="1561" y="1145"/>
                      </a:lnTo>
                      <a:lnTo>
                        <a:pt x="1561" y="1145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13" y="1012"/>
                      </a:lnTo>
                      <a:lnTo>
                        <a:pt x="1620" y="1008"/>
                      </a:lnTo>
                      <a:lnTo>
                        <a:pt x="1629" y="1002"/>
                      </a:lnTo>
                      <a:lnTo>
                        <a:pt x="1640" y="997"/>
                      </a:lnTo>
                      <a:lnTo>
                        <a:pt x="1650" y="992"/>
                      </a:lnTo>
                      <a:lnTo>
                        <a:pt x="1659" y="985"/>
                      </a:lnTo>
                      <a:lnTo>
                        <a:pt x="1664" y="981"/>
                      </a:lnTo>
                      <a:lnTo>
                        <a:pt x="1667" y="977"/>
                      </a:lnTo>
                      <a:lnTo>
                        <a:pt x="1671" y="972"/>
                      </a:lnTo>
                      <a:lnTo>
                        <a:pt x="1673" y="966"/>
                      </a:lnTo>
                      <a:lnTo>
                        <a:pt x="1674" y="960"/>
                      </a:lnTo>
                      <a:lnTo>
                        <a:pt x="1675" y="954"/>
                      </a:lnTo>
                      <a:lnTo>
                        <a:pt x="1675" y="954"/>
                      </a:lnTo>
                      <a:lnTo>
                        <a:pt x="1675" y="949"/>
                      </a:lnTo>
                      <a:lnTo>
                        <a:pt x="1674" y="944"/>
                      </a:lnTo>
                      <a:lnTo>
                        <a:pt x="1672" y="940"/>
                      </a:lnTo>
                      <a:lnTo>
                        <a:pt x="1669" y="936"/>
                      </a:lnTo>
                      <a:lnTo>
                        <a:pt x="1664" y="929"/>
                      </a:lnTo>
                      <a:lnTo>
                        <a:pt x="1657" y="925"/>
                      </a:lnTo>
                      <a:lnTo>
                        <a:pt x="1643" y="916"/>
                      </a:lnTo>
                      <a:lnTo>
                        <a:pt x="1636" y="911"/>
                      </a:lnTo>
                      <a:lnTo>
                        <a:pt x="1632" y="906"/>
                      </a:lnTo>
                      <a:lnTo>
                        <a:pt x="1632" y="906"/>
                      </a:lnTo>
                      <a:lnTo>
                        <a:pt x="1628" y="901"/>
                      </a:lnTo>
                      <a:lnTo>
                        <a:pt x="1626" y="895"/>
                      </a:lnTo>
                      <a:lnTo>
                        <a:pt x="1622" y="883"/>
                      </a:lnTo>
                      <a:lnTo>
                        <a:pt x="1621" y="871"/>
                      </a:lnTo>
                      <a:lnTo>
                        <a:pt x="1620" y="859"/>
                      </a:lnTo>
                      <a:lnTo>
                        <a:pt x="1619" y="847"/>
                      </a:lnTo>
                      <a:lnTo>
                        <a:pt x="1617" y="835"/>
                      </a:lnTo>
                      <a:lnTo>
                        <a:pt x="1612" y="825"/>
                      </a:lnTo>
                      <a:lnTo>
                        <a:pt x="1610" y="819"/>
                      </a:lnTo>
                      <a:lnTo>
                        <a:pt x="1606" y="814"/>
                      </a:lnTo>
                      <a:lnTo>
                        <a:pt x="1606" y="814"/>
                      </a:lnTo>
                      <a:lnTo>
                        <a:pt x="1595" y="802"/>
                      </a:lnTo>
                      <a:lnTo>
                        <a:pt x="1583" y="791"/>
                      </a:lnTo>
                      <a:lnTo>
                        <a:pt x="1559" y="773"/>
                      </a:lnTo>
                      <a:lnTo>
                        <a:pt x="1548" y="764"/>
                      </a:lnTo>
                      <a:lnTo>
                        <a:pt x="1536" y="753"/>
                      </a:lnTo>
                      <a:lnTo>
                        <a:pt x="1527" y="741"/>
                      </a:lnTo>
                      <a:lnTo>
                        <a:pt x="1522" y="734"/>
                      </a:lnTo>
                      <a:lnTo>
                        <a:pt x="1518" y="726"/>
                      </a:lnTo>
                      <a:lnTo>
                        <a:pt x="1518" y="726"/>
                      </a:lnTo>
                      <a:lnTo>
                        <a:pt x="1511" y="713"/>
                      </a:lnTo>
                      <a:lnTo>
                        <a:pt x="1507" y="702"/>
                      </a:lnTo>
                      <a:lnTo>
                        <a:pt x="1501" y="681"/>
                      </a:lnTo>
                      <a:lnTo>
                        <a:pt x="1498" y="673"/>
                      </a:lnTo>
                      <a:lnTo>
                        <a:pt x="1496" y="669"/>
                      </a:lnTo>
                      <a:lnTo>
                        <a:pt x="1492" y="665"/>
                      </a:lnTo>
                      <a:lnTo>
                        <a:pt x="1489" y="661"/>
                      </a:lnTo>
                      <a:lnTo>
                        <a:pt x="1483" y="659"/>
                      </a:lnTo>
                      <a:lnTo>
                        <a:pt x="1469" y="653"/>
                      </a:lnTo>
                      <a:lnTo>
                        <a:pt x="1469" y="653"/>
                      </a:lnTo>
                      <a:lnTo>
                        <a:pt x="1475" y="636"/>
                      </a:lnTo>
                      <a:lnTo>
                        <a:pt x="1482" y="622"/>
                      </a:lnTo>
                      <a:lnTo>
                        <a:pt x="1487" y="612"/>
                      </a:lnTo>
                      <a:lnTo>
                        <a:pt x="1488" y="606"/>
                      </a:lnTo>
                      <a:lnTo>
                        <a:pt x="1488" y="601"/>
                      </a:lnTo>
                      <a:lnTo>
                        <a:pt x="1488" y="601"/>
                      </a:lnTo>
                      <a:lnTo>
                        <a:pt x="1489" y="593"/>
                      </a:lnTo>
                      <a:lnTo>
                        <a:pt x="1492" y="586"/>
                      </a:lnTo>
                      <a:lnTo>
                        <a:pt x="1495" y="575"/>
                      </a:lnTo>
                      <a:lnTo>
                        <a:pt x="1496" y="557"/>
                      </a:lnTo>
                      <a:lnTo>
                        <a:pt x="1496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84" y="557"/>
                      </a:lnTo>
                      <a:lnTo>
                        <a:pt x="1473" y="551"/>
                      </a:lnTo>
                      <a:lnTo>
                        <a:pt x="1459" y="542"/>
                      </a:lnTo>
                      <a:lnTo>
                        <a:pt x="1459" y="542"/>
                      </a:lnTo>
                      <a:lnTo>
                        <a:pt x="1440" y="549"/>
                      </a:lnTo>
                      <a:lnTo>
                        <a:pt x="1428" y="554"/>
                      </a:lnTo>
                      <a:lnTo>
                        <a:pt x="1420" y="561"/>
                      </a:lnTo>
                      <a:lnTo>
                        <a:pt x="1417" y="563"/>
                      </a:lnTo>
                      <a:lnTo>
                        <a:pt x="1416" y="567"/>
                      </a:lnTo>
                      <a:lnTo>
                        <a:pt x="1415" y="570"/>
                      </a:lnTo>
                      <a:lnTo>
                        <a:pt x="1415" y="573"/>
                      </a:lnTo>
                      <a:lnTo>
                        <a:pt x="1417" y="580"/>
                      </a:lnTo>
                      <a:lnTo>
                        <a:pt x="1422" y="585"/>
                      </a:lnTo>
                      <a:lnTo>
                        <a:pt x="1428" y="591"/>
                      </a:lnTo>
                      <a:lnTo>
                        <a:pt x="1440" y="601"/>
                      </a:lnTo>
                      <a:lnTo>
                        <a:pt x="1452" y="612"/>
                      </a:lnTo>
                      <a:lnTo>
                        <a:pt x="1457" y="618"/>
                      </a:lnTo>
                      <a:lnTo>
                        <a:pt x="1458" y="622"/>
                      </a:lnTo>
                      <a:lnTo>
                        <a:pt x="1458" y="624"/>
                      </a:lnTo>
                      <a:lnTo>
                        <a:pt x="1457" y="626"/>
                      </a:lnTo>
                      <a:lnTo>
                        <a:pt x="1451" y="630"/>
                      </a:lnTo>
                      <a:lnTo>
                        <a:pt x="1451" y="630"/>
                      </a:lnTo>
                      <a:lnTo>
                        <a:pt x="1444" y="645"/>
                      </a:lnTo>
                      <a:lnTo>
                        <a:pt x="1435" y="658"/>
                      </a:lnTo>
                      <a:lnTo>
                        <a:pt x="1426" y="669"/>
                      </a:lnTo>
                      <a:lnTo>
                        <a:pt x="1415" y="680"/>
                      </a:lnTo>
                      <a:lnTo>
                        <a:pt x="1404" y="689"/>
                      </a:lnTo>
                      <a:lnTo>
                        <a:pt x="1392" y="697"/>
                      </a:lnTo>
                      <a:lnTo>
                        <a:pt x="1369" y="712"/>
                      </a:lnTo>
                      <a:lnTo>
                        <a:pt x="1345" y="726"/>
                      </a:lnTo>
                      <a:lnTo>
                        <a:pt x="1323" y="737"/>
                      </a:lnTo>
                      <a:lnTo>
                        <a:pt x="1314" y="744"/>
                      </a:lnTo>
                      <a:lnTo>
                        <a:pt x="1305" y="751"/>
                      </a:lnTo>
                      <a:lnTo>
                        <a:pt x="1297" y="758"/>
                      </a:lnTo>
                      <a:lnTo>
                        <a:pt x="1290" y="766"/>
                      </a:lnTo>
                      <a:lnTo>
                        <a:pt x="1290" y="766"/>
                      </a:lnTo>
                      <a:lnTo>
                        <a:pt x="1290" y="758"/>
                      </a:lnTo>
                      <a:lnTo>
                        <a:pt x="1291" y="749"/>
                      </a:lnTo>
                      <a:lnTo>
                        <a:pt x="1294" y="738"/>
                      </a:lnTo>
                      <a:lnTo>
                        <a:pt x="1298" y="728"/>
                      </a:lnTo>
                      <a:lnTo>
                        <a:pt x="1308" y="705"/>
                      </a:lnTo>
                      <a:lnTo>
                        <a:pt x="1322" y="681"/>
                      </a:lnTo>
                      <a:lnTo>
                        <a:pt x="1339" y="653"/>
                      </a:lnTo>
                      <a:lnTo>
                        <a:pt x="1358" y="626"/>
                      </a:lnTo>
                      <a:lnTo>
                        <a:pt x="1398" y="565"/>
                      </a:lnTo>
                      <a:lnTo>
                        <a:pt x="1419" y="532"/>
                      </a:lnTo>
                      <a:lnTo>
                        <a:pt x="1439" y="499"/>
                      </a:lnTo>
                      <a:lnTo>
                        <a:pt x="1458" y="466"/>
                      </a:lnTo>
                      <a:lnTo>
                        <a:pt x="1475" y="432"/>
                      </a:lnTo>
                      <a:lnTo>
                        <a:pt x="1483" y="415"/>
                      </a:lnTo>
                      <a:lnTo>
                        <a:pt x="1489" y="398"/>
                      </a:lnTo>
                      <a:lnTo>
                        <a:pt x="1496" y="381"/>
                      </a:lnTo>
                      <a:lnTo>
                        <a:pt x="1500" y="363"/>
                      </a:lnTo>
                      <a:lnTo>
                        <a:pt x="1505" y="347"/>
                      </a:lnTo>
                      <a:lnTo>
                        <a:pt x="1507" y="330"/>
                      </a:lnTo>
                      <a:lnTo>
                        <a:pt x="1510" y="313"/>
                      </a:lnTo>
                      <a:lnTo>
                        <a:pt x="1510" y="297"/>
                      </a:lnTo>
                      <a:lnTo>
                        <a:pt x="1510" y="297"/>
                      </a:lnTo>
                      <a:lnTo>
                        <a:pt x="1508" y="284"/>
                      </a:lnTo>
                      <a:lnTo>
                        <a:pt x="1505" y="269"/>
                      </a:lnTo>
                      <a:lnTo>
                        <a:pt x="1499" y="254"/>
                      </a:lnTo>
                      <a:lnTo>
                        <a:pt x="1492" y="239"/>
                      </a:lnTo>
                      <a:lnTo>
                        <a:pt x="1483" y="223"/>
                      </a:lnTo>
                      <a:lnTo>
                        <a:pt x="1472" y="208"/>
                      </a:lnTo>
                      <a:lnTo>
                        <a:pt x="1460" y="193"/>
                      </a:lnTo>
                      <a:lnTo>
                        <a:pt x="1447" y="178"/>
                      </a:lnTo>
                      <a:lnTo>
                        <a:pt x="1434" y="164"/>
                      </a:lnTo>
                      <a:lnTo>
                        <a:pt x="1420" y="150"/>
                      </a:lnTo>
                      <a:lnTo>
                        <a:pt x="1405" y="139"/>
                      </a:lnTo>
                      <a:lnTo>
                        <a:pt x="1391" y="129"/>
                      </a:lnTo>
                      <a:lnTo>
                        <a:pt x="1376" y="120"/>
                      </a:lnTo>
                      <a:lnTo>
                        <a:pt x="1362" y="115"/>
                      </a:lnTo>
                      <a:lnTo>
                        <a:pt x="1350" y="110"/>
                      </a:lnTo>
                      <a:lnTo>
                        <a:pt x="1337" y="109"/>
                      </a:lnTo>
                      <a:lnTo>
                        <a:pt x="1337" y="109"/>
                      </a:lnTo>
                      <a:lnTo>
                        <a:pt x="1317" y="109"/>
                      </a:lnTo>
                      <a:lnTo>
                        <a:pt x="1293" y="110"/>
                      </a:lnTo>
                      <a:lnTo>
                        <a:pt x="1281" y="112"/>
                      </a:lnTo>
                      <a:lnTo>
                        <a:pt x="1269" y="115"/>
                      </a:lnTo>
                      <a:lnTo>
                        <a:pt x="1259" y="118"/>
                      </a:lnTo>
                      <a:lnTo>
                        <a:pt x="1248" y="124"/>
                      </a:lnTo>
                      <a:lnTo>
                        <a:pt x="1248" y="124"/>
                      </a:lnTo>
                      <a:lnTo>
                        <a:pt x="1247" y="135"/>
                      </a:lnTo>
                      <a:lnTo>
                        <a:pt x="1245" y="145"/>
                      </a:lnTo>
                      <a:lnTo>
                        <a:pt x="1243" y="153"/>
                      </a:lnTo>
                      <a:lnTo>
                        <a:pt x="1239" y="160"/>
                      </a:lnTo>
                      <a:lnTo>
                        <a:pt x="1236" y="165"/>
                      </a:lnTo>
                      <a:lnTo>
                        <a:pt x="1232" y="170"/>
                      </a:lnTo>
                      <a:lnTo>
                        <a:pt x="1228" y="173"/>
                      </a:lnTo>
                      <a:lnTo>
                        <a:pt x="1223" y="176"/>
                      </a:lnTo>
                      <a:lnTo>
                        <a:pt x="1218" y="178"/>
                      </a:lnTo>
                      <a:lnTo>
                        <a:pt x="1214" y="179"/>
                      </a:lnTo>
                      <a:lnTo>
                        <a:pt x="1205" y="179"/>
                      </a:lnTo>
                      <a:lnTo>
                        <a:pt x="1186" y="179"/>
                      </a:lnTo>
                      <a:lnTo>
                        <a:pt x="1186" y="179"/>
                      </a:lnTo>
                      <a:lnTo>
                        <a:pt x="1185" y="178"/>
                      </a:lnTo>
                      <a:lnTo>
                        <a:pt x="1184" y="178"/>
                      </a:lnTo>
                      <a:lnTo>
                        <a:pt x="1185" y="173"/>
                      </a:lnTo>
                      <a:lnTo>
                        <a:pt x="1187" y="168"/>
                      </a:lnTo>
                      <a:lnTo>
                        <a:pt x="1192" y="161"/>
                      </a:lnTo>
                      <a:lnTo>
                        <a:pt x="1201" y="142"/>
                      </a:lnTo>
                      <a:lnTo>
                        <a:pt x="1206" y="132"/>
                      </a:lnTo>
                      <a:lnTo>
                        <a:pt x="1208" y="123"/>
                      </a:lnTo>
                      <a:lnTo>
                        <a:pt x="1209" y="112"/>
                      </a:lnTo>
                      <a:lnTo>
                        <a:pt x="1208" y="108"/>
                      </a:lnTo>
                      <a:lnTo>
                        <a:pt x="1207" y="104"/>
                      </a:lnTo>
                      <a:lnTo>
                        <a:pt x="1205" y="100"/>
                      </a:lnTo>
                      <a:lnTo>
                        <a:pt x="1201" y="96"/>
                      </a:lnTo>
                      <a:lnTo>
                        <a:pt x="1197" y="93"/>
                      </a:lnTo>
                      <a:lnTo>
                        <a:pt x="1192" y="91"/>
                      </a:lnTo>
                      <a:lnTo>
                        <a:pt x="1185" y="88"/>
                      </a:lnTo>
                      <a:lnTo>
                        <a:pt x="1177" y="87"/>
                      </a:lnTo>
                      <a:lnTo>
                        <a:pt x="1167" y="86"/>
                      </a:lnTo>
                      <a:lnTo>
                        <a:pt x="1156" y="85"/>
                      </a:lnTo>
                      <a:lnTo>
                        <a:pt x="1129" y="86"/>
                      </a:lnTo>
                      <a:lnTo>
                        <a:pt x="1095" y="91"/>
                      </a:lnTo>
                      <a:lnTo>
                        <a:pt x="1095" y="91"/>
                      </a:lnTo>
                      <a:lnTo>
                        <a:pt x="1092" y="88"/>
                      </a:lnTo>
                      <a:lnTo>
                        <a:pt x="1092" y="85"/>
                      </a:lnTo>
                      <a:lnTo>
                        <a:pt x="1094" y="82"/>
                      </a:lnTo>
                      <a:lnTo>
                        <a:pt x="1098" y="80"/>
                      </a:lnTo>
                      <a:lnTo>
                        <a:pt x="1109" y="74"/>
                      </a:lnTo>
                      <a:lnTo>
                        <a:pt x="1122" y="68"/>
                      </a:lnTo>
                      <a:lnTo>
                        <a:pt x="1128" y="63"/>
                      </a:lnTo>
                      <a:lnTo>
                        <a:pt x="1132" y="58"/>
                      </a:lnTo>
                      <a:lnTo>
                        <a:pt x="1137" y="53"/>
                      </a:lnTo>
                      <a:lnTo>
                        <a:pt x="1139" y="47"/>
                      </a:lnTo>
                      <a:lnTo>
                        <a:pt x="1138" y="40"/>
                      </a:lnTo>
                      <a:lnTo>
                        <a:pt x="1136" y="32"/>
                      </a:lnTo>
                      <a:lnTo>
                        <a:pt x="1130" y="24"/>
                      </a:lnTo>
                      <a:lnTo>
                        <a:pt x="1121" y="13"/>
                      </a:lnTo>
                      <a:lnTo>
                        <a:pt x="1121" y="13"/>
                      </a:lnTo>
                      <a:lnTo>
                        <a:pt x="1103" y="7"/>
                      </a:lnTo>
                      <a:lnTo>
                        <a:pt x="1088" y="2"/>
                      </a:lnTo>
                      <a:lnTo>
                        <a:pt x="1076" y="0"/>
                      </a:lnTo>
                      <a:lnTo>
                        <a:pt x="1064" y="0"/>
                      </a:lnTo>
                      <a:lnTo>
                        <a:pt x="1055" y="2"/>
                      </a:lnTo>
                      <a:lnTo>
                        <a:pt x="1047" y="5"/>
                      </a:lnTo>
                      <a:lnTo>
                        <a:pt x="1042" y="11"/>
                      </a:lnTo>
                      <a:lnTo>
                        <a:pt x="1040" y="17"/>
                      </a:lnTo>
                      <a:lnTo>
                        <a:pt x="1040" y="17"/>
                      </a:lnTo>
                      <a:lnTo>
                        <a:pt x="1032" y="27"/>
                      </a:lnTo>
                      <a:lnTo>
                        <a:pt x="1024" y="39"/>
                      </a:lnTo>
                      <a:lnTo>
                        <a:pt x="1008" y="69"/>
                      </a:lnTo>
                      <a:lnTo>
                        <a:pt x="992" y="101"/>
                      </a:lnTo>
                      <a:lnTo>
                        <a:pt x="984" y="115"/>
                      </a:lnTo>
                      <a:lnTo>
                        <a:pt x="973" y="127"/>
                      </a:lnTo>
                      <a:lnTo>
                        <a:pt x="973" y="127"/>
                      </a:lnTo>
                      <a:lnTo>
                        <a:pt x="970" y="133"/>
                      </a:lnTo>
                      <a:lnTo>
                        <a:pt x="969" y="140"/>
                      </a:lnTo>
                      <a:lnTo>
                        <a:pt x="969" y="147"/>
                      </a:lnTo>
                      <a:lnTo>
                        <a:pt x="970" y="154"/>
                      </a:lnTo>
                      <a:lnTo>
                        <a:pt x="974" y="168"/>
                      </a:lnTo>
                      <a:lnTo>
                        <a:pt x="980" y="183"/>
                      </a:lnTo>
                      <a:lnTo>
                        <a:pt x="983" y="190"/>
                      </a:lnTo>
                      <a:lnTo>
                        <a:pt x="983" y="196"/>
                      </a:lnTo>
                      <a:lnTo>
                        <a:pt x="983" y="203"/>
                      </a:lnTo>
                      <a:lnTo>
                        <a:pt x="980" y="211"/>
                      </a:lnTo>
                      <a:lnTo>
                        <a:pt x="977" y="218"/>
                      </a:lnTo>
                      <a:lnTo>
                        <a:pt x="970" y="224"/>
                      </a:lnTo>
                      <a:lnTo>
                        <a:pt x="961" y="231"/>
                      </a:lnTo>
                      <a:lnTo>
                        <a:pt x="948" y="238"/>
                      </a:lnTo>
                      <a:lnTo>
                        <a:pt x="948" y="238"/>
                      </a:lnTo>
                      <a:lnTo>
                        <a:pt x="933" y="233"/>
                      </a:lnTo>
                      <a:lnTo>
                        <a:pt x="919" y="232"/>
                      </a:lnTo>
                      <a:lnTo>
                        <a:pt x="912" y="232"/>
                      </a:lnTo>
                      <a:lnTo>
                        <a:pt x="907" y="232"/>
                      </a:lnTo>
                      <a:lnTo>
                        <a:pt x="902" y="234"/>
                      </a:lnTo>
                      <a:lnTo>
                        <a:pt x="900" y="237"/>
                      </a:lnTo>
                      <a:lnTo>
                        <a:pt x="899" y="241"/>
                      </a:lnTo>
                      <a:lnTo>
                        <a:pt x="900" y="248"/>
                      </a:lnTo>
                      <a:lnTo>
                        <a:pt x="904" y="256"/>
                      </a:lnTo>
                      <a:lnTo>
                        <a:pt x="912" y="268"/>
                      </a:lnTo>
                      <a:lnTo>
                        <a:pt x="925" y="280"/>
                      </a:lnTo>
                      <a:lnTo>
                        <a:pt x="941" y="297"/>
                      </a:lnTo>
                      <a:lnTo>
                        <a:pt x="941" y="297"/>
                      </a:lnTo>
                      <a:lnTo>
                        <a:pt x="927" y="291"/>
                      </a:lnTo>
                      <a:lnTo>
                        <a:pt x="917" y="286"/>
                      </a:lnTo>
                      <a:lnTo>
                        <a:pt x="909" y="285"/>
                      </a:lnTo>
                      <a:lnTo>
                        <a:pt x="902" y="284"/>
                      </a:lnTo>
                      <a:lnTo>
                        <a:pt x="893" y="284"/>
                      </a:lnTo>
                      <a:lnTo>
                        <a:pt x="886" y="285"/>
                      </a:lnTo>
                      <a:lnTo>
                        <a:pt x="886" y="285"/>
                      </a:lnTo>
                      <a:lnTo>
                        <a:pt x="882" y="287"/>
                      </a:lnTo>
                      <a:lnTo>
                        <a:pt x="877" y="294"/>
                      </a:lnTo>
                      <a:lnTo>
                        <a:pt x="859" y="314"/>
                      </a:lnTo>
                      <a:lnTo>
                        <a:pt x="849" y="324"/>
                      </a:lnTo>
                      <a:lnTo>
                        <a:pt x="839" y="333"/>
                      </a:lnTo>
                      <a:lnTo>
                        <a:pt x="833" y="337"/>
                      </a:lnTo>
                      <a:lnTo>
                        <a:pt x="828" y="339"/>
                      </a:lnTo>
                      <a:lnTo>
                        <a:pt x="824" y="340"/>
                      </a:lnTo>
                      <a:lnTo>
                        <a:pt x="819" y="340"/>
                      </a:lnTo>
                      <a:lnTo>
                        <a:pt x="819" y="340"/>
                      </a:lnTo>
                      <a:lnTo>
                        <a:pt x="816" y="339"/>
                      </a:lnTo>
                      <a:lnTo>
                        <a:pt x="815" y="337"/>
                      </a:lnTo>
                      <a:lnTo>
                        <a:pt x="815" y="333"/>
                      </a:lnTo>
                      <a:lnTo>
                        <a:pt x="815" y="329"/>
                      </a:lnTo>
                      <a:lnTo>
                        <a:pt x="819" y="318"/>
                      </a:lnTo>
                      <a:lnTo>
                        <a:pt x="825" y="307"/>
                      </a:lnTo>
                      <a:lnTo>
                        <a:pt x="828" y="297"/>
                      </a:lnTo>
                      <a:lnTo>
                        <a:pt x="829" y="291"/>
                      </a:lnTo>
                      <a:lnTo>
                        <a:pt x="831" y="287"/>
                      </a:lnTo>
                      <a:lnTo>
                        <a:pt x="829" y="283"/>
                      </a:lnTo>
                      <a:lnTo>
                        <a:pt x="826" y="280"/>
                      </a:lnTo>
                      <a:lnTo>
                        <a:pt x="823" y="278"/>
                      </a:lnTo>
                      <a:lnTo>
                        <a:pt x="816" y="277"/>
                      </a:lnTo>
                      <a:lnTo>
                        <a:pt x="816" y="277"/>
                      </a:lnTo>
                      <a:lnTo>
                        <a:pt x="798" y="291"/>
                      </a:lnTo>
                      <a:lnTo>
                        <a:pt x="783" y="300"/>
                      </a:lnTo>
                      <a:lnTo>
                        <a:pt x="768" y="307"/>
                      </a:lnTo>
                      <a:lnTo>
                        <a:pt x="756" y="310"/>
                      </a:lnTo>
                      <a:lnTo>
                        <a:pt x="743" y="313"/>
                      </a:lnTo>
                      <a:lnTo>
                        <a:pt x="732" y="315"/>
                      </a:lnTo>
                      <a:lnTo>
                        <a:pt x="720" y="316"/>
                      </a:lnTo>
                      <a:lnTo>
                        <a:pt x="709" y="318"/>
                      </a:lnTo>
                      <a:lnTo>
                        <a:pt x="709" y="318"/>
                      </a:lnTo>
                      <a:lnTo>
                        <a:pt x="697" y="318"/>
                      </a:lnTo>
                      <a:lnTo>
                        <a:pt x="688" y="320"/>
                      </a:lnTo>
                      <a:lnTo>
                        <a:pt x="682" y="322"/>
                      </a:lnTo>
                      <a:lnTo>
                        <a:pt x="679" y="323"/>
                      </a:lnTo>
                      <a:lnTo>
                        <a:pt x="678" y="326"/>
                      </a:lnTo>
                      <a:lnTo>
                        <a:pt x="678" y="330"/>
                      </a:lnTo>
                      <a:lnTo>
                        <a:pt x="680" y="333"/>
                      </a:lnTo>
                      <a:lnTo>
                        <a:pt x="682" y="337"/>
                      </a:lnTo>
                      <a:lnTo>
                        <a:pt x="689" y="345"/>
                      </a:lnTo>
                      <a:lnTo>
                        <a:pt x="695" y="354"/>
                      </a:lnTo>
                      <a:lnTo>
                        <a:pt x="696" y="359"/>
                      </a:lnTo>
                      <a:lnTo>
                        <a:pt x="696" y="362"/>
                      </a:lnTo>
                      <a:lnTo>
                        <a:pt x="695" y="367"/>
                      </a:lnTo>
                      <a:lnTo>
                        <a:pt x="691" y="370"/>
                      </a:lnTo>
                      <a:lnTo>
                        <a:pt x="691" y="370"/>
                      </a:lnTo>
                      <a:lnTo>
                        <a:pt x="687" y="372"/>
                      </a:lnTo>
                      <a:lnTo>
                        <a:pt x="682" y="375"/>
                      </a:lnTo>
                      <a:lnTo>
                        <a:pt x="668" y="379"/>
                      </a:lnTo>
                      <a:lnTo>
                        <a:pt x="635" y="389"/>
                      </a:lnTo>
                      <a:lnTo>
                        <a:pt x="617" y="393"/>
                      </a:lnTo>
                      <a:lnTo>
                        <a:pt x="598" y="400"/>
                      </a:lnTo>
                      <a:lnTo>
                        <a:pt x="581" y="408"/>
                      </a:lnTo>
                      <a:lnTo>
                        <a:pt x="573" y="413"/>
                      </a:lnTo>
                      <a:lnTo>
                        <a:pt x="566" y="417"/>
                      </a:lnTo>
                      <a:lnTo>
                        <a:pt x="566" y="417"/>
                      </a:lnTo>
                      <a:lnTo>
                        <a:pt x="542" y="435"/>
                      </a:lnTo>
                      <a:lnTo>
                        <a:pt x="521" y="451"/>
                      </a:lnTo>
                      <a:lnTo>
                        <a:pt x="503" y="468"/>
                      </a:lnTo>
                      <a:lnTo>
                        <a:pt x="485" y="486"/>
                      </a:lnTo>
                      <a:lnTo>
                        <a:pt x="470" y="504"/>
                      </a:lnTo>
                      <a:lnTo>
                        <a:pt x="456" y="521"/>
                      </a:lnTo>
                      <a:lnTo>
                        <a:pt x="430" y="557"/>
                      </a:lnTo>
                      <a:lnTo>
                        <a:pt x="430" y="557"/>
                      </a:lnTo>
                      <a:lnTo>
                        <a:pt x="427" y="561"/>
                      </a:lnTo>
                      <a:lnTo>
                        <a:pt x="424" y="567"/>
                      </a:lnTo>
                      <a:lnTo>
                        <a:pt x="423" y="573"/>
                      </a:lnTo>
                      <a:lnTo>
                        <a:pt x="423" y="578"/>
                      </a:lnTo>
                      <a:lnTo>
                        <a:pt x="424" y="593"/>
                      </a:lnTo>
                      <a:lnTo>
                        <a:pt x="428" y="610"/>
                      </a:lnTo>
                      <a:lnTo>
                        <a:pt x="434" y="626"/>
                      </a:lnTo>
                      <a:lnTo>
                        <a:pt x="439" y="642"/>
                      </a:lnTo>
                      <a:lnTo>
                        <a:pt x="452" y="674"/>
                      </a:lnTo>
                      <a:lnTo>
                        <a:pt x="457" y="688"/>
                      </a:lnTo>
                      <a:lnTo>
                        <a:pt x="460" y="699"/>
                      </a:lnTo>
                      <a:lnTo>
                        <a:pt x="461" y="708"/>
                      </a:lnTo>
                      <a:lnTo>
                        <a:pt x="461" y="711"/>
                      </a:lnTo>
                      <a:lnTo>
                        <a:pt x="460" y="713"/>
                      </a:lnTo>
                      <a:lnTo>
                        <a:pt x="459" y="714"/>
                      </a:lnTo>
                      <a:lnTo>
                        <a:pt x="456" y="714"/>
                      </a:lnTo>
                      <a:lnTo>
                        <a:pt x="452" y="714"/>
                      </a:lnTo>
                      <a:lnTo>
                        <a:pt x="447" y="712"/>
                      </a:lnTo>
                      <a:lnTo>
                        <a:pt x="434" y="703"/>
                      </a:lnTo>
                      <a:lnTo>
                        <a:pt x="415" y="689"/>
                      </a:lnTo>
                      <a:lnTo>
                        <a:pt x="415" y="689"/>
                      </a:lnTo>
                      <a:lnTo>
                        <a:pt x="380" y="696"/>
                      </a:lnTo>
                      <a:lnTo>
                        <a:pt x="348" y="700"/>
                      </a:lnTo>
                      <a:lnTo>
                        <a:pt x="321" y="703"/>
                      </a:lnTo>
                      <a:lnTo>
                        <a:pt x="297" y="703"/>
                      </a:lnTo>
                      <a:lnTo>
                        <a:pt x="275" y="703"/>
                      </a:lnTo>
                      <a:lnTo>
                        <a:pt x="254" y="702"/>
                      </a:lnTo>
                      <a:lnTo>
                        <a:pt x="232" y="700"/>
                      </a:lnTo>
                      <a:lnTo>
                        <a:pt x="209" y="700"/>
                      </a:lnTo>
                      <a:lnTo>
                        <a:pt x="209" y="700"/>
                      </a:lnTo>
                      <a:lnTo>
                        <a:pt x="193" y="700"/>
                      </a:lnTo>
                      <a:lnTo>
                        <a:pt x="179" y="702"/>
                      </a:lnTo>
                      <a:lnTo>
                        <a:pt x="168" y="704"/>
                      </a:lnTo>
                      <a:lnTo>
                        <a:pt x="156" y="707"/>
                      </a:lnTo>
                      <a:lnTo>
                        <a:pt x="148" y="711"/>
                      </a:lnTo>
                      <a:lnTo>
                        <a:pt x="140" y="717"/>
                      </a:lnTo>
                      <a:lnTo>
                        <a:pt x="134" y="722"/>
                      </a:lnTo>
                      <a:lnTo>
                        <a:pt x="130" y="729"/>
                      </a:lnTo>
                      <a:lnTo>
                        <a:pt x="128" y="736"/>
                      </a:lnTo>
                      <a:lnTo>
                        <a:pt x="126" y="745"/>
                      </a:lnTo>
                      <a:lnTo>
                        <a:pt x="126" y="754"/>
                      </a:lnTo>
                      <a:lnTo>
                        <a:pt x="129" y="765"/>
                      </a:lnTo>
                      <a:lnTo>
                        <a:pt x="132" y="776"/>
                      </a:lnTo>
                      <a:lnTo>
                        <a:pt x="137" y="789"/>
                      </a:lnTo>
                      <a:lnTo>
                        <a:pt x="143" y="803"/>
                      </a:lnTo>
                      <a:lnTo>
                        <a:pt x="151" y="818"/>
                      </a:lnTo>
                      <a:lnTo>
                        <a:pt x="151" y="818"/>
                      </a:lnTo>
                      <a:lnTo>
                        <a:pt x="153" y="824"/>
                      </a:lnTo>
                      <a:lnTo>
                        <a:pt x="153" y="829"/>
                      </a:lnTo>
                      <a:lnTo>
                        <a:pt x="153" y="836"/>
                      </a:lnTo>
                      <a:lnTo>
                        <a:pt x="151" y="843"/>
                      </a:lnTo>
                      <a:lnTo>
                        <a:pt x="147" y="859"/>
                      </a:lnTo>
                      <a:lnTo>
                        <a:pt x="144" y="875"/>
                      </a:lnTo>
                      <a:lnTo>
                        <a:pt x="143" y="883"/>
                      </a:lnTo>
                      <a:lnTo>
                        <a:pt x="143" y="893"/>
                      </a:lnTo>
                      <a:lnTo>
                        <a:pt x="144" y="901"/>
                      </a:lnTo>
                      <a:lnTo>
                        <a:pt x="146" y="909"/>
                      </a:lnTo>
                      <a:lnTo>
                        <a:pt x="152" y="916"/>
                      </a:lnTo>
                      <a:lnTo>
                        <a:pt x="159" y="924"/>
                      </a:lnTo>
                      <a:lnTo>
                        <a:pt x="168" y="929"/>
                      </a:lnTo>
                      <a:lnTo>
                        <a:pt x="180" y="935"/>
                      </a:lnTo>
                      <a:lnTo>
                        <a:pt x="180" y="935"/>
                      </a:lnTo>
                      <a:lnTo>
                        <a:pt x="184" y="933"/>
                      </a:lnTo>
                      <a:lnTo>
                        <a:pt x="189" y="934"/>
                      </a:lnTo>
                      <a:lnTo>
                        <a:pt x="192" y="935"/>
                      </a:lnTo>
                      <a:lnTo>
                        <a:pt x="194" y="940"/>
                      </a:lnTo>
                      <a:lnTo>
                        <a:pt x="199" y="951"/>
                      </a:lnTo>
                      <a:lnTo>
                        <a:pt x="202" y="964"/>
                      </a:lnTo>
                      <a:lnTo>
                        <a:pt x="207" y="978"/>
                      </a:lnTo>
                      <a:lnTo>
                        <a:pt x="209" y="983"/>
                      </a:lnTo>
                      <a:lnTo>
                        <a:pt x="212" y="989"/>
                      </a:lnTo>
                      <a:lnTo>
                        <a:pt x="215" y="993"/>
                      </a:lnTo>
                      <a:lnTo>
                        <a:pt x="218" y="994"/>
                      </a:lnTo>
                      <a:lnTo>
                        <a:pt x="223" y="994"/>
                      </a:lnTo>
                      <a:lnTo>
                        <a:pt x="228" y="990"/>
                      </a:lnTo>
                      <a:lnTo>
                        <a:pt x="228" y="990"/>
                      </a:lnTo>
                      <a:lnTo>
                        <a:pt x="239" y="1007"/>
                      </a:lnTo>
                      <a:lnTo>
                        <a:pt x="248" y="1020"/>
                      </a:lnTo>
                      <a:lnTo>
                        <a:pt x="255" y="1033"/>
                      </a:lnTo>
                      <a:lnTo>
                        <a:pt x="256" y="1039"/>
                      </a:lnTo>
                      <a:lnTo>
                        <a:pt x="258" y="1046"/>
                      </a:lnTo>
                      <a:lnTo>
                        <a:pt x="258" y="1051"/>
                      </a:lnTo>
                      <a:lnTo>
                        <a:pt x="256" y="1058"/>
                      </a:lnTo>
                      <a:lnTo>
                        <a:pt x="254" y="1065"/>
                      </a:lnTo>
                      <a:lnTo>
                        <a:pt x="251" y="1072"/>
                      </a:lnTo>
                      <a:lnTo>
                        <a:pt x="246" y="1080"/>
                      </a:lnTo>
                      <a:lnTo>
                        <a:pt x="240" y="1089"/>
                      </a:lnTo>
                      <a:lnTo>
                        <a:pt x="224" y="1108"/>
                      </a:lnTo>
                      <a:lnTo>
                        <a:pt x="224" y="1108"/>
                      </a:lnTo>
                      <a:lnTo>
                        <a:pt x="230" y="1123"/>
                      </a:lnTo>
                      <a:lnTo>
                        <a:pt x="243" y="1157"/>
                      </a:lnTo>
                      <a:lnTo>
                        <a:pt x="250" y="1177"/>
                      </a:lnTo>
                      <a:lnTo>
                        <a:pt x="253" y="1196"/>
                      </a:lnTo>
                      <a:lnTo>
                        <a:pt x="255" y="1206"/>
                      </a:lnTo>
                      <a:lnTo>
                        <a:pt x="255" y="1212"/>
                      </a:lnTo>
                      <a:lnTo>
                        <a:pt x="255" y="1219"/>
                      </a:lnTo>
                      <a:lnTo>
                        <a:pt x="253" y="1225"/>
                      </a:lnTo>
                      <a:lnTo>
                        <a:pt x="253" y="1225"/>
                      </a:lnTo>
                      <a:lnTo>
                        <a:pt x="238" y="1252"/>
                      </a:lnTo>
                      <a:lnTo>
                        <a:pt x="225" y="1269"/>
                      </a:lnTo>
                      <a:lnTo>
                        <a:pt x="221" y="1275"/>
                      </a:lnTo>
                      <a:lnTo>
                        <a:pt x="217" y="1279"/>
                      </a:lnTo>
                      <a:lnTo>
                        <a:pt x="214" y="1282"/>
                      </a:lnTo>
                      <a:lnTo>
                        <a:pt x="210" y="1282"/>
                      </a:lnTo>
                      <a:lnTo>
                        <a:pt x="208" y="1282"/>
                      </a:lnTo>
                      <a:lnTo>
                        <a:pt x="206" y="1280"/>
                      </a:lnTo>
                      <a:lnTo>
                        <a:pt x="202" y="1275"/>
                      </a:lnTo>
                      <a:lnTo>
                        <a:pt x="194" y="1259"/>
                      </a:lnTo>
                      <a:lnTo>
                        <a:pt x="194" y="1259"/>
                      </a:lnTo>
                      <a:lnTo>
                        <a:pt x="205" y="1235"/>
                      </a:lnTo>
                      <a:lnTo>
                        <a:pt x="212" y="1215"/>
                      </a:lnTo>
                      <a:lnTo>
                        <a:pt x="217" y="1196"/>
                      </a:lnTo>
                      <a:lnTo>
                        <a:pt x="220" y="1181"/>
                      </a:lnTo>
                      <a:lnTo>
                        <a:pt x="221" y="1168"/>
                      </a:lnTo>
                      <a:lnTo>
                        <a:pt x="221" y="1157"/>
                      </a:lnTo>
                      <a:lnTo>
                        <a:pt x="220" y="1149"/>
                      </a:lnTo>
                      <a:lnTo>
                        <a:pt x="217" y="1147"/>
                      </a:lnTo>
                      <a:lnTo>
                        <a:pt x="216" y="1146"/>
                      </a:lnTo>
                      <a:lnTo>
                        <a:pt x="214" y="1145"/>
                      </a:lnTo>
                      <a:lnTo>
                        <a:pt x="212" y="1143"/>
                      </a:lnTo>
                      <a:lnTo>
                        <a:pt x="209" y="1145"/>
                      </a:lnTo>
                      <a:lnTo>
                        <a:pt x="206" y="1146"/>
                      </a:lnTo>
                      <a:lnTo>
                        <a:pt x="200" y="1151"/>
                      </a:lnTo>
                      <a:lnTo>
                        <a:pt x="194" y="1160"/>
                      </a:lnTo>
                      <a:lnTo>
                        <a:pt x="186" y="1172"/>
                      </a:lnTo>
                      <a:lnTo>
                        <a:pt x="179" y="1188"/>
                      </a:lnTo>
                      <a:lnTo>
                        <a:pt x="172" y="1209"/>
                      </a:lnTo>
                      <a:lnTo>
                        <a:pt x="166" y="1233"/>
                      </a:lnTo>
                      <a:lnTo>
                        <a:pt x="166" y="1233"/>
                      </a:lnTo>
                      <a:lnTo>
                        <a:pt x="167" y="1222"/>
                      </a:lnTo>
                      <a:lnTo>
                        <a:pt x="169" y="1203"/>
                      </a:lnTo>
                      <a:lnTo>
                        <a:pt x="178" y="1160"/>
                      </a:lnTo>
                      <a:lnTo>
                        <a:pt x="184" y="1137"/>
                      </a:lnTo>
                      <a:lnTo>
                        <a:pt x="191" y="1115"/>
                      </a:lnTo>
                      <a:lnTo>
                        <a:pt x="197" y="1097"/>
                      </a:lnTo>
                      <a:lnTo>
                        <a:pt x="202" y="1086"/>
                      </a:lnTo>
                      <a:lnTo>
                        <a:pt x="202" y="1086"/>
                      </a:lnTo>
                      <a:lnTo>
                        <a:pt x="215" y="1064"/>
                      </a:lnTo>
                      <a:lnTo>
                        <a:pt x="223" y="1047"/>
                      </a:lnTo>
                      <a:lnTo>
                        <a:pt x="228" y="1033"/>
                      </a:lnTo>
                      <a:lnTo>
                        <a:pt x="230" y="1024"/>
                      </a:lnTo>
                      <a:lnTo>
                        <a:pt x="230" y="1020"/>
                      </a:lnTo>
                      <a:lnTo>
                        <a:pt x="229" y="1018"/>
                      </a:lnTo>
                      <a:lnTo>
                        <a:pt x="228" y="1016"/>
                      </a:lnTo>
                      <a:lnTo>
                        <a:pt x="225" y="1015"/>
                      </a:lnTo>
                      <a:lnTo>
                        <a:pt x="221" y="1013"/>
                      </a:lnTo>
                      <a:lnTo>
                        <a:pt x="214" y="1013"/>
                      </a:lnTo>
                      <a:lnTo>
                        <a:pt x="197" y="1016"/>
                      </a:lnTo>
                      <a:lnTo>
                        <a:pt x="189" y="1016"/>
                      </a:lnTo>
                      <a:lnTo>
                        <a:pt x="179" y="1017"/>
                      </a:lnTo>
                      <a:lnTo>
                        <a:pt x="170" y="1016"/>
                      </a:lnTo>
                      <a:lnTo>
                        <a:pt x="162" y="1012"/>
                      </a:lnTo>
                      <a:lnTo>
                        <a:pt x="159" y="1010"/>
                      </a:lnTo>
                      <a:lnTo>
                        <a:pt x="155" y="1007"/>
                      </a:lnTo>
                      <a:lnTo>
                        <a:pt x="153" y="1003"/>
                      </a:lnTo>
                      <a:lnTo>
                        <a:pt x="151" y="997"/>
                      </a:lnTo>
                      <a:lnTo>
                        <a:pt x="151" y="997"/>
                      </a:lnTo>
                      <a:lnTo>
                        <a:pt x="141" y="979"/>
                      </a:lnTo>
                      <a:lnTo>
                        <a:pt x="132" y="963"/>
                      </a:lnTo>
                      <a:lnTo>
                        <a:pt x="122" y="950"/>
                      </a:lnTo>
                      <a:lnTo>
                        <a:pt x="111" y="940"/>
                      </a:lnTo>
                      <a:lnTo>
                        <a:pt x="87" y="918"/>
                      </a:lnTo>
                      <a:lnTo>
                        <a:pt x="72" y="905"/>
                      </a:lnTo>
                      <a:lnTo>
                        <a:pt x="55" y="888"/>
                      </a:lnTo>
                      <a:lnTo>
                        <a:pt x="55" y="888"/>
                      </a:lnTo>
                      <a:lnTo>
                        <a:pt x="54" y="890"/>
                      </a:lnTo>
                      <a:lnTo>
                        <a:pt x="50" y="893"/>
                      </a:lnTo>
                      <a:lnTo>
                        <a:pt x="45" y="895"/>
                      </a:lnTo>
                      <a:lnTo>
                        <a:pt x="37" y="895"/>
                      </a:lnTo>
                      <a:lnTo>
                        <a:pt x="37" y="895"/>
                      </a:lnTo>
                      <a:lnTo>
                        <a:pt x="33" y="902"/>
                      </a:lnTo>
                      <a:lnTo>
                        <a:pt x="32" y="908"/>
                      </a:lnTo>
                      <a:lnTo>
                        <a:pt x="33" y="921"/>
                      </a:lnTo>
                      <a:lnTo>
                        <a:pt x="33" y="921"/>
                      </a:lnTo>
                      <a:lnTo>
                        <a:pt x="33" y="928"/>
                      </a:lnTo>
                      <a:lnTo>
                        <a:pt x="36" y="934"/>
                      </a:lnTo>
                      <a:lnTo>
                        <a:pt x="39" y="939"/>
                      </a:lnTo>
                      <a:lnTo>
                        <a:pt x="44" y="942"/>
                      </a:lnTo>
                      <a:lnTo>
                        <a:pt x="48" y="946"/>
                      </a:lnTo>
                      <a:lnTo>
                        <a:pt x="54" y="948"/>
                      </a:lnTo>
                      <a:lnTo>
                        <a:pt x="67" y="952"/>
                      </a:lnTo>
                      <a:lnTo>
                        <a:pt x="79" y="957"/>
                      </a:lnTo>
                      <a:lnTo>
                        <a:pt x="85" y="960"/>
                      </a:lnTo>
                      <a:lnTo>
                        <a:pt x="91" y="964"/>
                      </a:lnTo>
                      <a:lnTo>
                        <a:pt x="95" y="967"/>
                      </a:lnTo>
                      <a:lnTo>
                        <a:pt x="99" y="973"/>
                      </a:lnTo>
                      <a:lnTo>
                        <a:pt x="101" y="979"/>
                      </a:lnTo>
                      <a:lnTo>
                        <a:pt x="103" y="987"/>
                      </a:lnTo>
                      <a:lnTo>
                        <a:pt x="103" y="987"/>
                      </a:lnTo>
                      <a:lnTo>
                        <a:pt x="103" y="998"/>
                      </a:lnTo>
                      <a:lnTo>
                        <a:pt x="103" y="1008"/>
                      </a:lnTo>
                      <a:lnTo>
                        <a:pt x="101" y="1015"/>
                      </a:lnTo>
                      <a:lnTo>
                        <a:pt x="98" y="1021"/>
                      </a:lnTo>
                      <a:lnTo>
                        <a:pt x="94" y="1026"/>
                      </a:lnTo>
                      <a:lnTo>
                        <a:pt x="90" y="1030"/>
                      </a:lnTo>
                      <a:lnTo>
                        <a:pt x="85" y="1032"/>
                      </a:lnTo>
                      <a:lnTo>
                        <a:pt x="80" y="1034"/>
                      </a:lnTo>
                      <a:lnTo>
                        <a:pt x="70" y="1039"/>
                      </a:lnTo>
                      <a:lnTo>
                        <a:pt x="61" y="1042"/>
                      </a:lnTo>
                      <a:lnTo>
                        <a:pt x="57" y="1046"/>
                      </a:lnTo>
                      <a:lnTo>
                        <a:pt x="54" y="1049"/>
                      </a:lnTo>
                      <a:lnTo>
                        <a:pt x="53" y="1054"/>
                      </a:lnTo>
                      <a:lnTo>
                        <a:pt x="52" y="1061"/>
                      </a:lnTo>
                      <a:lnTo>
                        <a:pt x="52" y="1061"/>
                      </a:lnTo>
                      <a:lnTo>
                        <a:pt x="53" y="1066"/>
                      </a:lnTo>
                      <a:lnTo>
                        <a:pt x="54" y="1072"/>
                      </a:lnTo>
                      <a:lnTo>
                        <a:pt x="56" y="1078"/>
                      </a:lnTo>
                      <a:lnTo>
                        <a:pt x="60" y="1082"/>
                      </a:lnTo>
                      <a:lnTo>
                        <a:pt x="68" y="1094"/>
                      </a:lnTo>
                      <a:lnTo>
                        <a:pt x="77" y="1105"/>
                      </a:lnTo>
                      <a:lnTo>
                        <a:pt x="87" y="1118"/>
                      </a:lnTo>
                      <a:lnTo>
                        <a:pt x="91" y="1126"/>
                      </a:lnTo>
                      <a:lnTo>
                        <a:pt x="95" y="1133"/>
                      </a:lnTo>
                      <a:lnTo>
                        <a:pt x="98" y="1141"/>
                      </a:lnTo>
                      <a:lnTo>
                        <a:pt x="101" y="1150"/>
                      </a:lnTo>
                      <a:lnTo>
                        <a:pt x="102" y="1161"/>
                      </a:lnTo>
                      <a:lnTo>
                        <a:pt x="103" y="1171"/>
                      </a:lnTo>
                      <a:lnTo>
                        <a:pt x="103" y="1171"/>
                      </a:lnTo>
                      <a:lnTo>
                        <a:pt x="102" y="1187"/>
                      </a:lnTo>
                      <a:lnTo>
                        <a:pt x="99" y="1201"/>
                      </a:lnTo>
                      <a:lnTo>
                        <a:pt x="93" y="1211"/>
                      </a:lnTo>
                      <a:lnTo>
                        <a:pt x="87" y="1221"/>
                      </a:lnTo>
                      <a:lnTo>
                        <a:pt x="79" y="1229"/>
                      </a:lnTo>
                      <a:lnTo>
                        <a:pt x="70" y="1234"/>
                      </a:lnTo>
                      <a:lnTo>
                        <a:pt x="52" y="1246"/>
                      </a:lnTo>
                      <a:lnTo>
                        <a:pt x="32" y="1256"/>
                      </a:lnTo>
                      <a:lnTo>
                        <a:pt x="24" y="1262"/>
                      </a:lnTo>
                      <a:lnTo>
                        <a:pt x="16" y="1269"/>
                      </a:lnTo>
                      <a:lnTo>
                        <a:pt x="9" y="1278"/>
                      </a:lnTo>
                      <a:lnTo>
                        <a:pt x="4" y="1288"/>
                      </a:lnTo>
                      <a:lnTo>
                        <a:pt x="1" y="1302"/>
                      </a:lnTo>
                      <a:lnTo>
                        <a:pt x="0" y="1317"/>
                      </a:lnTo>
                      <a:lnTo>
                        <a:pt x="0" y="1317"/>
                      </a:lnTo>
                      <a:lnTo>
                        <a:pt x="1" y="1325"/>
                      </a:lnTo>
                      <a:lnTo>
                        <a:pt x="3" y="1332"/>
                      </a:lnTo>
                      <a:lnTo>
                        <a:pt x="7" y="1340"/>
                      </a:lnTo>
                      <a:lnTo>
                        <a:pt x="11" y="1348"/>
                      </a:lnTo>
                      <a:lnTo>
                        <a:pt x="17" y="1356"/>
                      </a:lnTo>
                      <a:lnTo>
                        <a:pt x="23" y="1366"/>
                      </a:lnTo>
                      <a:lnTo>
                        <a:pt x="38" y="1380"/>
                      </a:lnTo>
                      <a:lnTo>
                        <a:pt x="54" y="1394"/>
                      </a:lnTo>
                      <a:lnTo>
                        <a:pt x="63" y="1401"/>
                      </a:lnTo>
                      <a:lnTo>
                        <a:pt x="71" y="1406"/>
                      </a:lnTo>
                      <a:lnTo>
                        <a:pt x="80" y="1410"/>
                      </a:lnTo>
                      <a:lnTo>
                        <a:pt x="88" y="1414"/>
                      </a:lnTo>
                      <a:lnTo>
                        <a:pt x="95" y="1416"/>
                      </a:lnTo>
                      <a:lnTo>
                        <a:pt x="103" y="1416"/>
                      </a:lnTo>
                      <a:lnTo>
                        <a:pt x="103" y="1416"/>
                      </a:lnTo>
                      <a:lnTo>
                        <a:pt x="110" y="1416"/>
                      </a:lnTo>
                      <a:lnTo>
                        <a:pt x="115" y="1415"/>
                      </a:lnTo>
                      <a:lnTo>
                        <a:pt x="122" y="1414"/>
                      </a:lnTo>
                      <a:lnTo>
                        <a:pt x="126" y="1412"/>
                      </a:lnTo>
                      <a:lnTo>
                        <a:pt x="132" y="1413"/>
                      </a:lnTo>
                      <a:lnTo>
                        <a:pt x="132" y="1413"/>
                      </a:lnTo>
                      <a:lnTo>
                        <a:pt x="139" y="1421"/>
                      </a:lnTo>
                      <a:lnTo>
                        <a:pt x="146" y="1428"/>
                      </a:lnTo>
                      <a:lnTo>
                        <a:pt x="162" y="1441"/>
                      </a:lnTo>
                      <a:lnTo>
                        <a:pt x="169" y="1450"/>
                      </a:lnTo>
                      <a:lnTo>
                        <a:pt x="175" y="1460"/>
                      </a:lnTo>
                      <a:lnTo>
                        <a:pt x="177" y="1466"/>
                      </a:lnTo>
                      <a:lnTo>
                        <a:pt x="178" y="1471"/>
                      </a:lnTo>
                      <a:lnTo>
                        <a:pt x="179" y="1478"/>
                      </a:lnTo>
                      <a:lnTo>
                        <a:pt x="180" y="1486"/>
                      </a:lnTo>
                      <a:lnTo>
                        <a:pt x="180" y="1486"/>
                      </a:lnTo>
                      <a:lnTo>
                        <a:pt x="179" y="1501"/>
                      </a:lnTo>
                      <a:lnTo>
                        <a:pt x="179" y="1507"/>
                      </a:lnTo>
                      <a:lnTo>
                        <a:pt x="178" y="1513"/>
                      </a:lnTo>
                      <a:lnTo>
                        <a:pt x="176" y="1517"/>
                      </a:lnTo>
                      <a:lnTo>
                        <a:pt x="172" y="1522"/>
                      </a:lnTo>
                      <a:lnTo>
                        <a:pt x="168" y="1527"/>
                      </a:lnTo>
                      <a:lnTo>
                        <a:pt x="162" y="1530"/>
                      </a:lnTo>
                      <a:lnTo>
                        <a:pt x="162" y="1530"/>
                      </a:lnTo>
                      <a:lnTo>
                        <a:pt x="166" y="1548"/>
                      </a:lnTo>
                      <a:lnTo>
                        <a:pt x="169" y="1560"/>
                      </a:lnTo>
                      <a:lnTo>
                        <a:pt x="169" y="15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2829200" y="4136110"/>
                  <a:ext cx="1447559" cy="1034312"/>
                </a:xfrm>
                <a:custGeom>
                  <a:rect b="b" l="l" r="r" t="t"/>
                  <a:pathLst>
                    <a:path extrusionOk="0" h="1307" w="1771">
                      <a:moveTo>
                        <a:pt x="932" y="1307"/>
                      </a:moveTo>
                      <a:lnTo>
                        <a:pt x="954" y="1307"/>
                      </a:lnTo>
                      <a:lnTo>
                        <a:pt x="954" y="1307"/>
                      </a:lnTo>
                      <a:lnTo>
                        <a:pt x="954" y="1307"/>
                      </a:lnTo>
                      <a:lnTo>
                        <a:pt x="960" y="1297"/>
                      </a:lnTo>
                      <a:lnTo>
                        <a:pt x="965" y="1287"/>
                      </a:lnTo>
                      <a:lnTo>
                        <a:pt x="972" y="1267"/>
                      </a:lnTo>
                      <a:lnTo>
                        <a:pt x="979" y="1247"/>
                      </a:lnTo>
                      <a:lnTo>
                        <a:pt x="982" y="1239"/>
                      </a:lnTo>
                      <a:lnTo>
                        <a:pt x="987" y="1230"/>
                      </a:lnTo>
                      <a:lnTo>
                        <a:pt x="987" y="1230"/>
                      </a:lnTo>
                      <a:lnTo>
                        <a:pt x="991" y="1224"/>
                      </a:lnTo>
                      <a:lnTo>
                        <a:pt x="995" y="1219"/>
                      </a:lnTo>
                      <a:lnTo>
                        <a:pt x="1000" y="1215"/>
                      </a:lnTo>
                      <a:lnTo>
                        <a:pt x="1004" y="1212"/>
                      </a:lnTo>
                      <a:lnTo>
                        <a:pt x="1014" y="1206"/>
                      </a:lnTo>
                      <a:lnTo>
                        <a:pt x="1026" y="1201"/>
                      </a:lnTo>
                      <a:lnTo>
                        <a:pt x="1036" y="1198"/>
                      </a:lnTo>
                      <a:lnTo>
                        <a:pt x="1047" y="1193"/>
                      </a:lnTo>
                      <a:lnTo>
                        <a:pt x="1052" y="1190"/>
                      </a:lnTo>
                      <a:lnTo>
                        <a:pt x="1057" y="1185"/>
                      </a:lnTo>
                      <a:lnTo>
                        <a:pt x="1061" y="1181"/>
                      </a:lnTo>
                      <a:lnTo>
                        <a:pt x="1064" y="1175"/>
                      </a:lnTo>
                      <a:lnTo>
                        <a:pt x="1064" y="1175"/>
                      </a:lnTo>
                      <a:lnTo>
                        <a:pt x="1069" y="1168"/>
                      </a:lnTo>
                      <a:lnTo>
                        <a:pt x="1073" y="1159"/>
                      </a:lnTo>
                      <a:lnTo>
                        <a:pt x="1082" y="1136"/>
                      </a:lnTo>
                      <a:lnTo>
                        <a:pt x="1090" y="1112"/>
                      </a:lnTo>
                      <a:lnTo>
                        <a:pt x="1100" y="1086"/>
                      </a:lnTo>
                      <a:lnTo>
                        <a:pt x="1105" y="1074"/>
                      </a:lnTo>
                      <a:lnTo>
                        <a:pt x="1110" y="1063"/>
                      </a:lnTo>
                      <a:lnTo>
                        <a:pt x="1117" y="1052"/>
                      </a:lnTo>
                      <a:lnTo>
                        <a:pt x="1124" y="1043"/>
                      </a:lnTo>
                      <a:lnTo>
                        <a:pt x="1131" y="1036"/>
                      </a:lnTo>
                      <a:lnTo>
                        <a:pt x="1140" y="1030"/>
                      </a:lnTo>
                      <a:lnTo>
                        <a:pt x="1149" y="1027"/>
                      </a:lnTo>
                      <a:lnTo>
                        <a:pt x="1159" y="1024"/>
                      </a:lnTo>
                      <a:lnTo>
                        <a:pt x="1159" y="1024"/>
                      </a:lnTo>
                      <a:lnTo>
                        <a:pt x="1169" y="1025"/>
                      </a:lnTo>
                      <a:lnTo>
                        <a:pt x="1178" y="1028"/>
                      </a:lnTo>
                      <a:lnTo>
                        <a:pt x="1187" y="1030"/>
                      </a:lnTo>
                      <a:lnTo>
                        <a:pt x="1195" y="1032"/>
                      </a:lnTo>
                      <a:lnTo>
                        <a:pt x="1210" y="1039"/>
                      </a:lnTo>
                      <a:lnTo>
                        <a:pt x="1223" y="1044"/>
                      </a:lnTo>
                      <a:lnTo>
                        <a:pt x="1223" y="1044"/>
                      </a:lnTo>
                      <a:lnTo>
                        <a:pt x="1285" y="1044"/>
                      </a:lnTo>
                      <a:lnTo>
                        <a:pt x="1285" y="1044"/>
                      </a:lnTo>
                      <a:lnTo>
                        <a:pt x="1285" y="1044"/>
                      </a:lnTo>
                      <a:lnTo>
                        <a:pt x="1295" y="1051"/>
                      </a:lnTo>
                      <a:lnTo>
                        <a:pt x="1306" y="1056"/>
                      </a:lnTo>
                      <a:lnTo>
                        <a:pt x="1316" y="1061"/>
                      </a:lnTo>
                      <a:lnTo>
                        <a:pt x="1326" y="1064"/>
                      </a:lnTo>
                      <a:lnTo>
                        <a:pt x="1339" y="1067"/>
                      </a:lnTo>
                      <a:lnTo>
                        <a:pt x="1350" y="1068"/>
                      </a:lnTo>
                      <a:lnTo>
                        <a:pt x="1377" y="1069"/>
                      </a:lnTo>
                      <a:lnTo>
                        <a:pt x="1377" y="1069"/>
                      </a:lnTo>
                      <a:lnTo>
                        <a:pt x="1387" y="1069"/>
                      </a:lnTo>
                      <a:lnTo>
                        <a:pt x="1397" y="1070"/>
                      </a:lnTo>
                      <a:lnTo>
                        <a:pt x="1405" y="1073"/>
                      </a:lnTo>
                      <a:lnTo>
                        <a:pt x="1413" y="1076"/>
                      </a:lnTo>
                      <a:lnTo>
                        <a:pt x="1426" y="1083"/>
                      </a:lnTo>
                      <a:lnTo>
                        <a:pt x="1438" y="1091"/>
                      </a:lnTo>
                      <a:lnTo>
                        <a:pt x="1449" y="1099"/>
                      </a:lnTo>
                      <a:lnTo>
                        <a:pt x="1462" y="1106"/>
                      </a:lnTo>
                      <a:lnTo>
                        <a:pt x="1469" y="1109"/>
                      </a:lnTo>
                      <a:lnTo>
                        <a:pt x="1477" y="1111"/>
                      </a:lnTo>
                      <a:lnTo>
                        <a:pt x="1485" y="1113"/>
                      </a:lnTo>
                      <a:lnTo>
                        <a:pt x="1494" y="1113"/>
                      </a:lnTo>
                      <a:lnTo>
                        <a:pt x="1494" y="1113"/>
                      </a:lnTo>
                      <a:lnTo>
                        <a:pt x="1500" y="1113"/>
                      </a:lnTo>
                      <a:lnTo>
                        <a:pt x="1506" y="1111"/>
                      </a:lnTo>
                      <a:lnTo>
                        <a:pt x="1512" y="1108"/>
                      </a:lnTo>
                      <a:lnTo>
                        <a:pt x="1516" y="1105"/>
                      </a:lnTo>
                      <a:lnTo>
                        <a:pt x="1527" y="1096"/>
                      </a:lnTo>
                      <a:lnTo>
                        <a:pt x="1536" y="1085"/>
                      </a:lnTo>
                      <a:lnTo>
                        <a:pt x="1547" y="1076"/>
                      </a:lnTo>
                      <a:lnTo>
                        <a:pt x="1559" y="1067"/>
                      </a:lnTo>
                      <a:lnTo>
                        <a:pt x="1566" y="1063"/>
                      </a:lnTo>
                      <a:lnTo>
                        <a:pt x="1573" y="1061"/>
                      </a:lnTo>
                      <a:lnTo>
                        <a:pt x="1581" y="1059"/>
                      </a:lnTo>
                      <a:lnTo>
                        <a:pt x="1590" y="1059"/>
                      </a:lnTo>
                      <a:lnTo>
                        <a:pt x="1590" y="1059"/>
                      </a:lnTo>
                      <a:lnTo>
                        <a:pt x="1594" y="1059"/>
                      </a:lnTo>
                      <a:lnTo>
                        <a:pt x="1599" y="1060"/>
                      </a:lnTo>
                      <a:lnTo>
                        <a:pt x="1607" y="1063"/>
                      </a:lnTo>
                      <a:lnTo>
                        <a:pt x="1614" y="1069"/>
                      </a:lnTo>
                      <a:lnTo>
                        <a:pt x="1621" y="1075"/>
                      </a:lnTo>
                      <a:lnTo>
                        <a:pt x="1628" y="1081"/>
                      </a:lnTo>
                      <a:lnTo>
                        <a:pt x="1636" y="1086"/>
                      </a:lnTo>
                      <a:lnTo>
                        <a:pt x="1643" y="1090"/>
                      </a:lnTo>
                      <a:lnTo>
                        <a:pt x="1647" y="1091"/>
                      </a:lnTo>
                      <a:lnTo>
                        <a:pt x="1652" y="1091"/>
                      </a:lnTo>
                      <a:lnTo>
                        <a:pt x="1652" y="1091"/>
                      </a:lnTo>
                      <a:lnTo>
                        <a:pt x="1653" y="1085"/>
                      </a:lnTo>
                      <a:lnTo>
                        <a:pt x="1654" y="1081"/>
                      </a:lnTo>
                      <a:lnTo>
                        <a:pt x="1655" y="1076"/>
                      </a:lnTo>
                      <a:lnTo>
                        <a:pt x="1658" y="1071"/>
                      </a:lnTo>
                      <a:lnTo>
                        <a:pt x="1665" y="1064"/>
                      </a:lnTo>
                      <a:lnTo>
                        <a:pt x="1673" y="1059"/>
                      </a:lnTo>
                      <a:lnTo>
                        <a:pt x="1682" y="1054"/>
                      </a:lnTo>
                      <a:lnTo>
                        <a:pt x="1692" y="1050"/>
                      </a:lnTo>
                      <a:lnTo>
                        <a:pt x="1715" y="1041"/>
                      </a:lnTo>
                      <a:lnTo>
                        <a:pt x="1727" y="1037"/>
                      </a:lnTo>
                      <a:lnTo>
                        <a:pt x="1737" y="1032"/>
                      </a:lnTo>
                      <a:lnTo>
                        <a:pt x="1747" y="1027"/>
                      </a:lnTo>
                      <a:lnTo>
                        <a:pt x="1756" y="1021"/>
                      </a:lnTo>
                      <a:lnTo>
                        <a:pt x="1764" y="1013"/>
                      </a:lnTo>
                      <a:lnTo>
                        <a:pt x="1766" y="1008"/>
                      </a:lnTo>
                      <a:lnTo>
                        <a:pt x="1768" y="1002"/>
                      </a:lnTo>
                      <a:lnTo>
                        <a:pt x="1769" y="998"/>
                      </a:lnTo>
                      <a:lnTo>
                        <a:pt x="1771" y="991"/>
                      </a:lnTo>
                      <a:lnTo>
                        <a:pt x="1771" y="984"/>
                      </a:lnTo>
                      <a:lnTo>
                        <a:pt x="1771" y="977"/>
                      </a:lnTo>
                      <a:lnTo>
                        <a:pt x="1771" y="977"/>
                      </a:lnTo>
                      <a:lnTo>
                        <a:pt x="1759" y="977"/>
                      </a:lnTo>
                      <a:lnTo>
                        <a:pt x="1749" y="975"/>
                      </a:lnTo>
                      <a:lnTo>
                        <a:pt x="1739" y="972"/>
                      </a:lnTo>
                      <a:lnTo>
                        <a:pt x="1730" y="968"/>
                      </a:lnTo>
                      <a:lnTo>
                        <a:pt x="1722" y="963"/>
                      </a:lnTo>
                      <a:lnTo>
                        <a:pt x="1715" y="957"/>
                      </a:lnTo>
                      <a:lnTo>
                        <a:pt x="1708" y="951"/>
                      </a:lnTo>
                      <a:lnTo>
                        <a:pt x="1701" y="944"/>
                      </a:lnTo>
                      <a:lnTo>
                        <a:pt x="1696" y="936"/>
                      </a:lnTo>
                      <a:lnTo>
                        <a:pt x="1691" y="926"/>
                      </a:lnTo>
                      <a:lnTo>
                        <a:pt x="1688" y="917"/>
                      </a:lnTo>
                      <a:lnTo>
                        <a:pt x="1684" y="908"/>
                      </a:lnTo>
                      <a:lnTo>
                        <a:pt x="1681" y="896"/>
                      </a:lnTo>
                      <a:lnTo>
                        <a:pt x="1680" y="886"/>
                      </a:lnTo>
                      <a:lnTo>
                        <a:pt x="1678" y="875"/>
                      </a:lnTo>
                      <a:lnTo>
                        <a:pt x="1677" y="863"/>
                      </a:lnTo>
                      <a:lnTo>
                        <a:pt x="1677" y="863"/>
                      </a:lnTo>
                      <a:lnTo>
                        <a:pt x="1672" y="860"/>
                      </a:lnTo>
                      <a:lnTo>
                        <a:pt x="1666" y="856"/>
                      </a:lnTo>
                      <a:lnTo>
                        <a:pt x="1655" y="847"/>
                      </a:lnTo>
                      <a:lnTo>
                        <a:pt x="1646" y="838"/>
                      </a:lnTo>
                      <a:lnTo>
                        <a:pt x="1640" y="833"/>
                      </a:lnTo>
                      <a:lnTo>
                        <a:pt x="1634" y="830"/>
                      </a:lnTo>
                      <a:lnTo>
                        <a:pt x="1634" y="830"/>
                      </a:lnTo>
                      <a:lnTo>
                        <a:pt x="1627" y="829"/>
                      </a:lnTo>
                      <a:lnTo>
                        <a:pt x="1621" y="827"/>
                      </a:lnTo>
                      <a:lnTo>
                        <a:pt x="1608" y="827"/>
                      </a:lnTo>
                      <a:lnTo>
                        <a:pt x="1601" y="827"/>
                      </a:lnTo>
                      <a:lnTo>
                        <a:pt x="1596" y="826"/>
                      </a:lnTo>
                      <a:lnTo>
                        <a:pt x="1589" y="823"/>
                      </a:lnTo>
                      <a:lnTo>
                        <a:pt x="1583" y="819"/>
                      </a:lnTo>
                      <a:lnTo>
                        <a:pt x="1583" y="819"/>
                      </a:lnTo>
                      <a:lnTo>
                        <a:pt x="1577" y="815"/>
                      </a:lnTo>
                      <a:lnTo>
                        <a:pt x="1574" y="809"/>
                      </a:lnTo>
                      <a:lnTo>
                        <a:pt x="1569" y="798"/>
                      </a:lnTo>
                      <a:lnTo>
                        <a:pt x="1566" y="791"/>
                      </a:lnTo>
                      <a:lnTo>
                        <a:pt x="1562" y="785"/>
                      </a:lnTo>
                      <a:lnTo>
                        <a:pt x="1556" y="779"/>
                      </a:lnTo>
                      <a:lnTo>
                        <a:pt x="1550" y="775"/>
                      </a:lnTo>
                      <a:lnTo>
                        <a:pt x="1550" y="775"/>
                      </a:lnTo>
                      <a:lnTo>
                        <a:pt x="1545" y="775"/>
                      </a:lnTo>
                      <a:lnTo>
                        <a:pt x="1542" y="773"/>
                      </a:lnTo>
                      <a:lnTo>
                        <a:pt x="1533" y="775"/>
                      </a:lnTo>
                      <a:lnTo>
                        <a:pt x="1519" y="780"/>
                      </a:lnTo>
                      <a:lnTo>
                        <a:pt x="1512" y="783"/>
                      </a:lnTo>
                      <a:lnTo>
                        <a:pt x="1505" y="781"/>
                      </a:lnTo>
                      <a:lnTo>
                        <a:pt x="1501" y="780"/>
                      </a:lnTo>
                      <a:lnTo>
                        <a:pt x="1498" y="779"/>
                      </a:lnTo>
                      <a:lnTo>
                        <a:pt x="1494" y="776"/>
                      </a:lnTo>
                      <a:lnTo>
                        <a:pt x="1491" y="771"/>
                      </a:lnTo>
                      <a:lnTo>
                        <a:pt x="1491" y="771"/>
                      </a:lnTo>
                      <a:lnTo>
                        <a:pt x="1485" y="765"/>
                      </a:lnTo>
                      <a:lnTo>
                        <a:pt x="1481" y="758"/>
                      </a:lnTo>
                      <a:lnTo>
                        <a:pt x="1469" y="740"/>
                      </a:lnTo>
                      <a:lnTo>
                        <a:pt x="1463" y="731"/>
                      </a:lnTo>
                      <a:lnTo>
                        <a:pt x="1456" y="724"/>
                      </a:lnTo>
                      <a:lnTo>
                        <a:pt x="1452" y="720"/>
                      </a:lnTo>
                      <a:lnTo>
                        <a:pt x="1448" y="718"/>
                      </a:lnTo>
                      <a:lnTo>
                        <a:pt x="1444" y="717"/>
                      </a:lnTo>
                      <a:lnTo>
                        <a:pt x="1439" y="717"/>
                      </a:lnTo>
                      <a:lnTo>
                        <a:pt x="1439" y="717"/>
                      </a:lnTo>
                      <a:lnTo>
                        <a:pt x="1432" y="717"/>
                      </a:lnTo>
                      <a:lnTo>
                        <a:pt x="1425" y="719"/>
                      </a:lnTo>
                      <a:lnTo>
                        <a:pt x="1420" y="723"/>
                      </a:lnTo>
                      <a:lnTo>
                        <a:pt x="1414" y="726"/>
                      </a:lnTo>
                      <a:lnTo>
                        <a:pt x="1405" y="737"/>
                      </a:lnTo>
                      <a:lnTo>
                        <a:pt x="1397" y="748"/>
                      </a:lnTo>
                      <a:lnTo>
                        <a:pt x="1387" y="760"/>
                      </a:lnTo>
                      <a:lnTo>
                        <a:pt x="1383" y="764"/>
                      </a:lnTo>
                      <a:lnTo>
                        <a:pt x="1377" y="769"/>
                      </a:lnTo>
                      <a:lnTo>
                        <a:pt x="1371" y="773"/>
                      </a:lnTo>
                      <a:lnTo>
                        <a:pt x="1365" y="777"/>
                      </a:lnTo>
                      <a:lnTo>
                        <a:pt x="1359" y="778"/>
                      </a:lnTo>
                      <a:lnTo>
                        <a:pt x="1350" y="779"/>
                      </a:lnTo>
                      <a:lnTo>
                        <a:pt x="1350" y="779"/>
                      </a:lnTo>
                      <a:lnTo>
                        <a:pt x="1332" y="778"/>
                      </a:lnTo>
                      <a:lnTo>
                        <a:pt x="1314" y="776"/>
                      </a:lnTo>
                      <a:lnTo>
                        <a:pt x="1296" y="772"/>
                      </a:lnTo>
                      <a:lnTo>
                        <a:pt x="1277" y="771"/>
                      </a:lnTo>
                      <a:lnTo>
                        <a:pt x="1277" y="771"/>
                      </a:lnTo>
                      <a:lnTo>
                        <a:pt x="1263" y="771"/>
                      </a:lnTo>
                      <a:lnTo>
                        <a:pt x="1249" y="768"/>
                      </a:lnTo>
                      <a:lnTo>
                        <a:pt x="1239" y="764"/>
                      </a:lnTo>
                      <a:lnTo>
                        <a:pt x="1229" y="760"/>
                      </a:lnTo>
                      <a:lnTo>
                        <a:pt x="1220" y="754"/>
                      </a:lnTo>
                      <a:lnTo>
                        <a:pt x="1212" y="747"/>
                      </a:lnTo>
                      <a:lnTo>
                        <a:pt x="1206" y="739"/>
                      </a:lnTo>
                      <a:lnTo>
                        <a:pt x="1200" y="731"/>
                      </a:lnTo>
                      <a:lnTo>
                        <a:pt x="1187" y="714"/>
                      </a:lnTo>
                      <a:lnTo>
                        <a:pt x="1174" y="695"/>
                      </a:lnTo>
                      <a:lnTo>
                        <a:pt x="1166" y="687"/>
                      </a:lnTo>
                      <a:lnTo>
                        <a:pt x="1158" y="679"/>
                      </a:lnTo>
                      <a:lnTo>
                        <a:pt x="1149" y="672"/>
                      </a:lnTo>
                      <a:lnTo>
                        <a:pt x="1138" y="665"/>
                      </a:lnTo>
                      <a:lnTo>
                        <a:pt x="1138" y="665"/>
                      </a:lnTo>
                      <a:lnTo>
                        <a:pt x="1124" y="661"/>
                      </a:lnTo>
                      <a:lnTo>
                        <a:pt x="1107" y="656"/>
                      </a:lnTo>
                      <a:lnTo>
                        <a:pt x="1067" y="649"/>
                      </a:lnTo>
                      <a:lnTo>
                        <a:pt x="1047" y="646"/>
                      </a:lnTo>
                      <a:lnTo>
                        <a:pt x="1026" y="641"/>
                      </a:lnTo>
                      <a:lnTo>
                        <a:pt x="1008" y="635"/>
                      </a:lnTo>
                      <a:lnTo>
                        <a:pt x="998" y="632"/>
                      </a:lnTo>
                      <a:lnTo>
                        <a:pt x="991" y="628"/>
                      </a:lnTo>
                      <a:lnTo>
                        <a:pt x="991" y="628"/>
                      </a:lnTo>
                      <a:lnTo>
                        <a:pt x="981" y="623"/>
                      </a:lnTo>
                      <a:lnTo>
                        <a:pt x="973" y="617"/>
                      </a:lnTo>
                      <a:lnTo>
                        <a:pt x="958" y="603"/>
                      </a:lnTo>
                      <a:lnTo>
                        <a:pt x="944" y="587"/>
                      </a:lnTo>
                      <a:lnTo>
                        <a:pt x="928" y="570"/>
                      </a:lnTo>
                      <a:lnTo>
                        <a:pt x="928" y="570"/>
                      </a:lnTo>
                      <a:lnTo>
                        <a:pt x="859" y="570"/>
                      </a:lnTo>
                      <a:lnTo>
                        <a:pt x="859" y="570"/>
                      </a:lnTo>
                      <a:lnTo>
                        <a:pt x="859" y="570"/>
                      </a:lnTo>
                      <a:lnTo>
                        <a:pt x="855" y="565"/>
                      </a:lnTo>
                      <a:lnTo>
                        <a:pt x="851" y="560"/>
                      </a:lnTo>
                      <a:lnTo>
                        <a:pt x="845" y="551"/>
                      </a:lnTo>
                      <a:lnTo>
                        <a:pt x="843" y="541"/>
                      </a:lnTo>
                      <a:lnTo>
                        <a:pt x="841" y="531"/>
                      </a:lnTo>
                      <a:lnTo>
                        <a:pt x="838" y="519"/>
                      </a:lnTo>
                      <a:lnTo>
                        <a:pt x="836" y="508"/>
                      </a:lnTo>
                      <a:lnTo>
                        <a:pt x="833" y="496"/>
                      </a:lnTo>
                      <a:lnTo>
                        <a:pt x="829" y="490"/>
                      </a:lnTo>
                      <a:lnTo>
                        <a:pt x="826" y="485"/>
                      </a:lnTo>
                      <a:lnTo>
                        <a:pt x="826" y="485"/>
                      </a:lnTo>
                      <a:lnTo>
                        <a:pt x="820" y="473"/>
                      </a:lnTo>
                      <a:lnTo>
                        <a:pt x="815" y="459"/>
                      </a:lnTo>
                      <a:lnTo>
                        <a:pt x="812" y="448"/>
                      </a:lnTo>
                      <a:lnTo>
                        <a:pt x="811" y="437"/>
                      </a:lnTo>
                      <a:lnTo>
                        <a:pt x="811" y="437"/>
                      </a:lnTo>
                      <a:lnTo>
                        <a:pt x="811" y="409"/>
                      </a:lnTo>
                      <a:lnTo>
                        <a:pt x="811" y="409"/>
                      </a:lnTo>
                      <a:lnTo>
                        <a:pt x="810" y="405"/>
                      </a:lnTo>
                      <a:lnTo>
                        <a:pt x="809" y="402"/>
                      </a:lnTo>
                      <a:lnTo>
                        <a:pt x="799" y="392"/>
                      </a:lnTo>
                      <a:lnTo>
                        <a:pt x="788" y="383"/>
                      </a:lnTo>
                      <a:lnTo>
                        <a:pt x="774" y="373"/>
                      </a:lnTo>
                      <a:lnTo>
                        <a:pt x="759" y="364"/>
                      </a:lnTo>
                      <a:lnTo>
                        <a:pt x="745" y="357"/>
                      </a:lnTo>
                      <a:lnTo>
                        <a:pt x="734" y="351"/>
                      </a:lnTo>
                      <a:lnTo>
                        <a:pt x="727" y="349"/>
                      </a:lnTo>
                      <a:lnTo>
                        <a:pt x="727" y="349"/>
                      </a:lnTo>
                      <a:lnTo>
                        <a:pt x="722" y="350"/>
                      </a:lnTo>
                      <a:lnTo>
                        <a:pt x="719" y="352"/>
                      </a:lnTo>
                      <a:lnTo>
                        <a:pt x="711" y="358"/>
                      </a:lnTo>
                      <a:lnTo>
                        <a:pt x="703" y="365"/>
                      </a:lnTo>
                      <a:lnTo>
                        <a:pt x="698" y="367"/>
                      </a:lnTo>
                      <a:lnTo>
                        <a:pt x="693" y="367"/>
                      </a:lnTo>
                      <a:lnTo>
                        <a:pt x="693" y="367"/>
                      </a:lnTo>
                      <a:lnTo>
                        <a:pt x="687" y="367"/>
                      </a:lnTo>
                      <a:lnTo>
                        <a:pt x="682" y="365"/>
                      </a:lnTo>
                      <a:lnTo>
                        <a:pt x="678" y="361"/>
                      </a:lnTo>
                      <a:lnTo>
                        <a:pt x="675" y="357"/>
                      </a:lnTo>
                      <a:lnTo>
                        <a:pt x="675" y="357"/>
                      </a:lnTo>
                      <a:lnTo>
                        <a:pt x="668" y="358"/>
                      </a:lnTo>
                      <a:lnTo>
                        <a:pt x="661" y="360"/>
                      </a:lnTo>
                      <a:lnTo>
                        <a:pt x="649" y="367"/>
                      </a:lnTo>
                      <a:lnTo>
                        <a:pt x="637" y="372"/>
                      </a:lnTo>
                      <a:lnTo>
                        <a:pt x="630" y="374"/>
                      </a:lnTo>
                      <a:lnTo>
                        <a:pt x="623" y="374"/>
                      </a:lnTo>
                      <a:lnTo>
                        <a:pt x="623" y="374"/>
                      </a:lnTo>
                      <a:lnTo>
                        <a:pt x="618" y="374"/>
                      </a:lnTo>
                      <a:lnTo>
                        <a:pt x="613" y="373"/>
                      </a:lnTo>
                      <a:lnTo>
                        <a:pt x="608" y="372"/>
                      </a:lnTo>
                      <a:lnTo>
                        <a:pt x="604" y="369"/>
                      </a:lnTo>
                      <a:lnTo>
                        <a:pt x="597" y="363"/>
                      </a:lnTo>
                      <a:lnTo>
                        <a:pt x="592" y="355"/>
                      </a:lnTo>
                      <a:lnTo>
                        <a:pt x="588" y="345"/>
                      </a:lnTo>
                      <a:lnTo>
                        <a:pt x="584" y="335"/>
                      </a:lnTo>
                      <a:lnTo>
                        <a:pt x="578" y="312"/>
                      </a:lnTo>
                      <a:lnTo>
                        <a:pt x="574" y="289"/>
                      </a:lnTo>
                      <a:lnTo>
                        <a:pt x="570" y="279"/>
                      </a:lnTo>
                      <a:lnTo>
                        <a:pt x="567" y="269"/>
                      </a:lnTo>
                      <a:lnTo>
                        <a:pt x="562" y="261"/>
                      </a:lnTo>
                      <a:lnTo>
                        <a:pt x="555" y="256"/>
                      </a:lnTo>
                      <a:lnTo>
                        <a:pt x="552" y="253"/>
                      </a:lnTo>
                      <a:lnTo>
                        <a:pt x="548" y="251"/>
                      </a:lnTo>
                      <a:lnTo>
                        <a:pt x="544" y="250"/>
                      </a:lnTo>
                      <a:lnTo>
                        <a:pt x="539" y="250"/>
                      </a:lnTo>
                      <a:lnTo>
                        <a:pt x="539" y="250"/>
                      </a:lnTo>
                      <a:lnTo>
                        <a:pt x="447" y="250"/>
                      </a:lnTo>
                      <a:lnTo>
                        <a:pt x="447" y="250"/>
                      </a:lnTo>
                      <a:lnTo>
                        <a:pt x="436" y="250"/>
                      </a:lnTo>
                      <a:lnTo>
                        <a:pt x="424" y="249"/>
                      </a:lnTo>
                      <a:lnTo>
                        <a:pt x="414" y="246"/>
                      </a:lnTo>
                      <a:lnTo>
                        <a:pt x="405" y="244"/>
                      </a:lnTo>
                      <a:lnTo>
                        <a:pt x="397" y="238"/>
                      </a:lnTo>
                      <a:lnTo>
                        <a:pt x="393" y="235"/>
                      </a:lnTo>
                      <a:lnTo>
                        <a:pt x="391" y="231"/>
                      </a:lnTo>
                      <a:lnTo>
                        <a:pt x="389" y="227"/>
                      </a:lnTo>
                      <a:lnTo>
                        <a:pt x="386" y="222"/>
                      </a:lnTo>
                      <a:lnTo>
                        <a:pt x="386" y="215"/>
                      </a:lnTo>
                      <a:lnTo>
                        <a:pt x="385" y="210"/>
                      </a:lnTo>
                      <a:lnTo>
                        <a:pt x="385" y="210"/>
                      </a:lnTo>
                      <a:lnTo>
                        <a:pt x="378" y="207"/>
                      </a:lnTo>
                      <a:lnTo>
                        <a:pt x="372" y="205"/>
                      </a:lnTo>
                      <a:lnTo>
                        <a:pt x="366" y="201"/>
                      </a:lnTo>
                      <a:lnTo>
                        <a:pt x="361" y="198"/>
                      </a:lnTo>
                      <a:lnTo>
                        <a:pt x="355" y="192"/>
                      </a:lnTo>
                      <a:lnTo>
                        <a:pt x="352" y="185"/>
                      </a:lnTo>
                      <a:lnTo>
                        <a:pt x="349" y="178"/>
                      </a:lnTo>
                      <a:lnTo>
                        <a:pt x="349" y="169"/>
                      </a:lnTo>
                      <a:lnTo>
                        <a:pt x="349" y="169"/>
                      </a:lnTo>
                      <a:lnTo>
                        <a:pt x="349" y="162"/>
                      </a:lnTo>
                      <a:lnTo>
                        <a:pt x="351" y="157"/>
                      </a:lnTo>
                      <a:lnTo>
                        <a:pt x="355" y="145"/>
                      </a:lnTo>
                      <a:lnTo>
                        <a:pt x="361" y="135"/>
                      </a:lnTo>
                      <a:lnTo>
                        <a:pt x="367" y="124"/>
                      </a:lnTo>
                      <a:lnTo>
                        <a:pt x="374" y="114"/>
                      </a:lnTo>
                      <a:lnTo>
                        <a:pt x="379" y="104"/>
                      </a:lnTo>
                      <a:lnTo>
                        <a:pt x="384" y="91"/>
                      </a:lnTo>
                      <a:lnTo>
                        <a:pt x="385" y="84"/>
                      </a:lnTo>
                      <a:lnTo>
                        <a:pt x="385" y="77"/>
                      </a:lnTo>
                      <a:lnTo>
                        <a:pt x="385" y="77"/>
                      </a:lnTo>
                      <a:lnTo>
                        <a:pt x="385" y="22"/>
                      </a:lnTo>
                      <a:lnTo>
                        <a:pt x="385" y="22"/>
                      </a:lnTo>
                      <a:lnTo>
                        <a:pt x="385" y="16"/>
                      </a:lnTo>
                      <a:lnTo>
                        <a:pt x="383" y="12"/>
                      </a:lnTo>
                      <a:lnTo>
                        <a:pt x="380" y="7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69" y="4"/>
                      </a:lnTo>
                      <a:lnTo>
                        <a:pt x="360" y="7"/>
                      </a:lnTo>
                      <a:lnTo>
                        <a:pt x="351" y="12"/>
                      </a:lnTo>
                      <a:lnTo>
                        <a:pt x="342" y="17"/>
                      </a:lnTo>
                      <a:lnTo>
                        <a:pt x="328" y="29"/>
                      </a:lnTo>
                      <a:lnTo>
                        <a:pt x="314" y="40"/>
                      </a:lnTo>
                      <a:lnTo>
                        <a:pt x="300" y="52"/>
                      </a:lnTo>
                      <a:lnTo>
                        <a:pt x="293" y="56"/>
                      </a:lnTo>
                      <a:lnTo>
                        <a:pt x="285" y="61"/>
                      </a:lnTo>
                      <a:lnTo>
                        <a:pt x="277" y="65"/>
                      </a:lnTo>
                      <a:lnTo>
                        <a:pt x="269" y="68"/>
                      </a:lnTo>
                      <a:lnTo>
                        <a:pt x="260" y="69"/>
                      </a:lnTo>
                      <a:lnTo>
                        <a:pt x="249" y="70"/>
                      </a:lnTo>
                      <a:lnTo>
                        <a:pt x="249" y="70"/>
                      </a:lnTo>
                      <a:lnTo>
                        <a:pt x="248" y="69"/>
                      </a:lnTo>
                      <a:lnTo>
                        <a:pt x="247" y="68"/>
                      </a:lnTo>
                      <a:lnTo>
                        <a:pt x="245" y="62"/>
                      </a:lnTo>
                      <a:lnTo>
                        <a:pt x="242" y="56"/>
                      </a:lnTo>
                      <a:lnTo>
                        <a:pt x="242" y="52"/>
                      </a:lnTo>
                      <a:lnTo>
                        <a:pt x="242" y="52"/>
                      </a:lnTo>
                      <a:lnTo>
                        <a:pt x="224" y="52"/>
                      </a:lnTo>
                      <a:lnTo>
                        <a:pt x="224" y="52"/>
                      </a:lnTo>
                      <a:lnTo>
                        <a:pt x="214" y="53"/>
                      </a:lnTo>
                      <a:lnTo>
                        <a:pt x="204" y="54"/>
                      </a:lnTo>
                      <a:lnTo>
                        <a:pt x="196" y="58"/>
                      </a:lnTo>
                      <a:lnTo>
                        <a:pt x="189" y="63"/>
                      </a:lnTo>
                      <a:lnTo>
                        <a:pt x="183" y="69"/>
                      </a:lnTo>
                      <a:lnTo>
                        <a:pt x="177" y="75"/>
                      </a:lnTo>
                      <a:lnTo>
                        <a:pt x="171" y="83"/>
                      </a:lnTo>
                      <a:lnTo>
                        <a:pt x="166" y="91"/>
                      </a:lnTo>
                      <a:lnTo>
                        <a:pt x="158" y="109"/>
                      </a:lnTo>
                      <a:lnTo>
                        <a:pt x="153" y="129"/>
                      </a:lnTo>
                      <a:lnTo>
                        <a:pt x="147" y="150"/>
                      </a:lnTo>
                      <a:lnTo>
                        <a:pt x="143" y="169"/>
                      </a:lnTo>
                      <a:lnTo>
                        <a:pt x="143" y="169"/>
                      </a:lnTo>
                      <a:lnTo>
                        <a:pt x="142" y="173"/>
                      </a:lnTo>
                      <a:lnTo>
                        <a:pt x="141" y="176"/>
                      </a:lnTo>
                      <a:lnTo>
                        <a:pt x="137" y="184"/>
                      </a:lnTo>
                      <a:lnTo>
                        <a:pt x="128" y="192"/>
                      </a:lnTo>
                      <a:lnTo>
                        <a:pt x="119" y="203"/>
                      </a:lnTo>
                      <a:lnTo>
                        <a:pt x="101" y="221"/>
                      </a:lnTo>
                      <a:lnTo>
                        <a:pt x="88" y="235"/>
                      </a:lnTo>
                      <a:lnTo>
                        <a:pt x="88" y="235"/>
                      </a:lnTo>
                      <a:lnTo>
                        <a:pt x="81" y="244"/>
                      </a:lnTo>
                      <a:lnTo>
                        <a:pt x="76" y="252"/>
                      </a:lnTo>
                      <a:lnTo>
                        <a:pt x="67" y="269"/>
                      </a:lnTo>
                      <a:lnTo>
                        <a:pt x="61" y="288"/>
                      </a:lnTo>
                      <a:lnTo>
                        <a:pt x="55" y="306"/>
                      </a:lnTo>
                      <a:lnTo>
                        <a:pt x="46" y="346"/>
                      </a:lnTo>
                      <a:lnTo>
                        <a:pt x="40" y="367"/>
                      </a:lnTo>
                      <a:lnTo>
                        <a:pt x="33" y="389"/>
                      </a:lnTo>
                      <a:lnTo>
                        <a:pt x="33" y="389"/>
                      </a:lnTo>
                      <a:lnTo>
                        <a:pt x="30" y="396"/>
                      </a:lnTo>
                      <a:lnTo>
                        <a:pt x="25" y="403"/>
                      </a:lnTo>
                      <a:lnTo>
                        <a:pt x="13" y="418"/>
                      </a:lnTo>
                      <a:lnTo>
                        <a:pt x="9" y="425"/>
                      </a:lnTo>
                      <a:lnTo>
                        <a:pt x="4" y="433"/>
                      </a:lnTo>
                      <a:lnTo>
                        <a:pt x="1" y="440"/>
                      </a:lnTo>
                      <a:lnTo>
                        <a:pt x="0" y="448"/>
                      </a:lnTo>
                      <a:lnTo>
                        <a:pt x="0" y="448"/>
                      </a:lnTo>
                      <a:lnTo>
                        <a:pt x="1" y="451"/>
                      </a:lnTo>
                      <a:lnTo>
                        <a:pt x="3" y="455"/>
                      </a:lnTo>
                      <a:lnTo>
                        <a:pt x="9" y="460"/>
                      </a:lnTo>
                      <a:lnTo>
                        <a:pt x="15" y="466"/>
                      </a:lnTo>
                      <a:lnTo>
                        <a:pt x="17" y="468"/>
                      </a:lnTo>
                      <a:lnTo>
                        <a:pt x="18" y="471"/>
                      </a:lnTo>
                      <a:lnTo>
                        <a:pt x="18" y="471"/>
                      </a:lnTo>
                      <a:lnTo>
                        <a:pt x="23" y="483"/>
                      </a:lnTo>
                      <a:lnTo>
                        <a:pt x="28" y="495"/>
                      </a:lnTo>
                      <a:lnTo>
                        <a:pt x="34" y="505"/>
                      </a:lnTo>
                      <a:lnTo>
                        <a:pt x="40" y="514"/>
                      </a:lnTo>
                      <a:lnTo>
                        <a:pt x="47" y="523"/>
                      </a:lnTo>
                      <a:lnTo>
                        <a:pt x="55" y="531"/>
                      </a:lnTo>
                      <a:lnTo>
                        <a:pt x="70" y="544"/>
                      </a:lnTo>
                      <a:lnTo>
                        <a:pt x="85" y="558"/>
                      </a:lnTo>
                      <a:lnTo>
                        <a:pt x="99" y="574"/>
                      </a:lnTo>
                      <a:lnTo>
                        <a:pt x="105" y="582"/>
                      </a:lnTo>
                      <a:lnTo>
                        <a:pt x="111" y="592"/>
                      </a:lnTo>
                      <a:lnTo>
                        <a:pt x="116" y="602"/>
                      </a:lnTo>
                      <a:lnTo>
                        <a:pt x="120" y="613"/>
                      </a:lnTo>
                      <a:lnTo>
                        <a:pt x="120" y="613"/>
                      </a:lnTo>
                      <a:lnTo>
                        <a:pt x="125" y="620"/>
                      </a:lnTo>
                      <a:lnTo>
                        <a:pt x="131" y="627"/>
                      </a:lnTo>
                      <a:lnTo>
                        <a:pt x="141" y="640"/>
                      </a:lnTo>
                      <a:lnTo>
                        <a:pt x="146" y="648"/>
                      </a:lnTo>
                      <a:lnTo>
                        <a:pt x="150" y="655"/>
                      </a:lnTo>
                      <a:lnTo>
                        <a:pt x="153" y="663"/>
                      </a:lnTo>
                      <a:lnTo>
                        <a:pt x="154" y="672"/>
                      </a:lnTo>
                      <a:lnTo>
                        <a:pt x="154" y="672"/>
                      </a:lnTo>
                      <a:lnTo>
                        <a:pt x="154" y="680"/>
                      </a:lnTo>
                      <a:lnTo>
                        <a:pt x="153" y="688"/>
                      </a:lnTo>
                      <a:lnTo>
                        <a:pt x="148" y="702"/>
                      </a:lnTo>
                      <a:lnTo>
                        <a:pt x="145" y="716"/>
                      </a:lnTo>
                      <a:lnTo>
                        <a:pt x="143" y="723"/>
                      </a:lnTo>
                      <a:lnTo>
                        <a:pt x="143" y="731"/>
                      </a:lnTo>
                      <a:lnTo>
                        <a:pt x="143" y="731"/>
                      </a:lnTo>
                      <a:lnTo>
                        <a:pt x="143" y="746"/>
                      </a:lnTo>
                      <a:lnTo>
                        <a:pt x="145" y="760"/>
                      </a:lnTo>
                      <a:lnTo>
                        <a:pt x="148" y="788"/>
                      </a:lnTo>
                      <a:lnTo>
                        <a:pt x="153" y="816"/>
                      </a:lnTo>
                      <a:lnTo>
                        <a:pt x="154" y="830"/>
                      </a:lnTo>
                      <a:lnTo>
                        <a:pt x="154" y="845"/>
                      </a:lnTo>
                      <a:lnTo>
                        <a:pt x="154" y="845"/>
                      </a:lnTo>
                      <a:lnTo>
                        <a:pt x="154" y="911"/>
                      </a:lnTo>
                      <a:lnTo>
                        <a:pt x="154" y="911"/>
                      </a:lnTo>
                      <a:lnTo>
                        <a:pt x="153" y="918"/>
                      </a:lnTo>
                      <a:lnTo>
                        <a:pt x="149" y="926"/>
                      </a:lnTo>
                      <a:lnTo>
                        <a:pt x="147" y="937"/>
                      </a:lnTo>
                      <a:lnTo>
                        <a:pt x="146" y="943"/>
                      </a:lnTo>
                      <a:lnTo>
                        <a:pt x="147" y="948"/>
                      </a:lnTo>
                      <a:lnTo>
                        <a:pt x="147" y="948"/>
                      </a:lnTo>
                      <a:lnTo>
                        <a:pt x="149" y="954"/>
                      </a:lnTo>
                      <a:lnTo>
                        <a:pt x="153" y="960"/>
                      </a:lnTo>
                      <a:lnTo>
                        <a:pt x="157" y="964"/>
                      </a:lnTo>
                      <a:lnTo>
                        <a:pt x="162" y="968"/>
                      </a:lnTo>
                      <a:lnTo>
                        <a:pt x="173" y="975"/>
                      </a:lnTo>
                      <a:lnTo>
                        <a:pt x="185" y="979"/>
                      </a:lnTo>
                      <a:lnTo>
                        <a:pt x="198" y="984"/>
                      </a:lnTo>
                      <a:lnTo>
                        <a:pt x="209" y="990"/>
                      </a:lnTo>
                      <a:lnTo>
                        <a:pt x="214" y="994"/>
                      </a:lnTo>
                      <a:lnTo>
                        <a:pt x="217" y="999"/>
                      </a:lnTo>
                      <a:lnTo>
                        <a:pt x="222" y="1004"/>
                      </a:lnTo>
                      <a:lnTo>
                        <a:pt x="224" y="1010"/>
                      </a:lnTo>
                      <a:lnTo>
                        <a:pt x="224" y="1010"/>
                      </a:lnTo>
                      <a:lnTo>
                        <a:pt x="227" y="1024"/>
                      </a:lnTo>
                      <a:lnTo>
                        <a:pt x="232" y="1041"/>
                      </a:lnTo>
                      <a:lnTo>
                        <a:pt x="239" y="1076"/>
                      </a:lnTo>
                      <a:lnTo>
                        <a:pt x="246" y="1117"/>
                      </a:lnTo>
                      <a:lnTo>
                        <a:pt x="246" y="1117"/>
                      </a:lnTo>
                      <a:lnTo>
                        <a:pt x="249" y="1117"/>
                      </a:lnTo>
                      <a:lnTo>
                        <a:pt x="249" y="1117"/>
                      </a:lnTo>
                      <a:lnTo>
                        <a:pt x="249" y="1117"/>
                      </a:lnTo>
                      <a:lnTo>
                        <a:pt x="255" y="1122"/>
                      </a:lnTo>
                      <a:lnTo>
                        <a:pt x="262" y="1127"/>
                      </a:lnTo>
                      <a:lnTo>
                        <a:pt x="271" y="1130"/>
                      </a:lnTo>
                      <a:lnTo>
                        <a:pt x="276" y="1131"/>
                      </a:lnTo>
                      <a:lnTo>
                        <a:pt x="283" y="1132"/>
                      </a:lnTo>
                      <a:lnTo>
                        <a:pt x="283" y="1132"/>
                      </a:lnTo>
                      <a:lnTo>
                        <a:pt x="295" y="1131"/>
                      </a:lnTo>
                      <a:lnTo>
                        <a:pt x="305" y="1128"/>
                      </a:lnTo>
                      <a:lnTo>
                        <a:pt x="313" y="1124"/>
                      </a:lnTo>
                      <a:lnTo>
                        <a:pt x="319" y="1119"/>
                      </a:lnTo>
                      <a:lnTo>
                        <a:pt x="330" y="1107"/>
                      </a:lnTo>
                      <a:lnTo>
                        <a:pt x="336" y="1100"/>
                      </a:lnTo>
                      <a:lnTo>
                        <a:pt x="341" y="1094"/>
                      </a:lnTo>
                      <a:lnTo>
                        <a:pt x="341" y="1094"/>
                      </a:lnTo>
                      <a:lnTo>
                        <a:pt x="348" y="1092"/>
                      </a:lnTo>
                      <a:lnTo>
                        <a:pt x="355" y="1090"/>
                      </a:lnTo>
                      <a:lnTo>
                        <a:pt x="370" y="1088"/>
                      </a:lnTo>
                      <a:lnTo>
                        <a:pt x="386" y="1086"/>
                      </a:lnTo>
                      <a:lnTo>
                        <a:pt x="402" y="1088"/>
                      </a:lnTo>
                      <a:lnTo>
                        <a:pt x="418" y="1088"/>
                      </a:lnTo>
                      <a:lnTo>
                        <a:pt x="432" y="1088"/>
                      </a:lnTo>
                      <a:lnTo>
                        <a:pt x="439" y="1086"/>
                      </a:lnTo>
                      <a:lnTo>
                        <a:pt x="445" y="1085"/>
                      </a:lnTo>
                      <a:lnTo>
                        <a:pt x="451" y="1083"/>
                      </a:lnTo>
                      <a:lnTo>
                        <a:pt x="455" y="1081"/>
                      </a:lnTo>
                      <a:lnTo>
                        <a:pt x="455" y="1081"/>
                      </a:lnTo>
                      <a:lnTo>
                        <a:pt x="459" y="1078"/>
                      </a:lnTo>
                      <a:lnTo>
                        <a:pt x="462" y="1074"/>
                      </a:lnTo>
                      <a:lnTo>
                        <a:pt x="468" y="1064"/>
                      </a:lnTo>
                      <a:lnTo>
                        <a:pt x="473" y="1055"/>
                      </a:lnTo>
                      <a:lnTo>
                        <a:pt x="475" y="1052"/>
                      </a:lnTo>
                      <a:lnTo>
                        <a:pt x="477" y="1051"/>
                      </a:lnTo>
                      <a:lnTo>
                        <a:pt x="477" y="1051"/>
                      </a:lnTo>
                      <a:lnTo>
                        <a:pt x="483" y="1047"/>
                      </a:lnTo>
                      <a:lnTo>
                        <a:pt x="489" y="1046"/>
                      </a:lnTo>
                      <a:lnTo>
                        <a:pt x="493" y="1045"/>
                      </a:lnTo>
                      <a:lnTo>
                        <a:pt x="499" y="1045"/>
                      </a:lnTo>
                      <a:lnTo>
                        <a:pt x="505" y="1045"/>
                      </a:lnTo>
                      <a:lnTo>
                        <a:pt x="510" y="1045"/>
                      </a:lnTo>
                      <a:lnTo>
                        <a:pt x="516" y="1043"/>
                      </a:lnTo>
                      <a:lnTo>
                        <a:pt x="521" y="1039"/>
                      </a:lnTo>
                      <a:lnTo>
                        <a:pt x="521" y="1039"/>
                      </a:lnTo>
                      <a:lnTo>
                        <a:pt x="525" y="1036"/>
                      </a:lnTo>
                      <a:lnTo>
                        <a:pt x="529" y="1031"/>
                      </a:lnTo>
                      <a:lnTo>
                        <a:pt x="532" y="1018"/>
                      </a:lnTo>
                      <a:lnTo>
                        <a:pt x="536" y="1013"/>
                      </a:lnTo>
                      <a:lnTo>
                        <a:pt x="538" y="1008"/>
                      </a:lnTo>
                      <a:lnTo>
                        <a:pt x="543" y="1005"/>
                      </a:lnTo>
                      <a:lnTo>
                        <a:pt x="546" y="1004"/>
                      </a:lnTo>
                      <a:lnTo>
                        <a:pt x="550" y="1004"/>
                      </a:lnTo>
                      <a:lnTo>
                        <a:pt x="550" y="1004"/>
                      </a:lnTo>
                      <a:lnTo>
                        <a:pt x="557" y="1005"/>
                      </a:lnTo>
                      <a:lnTo>
                        <a:pt x="567" y="1009"/>
                      </a:lnTo>
                      <a:lnTo>
                        <a:pt x="590" y="1022"/>
                      </a:lnTo>
                      <a:lnTo>
                        <a:pt x="613" y="1037"/>
                      </a:lnTo>
                      <a:lnTo>
                        <a:pt x="627" y="1047"/>
                      </a:lnTo>
                      <a:lnTo>
                        <a:pt x="627" y="1047"/>
                      </a:lnTo>
                      <a:lnTo>
                        <a:pt x="635" y="1051"/>
                      </a:lnTo>
                      <a:lnTo>
                        <a:pt x="643" y="1053"/>
                      </a:lnTo>
                      <a:lnTo>
                        <a:pt x="659" y="1055"/>
                      </a:lnTo>
                      <a:lnTo>
                        <a:pt x="666" y="1056"/>
                      </a:lnTo>
                      <a:lnTo>
                        <a:pt x="674" y="1058"/>
                      </a:lnTo>
                      <a:lnTo>
                        <a:pt x="682" y="1061"/>
                      </a:lnTo>
                      <a:lnTo>
                        <a:pt x="690" y="1066"/>
                      </a:lnTo>
                      <a:lnTo>
                        <a:pt x="690" y="1066"/>
                      </a:lnTo>
                      <a:lnTo>
                        <a:pt x="703" y="1077"/>
                      </a:lnTo>
                      <a:lnTo>
                        <a:pt x="713" y="1089"/>
                      </a:lnTo>
                      <a:lnTo>
                        <a:pt x="722" y="1101"/>
                      </a:lnTo>
                      <a:lnTo>
                        <a:pt x="730" y="1114"/>
                      </a:lnTo>
                      <a:lnTo>
                        <a:pt x="736" y="1129"/>
                      </a:lnTo>
                      <a:lnTo>
                        <a:pt x="742" y="1145"/>
                      </a:lnTo>
                      <a:lnTo>
                        <a:pt x="745" y="1163"/>
                      </a:lnTo>
                      <a:lnTo>
                        <a:pt x="749" y="1183"/>
                      </a:lnTo>
                      <a:lnTo>
                        <a:pt x="749" y="1183"/>
                      </a:lnTo>
                      <a:lnTo>
                        <a:pt x="766" y="1209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89" y="1245"/>
                      </a:lnTo>
                      <a:lnTo>
                        <a:pt x="795" y="1252"/>
                      </a:lnTo>
                      <a:lnTo>
                        <a:pt x="802" y="1258"/>
                      </a:lnTo>
                      <a:lnTo>
                        <a:pt x="810" y="1264"/>
                      </a:lnTo>
                      <a:lnTo>
                        <a:pt x="819" y="1268"/>
                      </a:lnTo>
                      <a:lnTo>
                        <a:pt x="829" y="1273"/>
                      </a:lnTo>
                      <a:lnTo>
                        <a:pt x="850" y="1281"/>
                      </a:lnTo>
                      <a:lnTo>
                        <a:pt x="873" y="1288"/>
                      </a:lnTo>
                      <a:lnTo>
                        <a:pt x="895" y="1295"/>
                      </a:lnTo>
                      <a:lnTo>
                        <a:pt x="914" y="1302"/>
                      </a:lnTo>
                      <a:lnTo>
                        <a:pt x="932" y="1307"/>
                      </a:lnTo>
                      <a:lnTo>
                        <a:pt x="932" y="1307"/>
                      </a:lnTo>
                      <a:lnTo>
                        <a:pt x="932" y="1307"/>
                      </a:lnTo>
                      <a:lnTo>
                        <a:pt x="932" y="13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2351586" y="4416039"/>
                  <a:ext cx="176651" cy="303651"/>
                </a:xfrm>
                <a:custGeom>
                  <a:rect b="b" l="l" r="r" t="t"/>
                  <a:pathLst>
                    <a:path extrusionOk="0" h="386" w="217">
                      <a:moveTo>
                        <a:pt x="7" y="76"/>
                      </a:moveTo>
                      <a:lnTo>
                        <a:pt x="7" y="76"/>
                      </a:lnTo>
                      <a:lnTo>
                        <a:pt x="8" y="86"/>
                      </a:lnTo>
                      <a:lnTo>
                        <a:pt x="11" y="94"/>
                      </a:lnTo>
                      <a:lnTo>
                        <a:pt x="15" y="100"/>
                      </a:lnTo>
                      <a:lnTo>
                        <a:pt x="20" y="106"/>
                      </a:lnTo>
                      <a:lnTo>
                        <a:pt x="25" y="111"/>
                      </a:lnTo>
                      <a:lnTo>
                        <a:pt x="31" y="115"/>
                      </a:lnTo>
                      <a:lnTo>
                        <a:pt x="45" y="122"/>
                      </a:lnTo>
                      <a:lnTo>
                        <a:pt x="58" y="129"/>
                      </a:lnTo>
                      <a:lnTo>
                        <a:pt x="63" y="134"/>
                      </a:lnTo>
                      <a:lnTo>
                        <a:pt x="69" y="138"/>
                      </a:lnTo>
                      <a:lnTo>
                        <a:pt x="74" y="143"/>
                      </a:lnTo>
                      <a:lnTo>
                        <a:pt x="77" y="150"/>
                      </a:lnTo>
                      <a:lnTo>
                        <a:pt x="80" y="157"/>
                      </a:lnTo>
                      <a:lnTo>
                        <a:pt x="81" y="165"/>
                      </a:lnTo>
                      <a:lnTo>
                        <a:pt x="81" y="165"/>
                      </a:lnTo>
                      <a:lnTo>
                        <a:pt x="80" y="174"/>
                      </a:lnTo>
                      <a:lnTo>
                        <a:pt x="77" y="182"/>
                      </a:lnTo>
                      <a:lnTo>
                        <a:pt x="74" y="189"/>
                      </a:lnTo>
                      <a:lnTo>
                        <a:pt x="68" y="195"/>
                      </a:lnTo>
                      <a:lnTo>
                        <a:pt x="62" y="201"/>
                      </a:lnTo>
                      <a:lnTo>
                        <a:pt x="57" y="205"/>
                      </a:lnTo>
                      <a:lnTo>
                        <a:pt x="42" y="214"/>
                      </a:lnTo>
                      <a:lnTo>
                        <a:pt x="28" y="224"/>
                      </a:lnTo>
                      <a:lnTo>
                        <a:pt x="21" y="229"/>
                      </a:lnTo>
                      <a:lnTo>
                        <a:pt x="15" y="234"/>
                      </a:lnTo>
                      <a:lnTo>
                        <a:pt x="11" y="241"/>
                      </a:lnTo>
                      <a:lnTo>
                        <a:pt x="7" y="248"/>
                      </a:lnTo>
                      <a:lnTo>
                        <a:pt x="5" y="256"/>
                      </a:lnTo>
                      <a:lnTo>
                        <a:pt x="4" y="264"/>
                      </a:lnTo>
                      <a:lnTo>
                        <a:pt x="4" y="264"/>
                      </a:lnTo>
                      <a:lnTo>
                        <a:pt x="4" y="338"/>
                      </a:lnTo>
                      <a:lnTo>
                        <a:pt x="4" y="338"/>
                      </a:lnTo>
                      <a:lnTo>
                        <a:pt x="5" y="348"/>
                      </a:lnTo>
                      <a:lnTo>
                        <a:pt x="7" y="356"/>
                      </a:lnTo>
                      <a:lnTo>
                        <a:pt x="12" y="363"/>
                      </a:lnTo>
                      <a:lnTo>
                        <a:pt x="16" y="369"/>
                      </a:lnTo>
                      <a:lnTo>
                        <a:pt x="23" y="373"/>
                      </a:lnTo>
                      <a:lnTo>
                        <a:pt x="31" y="377"/>
                      </a:lnTo>
                      <a:lnTo>
                        <a:pt x="40" y="380"/>
                      </a:lnTo>
                      <a:lnTo>
                        <a:pt x="51" y="382"/>
                      </a:lnTo>
                      <a:lnTo>
                        <a:pt x="72" y="385"/>
                      </a:lnTo>
                      <a:lnTo>
                        <a:pt x="95" y="386"/>
                      </a:lnTo>
                      <a:lnTo>
                        <a:pt x="139" y="386"/>
                      </a:lnTo>
                      <a:lnTo>
                        <a:pt x="139" y="386"/>
                      </a:lnTo>
                      <a:lnTo>
                        <a:pt x="159" y="386"/>
                      </a:lnTo>
                      <a:lnTo>
                        <a:pt x="168" y="386"/>
                      </a:lnTo>
                      <a:lnTo>
                        <a:pt x="176" y="385"/>
                      </a:lnTo>
                      <a:lnTo>
                        <a:pt x="184" y="384"/>
                      </a:lnTo>
                      <a:lnTo>
                        <a:pt x="190" y="381"/>
                      </a:lnTo>
                      <a:lnTo>
                        <a:pt x="191" y="379"/>
                      </a:lnTo>
                      <a:lnTo>
                        <a:pt x="194" y="377"/>
                      </a:lnTo>
                      <a:lnTo>
                        <a:pt x="195" y="374"/>
                      </a:lnTo>
                      <a:lnTo>
                        <a:pt x="195" y="371"/>
                      </a:lnTo>
                      <a:lnTo>
                        <a:pt x="195" y="371"/>
                      </a:lnTo>
                      <a:lnTo>
                        <a:pt x="194" y="367"/>
                      </a:lnTo>
                      <a:lnTo>
                        <a:pt x="192" y="363"/>
                      </a:lnTo>
                      <a:lnTo>
                        <a:pt x="188" y="357"/>
                      </a:lnTo>
                      <a:lnTo>
                        <a:pt x="182" y="351"/>
                      </a:lnTo>
                      <a:lnTo>
                        <a:pt x="174" y="346"/>
                      </a:lnTo>
                      <a:lnTo>
                        <a:pt x="167" y="340"/>
                      </a:lnTo>
                      <a:lnTo>
                        <a:pt x="160" y="332"/>
                      </a:lnTo>
                      <a:lnTo>
                        <a:pt x="158" y="328"/>
                      </a:lnTo>
                      <a:lnTo>
                        <a:pt x="156" y="323"/>
                      </a:lnTo>
                      <a:lnTo>
                        <a:pt x="154" y="318"/>
                      </a:lnTo>
                      <a:lnTo>
                        <a:pt x="154" y="312"/>
                      </a:lnTo>
                      <a:lnTo>
                        <a:pt x="154" y="312"/>
                      </a:lnTo>
                      <a:lnTo>
                        <a:pt x="154" y="303"/>
                      </a:lnTo>
                      <a:lnTo>
                        <a:pt x="157" y="294"/>
                      </a:lnTo>
                      <a:lnTo>
                        <a:pt x="159" y="286"/>
                      </a:lnTo>
                      <a:lnTo>
                        <a:pt x="162" y="278"/>
                      </a:lnTo>
                      <a:lnTo>
                        <a:pt x="170" y="263"/>
                      </a:lnTo>
                      <a:lnTo>
                        <a:pt x="180" y="248"/>
                      </a:lnTo>
                      <a:lnTo>
                        <a:pt x="189" y="233"/>
                      </a:lnTo>
                      <a:lnTo>
                        <a:pt x="198" y="217"/>
                      </a:lnTo>
                      <a:lnTo>
                        <a:pt x="200" y="207"/>
                      </a:lnTo>
                      <a:lnTo>
                        <a:pt x="204" y="198"/>
                      </a:lnTo>
                      <a:lnTo>
                        <a:pt x="205" y="188"/>
                      </a:lnTo>
                      <a:lnTo>
                        <a:pt x="206" y="176"/>
                      </a:lnTo>
                      <a:lnTo>
                        <a:pt x="206" y="176"/>
                      </a:lnTo>
                      <a:lnTo>
                        <a:pt x="207" y="156"/>
                      </a:lnTo>
                      <a:lnTo>
                        <a:pt x="210" y="137"/>
                      </a:lnTo>
                      <a:lnTo>
                        <a:pt x="213" y="120"/>
                      </a:lnTo>
                      <a:lnTo>
                        <a:pt x="217" y="99"/>
                      </a:lnTo>
                      <a:lnTo>
                        <a:pt x="217" y="99"/>
                      </a:lnTo>
                      <a:lnTo>
                        <a:pt x="210" y="98"/>
                      </a:lnTo>
                      <a:lnTo>
                        <a:pt x="204" y="97"/>
                      </a:lnTo>
                      <a:lnTo>
                        <a:pt x="199" y="96"/>
                      </a:lnTo>
                      <a:lnTo>
                        <a:pt x="195" y="92"/>
                      </a:lnTo>
                      <a:lnTo>
                        <a:pt x="188" y="87"/>
                      </a:lnTo>
                      <a:lnTo>
                        <a:pt x="181" y="79"/>
                      </a:lnTo>
                      <a:lnTo>
                        <a:pt x="175" y="72"/>
                      </a:lnTo>
                      <a:lnTo>
                        <a:pt x="169" y="65"/>
                      </a:lnTo>
                      <a:lnTo>
                        <a:pt x="166" y="62"/>
                      </a:lnTo>
                      <a:lnTo>
                        <a:pt x="162" y="60"/>
                      </a:lnTo>
                      <a:lnTo>
                        <a:pt x="159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39" y="59"/>
                      </a:lnTo>
                      <a:lnTo>
                        <a:pt x="139" y="59"/>
                      </a:lnTo>
                      <a:lnTo>
                        <a:pt x="137" y="58"/>
                      </a:lnTo>
                      <a:lnTo>
                        <a:pt x="135" y="56"/>
                      </a:lnTo>
                      <a:lnTo>
                        <a:pt x="133" y="49"/>
                      </a:lnTo>
                      <a:lnTo>
                        <a:pt x="133" y="39"/>
                      </a:lnTo>
                      <a:lnTo>
                        <a:pt x="133" y="33"/>
                      </a:lnTo>
                      <a:lnTo>
                        <a:pt x="133" y="33"/>
                      </a:lnTo>
                      <a:lnTo>
                        <a:pt x="131" y="25"/>
                      </a:lnTo>
                      <a:lnTo>
                        <a:pt x="130" y="19"/>
                      </a:lnTo>
                      <a:lnTo>
                        <a:pt x="128" y="13"/>
                      </a:lnTo>
                      <a:lnTo>
                        <a:pt x="124" y="10"/>
                      </a:lnTo>
                      <a:lnTo>
                        <a:pt x="121" y="6"/>
                      </a:lnTo>
                      <a:lnTo>
                        <a:pt x="116" y="4"/>
                      </a:lnTo>
                      <a:lnTo>
                        <a:pt x="112" y="3"/>
                      </a:lnTo>
                      <a:lnTo>
                        <a:pt x="106" y="2"/>
                      </a:lnTo>
                      <a:lnTo>
                        <a:pt x="95" y="2"/>
                      </a:lnTo>
                      <a:lnTo>
                        <a:pt x="83" y="2"/>
                      </a:lnTo>
                      <a:lnTo>
                        <a:pt x="70" y="3"/>
                      </a:lnTo>
                      <a:lnTo>
                        <a:pt x="59" y="4"/>
                      </a:lnTo>
                      <a:lnTo>
                        <a:pt x="5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2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18"/>
                      </a:lnTo>
                      <a:lnTo>
                        <a:pt x="19" y="29"/>
                      </a:lnTo>
                      <a:lnTo>
                        <a:pt x="21" y="42"/>
                      </a:lnTo>
                      <a:lnTo>
                        <a:pt x="22" y="59"/>
                      </a:lnTo>
                      <a:lnTo>
                        <a:pt x="22" y="59"/>
                      </a:lnTo>
                      <a:lnTo>
                        <a:pt x="21" y="64"/>
                      </a:lnTo>
                      <a:lnTo>
                        <a:pt x="20" y="67"/>
                      </a:lnTo>
                      <a:lnTo>
                        <a:pt x="16" y="71"/>
                      </a:lnTo>
                      <a:lnTo>
                        <a:pt x="13" y="73"/>
                      </a:lnTo>
                      <a:lnTo>
                        <a:pt x="6" y="76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7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3115441" y="3391216"/>
                  <a:ext cx="1187489" cy="1431273"/>
                </a:xfrm>
                <a:custGeom>
                  <a:rect b="b" l="l" r="r" t="t"/>
                  <a:pathLst>
                    <a:path extrusionOk="0" h="1810" w="1454">
                      <a:moveTo>
                        <a:pt x="1328" y="1805"/>
                      </a:moveTo>
                      <a:lnTo>
                        <a:pt x="1328" y="1810"/>
                      </a:lnTo>
                      <a:lnTo>
                        <a:pt x="1328" y="1810"/>
                      </a:lnTo>
                      <a:lnTo>
                        <a:pt x="1328" y="1810"/>
                      </a:lnTo>
                      <a:lnTo>
                        <a:pt x="1336" y="1807"/>
                      </a:lnTo>
                      <a:lnTo>
                        <a:pt x="1342" y="1806"/>
                      </a:lnTo>
                      <a:lnTo>
                        <a:pt x="1348" y="1805"/>
                      </a:lnTo>
                      <a:lnTo>
                        <a:pt x="1355" y="1802"/>
                      </a:lnTo>
                      <a:lnTo>
                        <a:pt x="1355" y="1802"/>
                      </a:lnTo>
                      <a:lnTo>
                        <a:pt x="1358" y="1798"/>
                      </a:lnTo>
                      <a:lnTo>
                        <a:pt x="1361" y="1795"/>
                      </a:lnTo>
                      <a:lnTo>
                        <a:pt x="1362" y="1789"/>
                      </a:lnTo>
                      <a:lnTo>
                        <a:pt x="1363" y="1783"/>
                      </a:lnTo>
                      <a:lnTo>
                        <a:pt x="1364" y="1771"/>
                      </a:lnTo>
                      <a:lnTo>
                        <a:pt x="1366" y="1758"/>
                      </a:lnTo>
                      <a:lnTo>
                        <a:pt x="1366" y="1758"/>
                      </a:lnTo>
                      <a:lnTo>
                        <a:pt x="1367" y="1752"/>
                      </a:lnTo>
                      <a:lnTo>
                        <a:pt x="1370" y="1748"/>
                      </a:lnTo>
                      <a:lnTo>
                        <a:pt x="1377" y="1738"/>
                      </a:lnTo>
                      <a:lnTo>
                        <a:pt x="1384" y="1731"/>
                      </a:lnTo>
                      <a:lnTo>
                        <a:pt x="1392" y="1725"/>
                      </a:lnTo>
                      <a:lnTo>
                        <a:pt x="1400" y="1717"/>
                      </a:lnTo>
                      <a:lnTo>
                        <a:pt x="1407" y="1708"/>
                      </a:lnTo>
                      <a:lnTo>
                        <a:pt x="1410" y="1704"/>
                      </a:lnTo>
                      <a:lnTo>
                        <a:pt x="1411" y="1699"/>
                      </a:lnTo>
                      <a:lnTo>
                        <a:pt x="1412" y="1693"/>
                      </a:lnTo>
                      <a:lnTo>
                        <a:pt x="1413" y="1688"/>
                      </a:lnTo>
                      <a:lnTo>
                        <a:pt x="1413" y="1688"/>
                      </a:lnTo>
                      <a:lnTo>
                        <a:pt x="1412" y="1676"/>
                      </a:lnTo>
                      <a:lnTo>
                        <a:pt x="1409" y="1666"/>
                      </a:lnTo>
                      <a:lnTo>
                        <a:pt x="1405" y="1657"/>
                      </a:lnTo>
                      <a:lnTo>
                        <a:pt x="1401" y="1649"/>
                      </a:lnTo>
                      <a:lnTo>
                        <a:pt x="1392" y="1634"/>
                      </a:lnTo>
                      <a:lnTo>
                        <a:pt x="1388" y="1626"/>
                      </a:lnTo>
                      <a:lnTo>
                        <a:pt x="1387" y="1619"/>
                      </a:lnTo>
                      <a:lnTo>
                        <a:pt x="1387" y="1619"/>
                      </a:lnTo>
                      <a:lnTo>
                        <a:pt x="1388" y="1607"/>
                      </a:lnTo>
                      <a:lnTo>
                        <a:pt x="1390" y="1598"/>
                      </a:lnTo>
                      <a:lnTo>
                        <a:pt x="1394" y="1590"/>
                      </a:lnTo>
                      <a:lnTo>
                        <a:pt x="1397" y="1583"/>
                      </a:lnTo>
                      <a:lnTo>
                        <a:pt x="1403" y="1577"/>
                      </a:lnTo>
                      <a:lnTo>
                        <a:pt x="1409" y="1573"/>
                      </a:lnTo>
                      <a:lnTo>
                        <a:pt x="1420" y="1562"/>
                      </a:lnTo>
                      <a:lnTo>
                        <a:pt x="1433" y="1553"/>
                      </a:lnTo>
                      <a:lnTo>
                        <a:pt x="1439" y="1547"/>
                      </a:lnTo>
                      <a:lnTo>
                        <a:pt x="1443" y="1542"/>
                      </a:lnTo>
                      <a:lnTo>
                        <a:pt x="1448" y="1534"/>
                      </a:lnTo>
                      <a:lnTo>
                        <a:pt x="1451" y="1525"/>
                      </a:lnTo>
                      <a:lnTo>
                        <a:pt x="1454" y="1515"/>
                      </a:lnTo>
                      <a:lnTo>
                        <a:pt x="1454" y="1504"/>
                      </a:lnTo>
                      <a:lnTo>
                        <a:pt x="1454" y="1504"/>
                      </a:lnTo>
                      <a:lnTo>
                        <a:pt x="1453" y="1483"/>
                      </a:lnTo>
                      <a:lnTo>
                        <a:pt x="1450" y="1465"/>
                      </a:lnTo>
                      <a:lnTo>
                        <a:pt x="1448" y="1447"/>
                      </a:lnTo>
                      <a:lnTo>
                        <a:pt x="1446" y="1430"/>
                      </a:lnTo>
                      <a:lnTo>
                        <a:pt x="1446" y="1430"/>
                      </a:lnTo>
                      <a:lnTo>
                        <a:pt x="1435" y="1430"/>
                      </a:lnTo>
                      <a:lnTo>
                        <a:pt x="1422" y="1428"/>
                      </a:lnTo>
                      <a:lnTo>
                        <a:pt x="1407" y="1423"/>
                      </a:lnTo>
                      <a:lnTo>
                        <a:pt x="1390" y="1418"/>
                      </a:lnTo>
                      <a:lnTo>
                        <a:pt x="1377" y="1412"/>
                      </a:lnTo>
                      <a:lnTo>
                        <a:pt x="1365" y="1405"/>
                      </a:lnTo>
                      <a:lnTo>
                        <a:pt x="1361" y="1400"/>
                      </a:lnTo>
                      <a:lnTo>
                        <a:pt x="1357" y="1395"/>
                      </a:lnTo>
                      <a:lnTo>
                        <a:pt x="1355" y="1391"/>
                      </a:lnTo>
                      <a:lnTo>
                        <a:pt x="1355" y="1386"/>
                      </a:lnTo>
                      <a:lnTo>
                        <a:pt x="1355" y="1386"/>
                      </a:lnTo>
                      <a:lnTo>
                        <a:pt x="1355" y="1382"/>
                      </a:lnTo>
                      <a:lnTo>
                        <a:pt x="1356" y="1377"/>
                      </a:lnTo>
                      <a:lnTo>
                        <a:pt x="1361" y="1369"/>
                      </a:lnTo>
                      <a:lnTo>
                        <a:pt x="1365" y="1362"/>
                      </a:lnTo>
                      <a:lnTo>
                        <a:pt x="1370" y="1357"/>
                      </a:lnTo>
                      <a:lnTo>
                        <a:pt x="1370" y="1357"/>
                      </a:lnTo>
                      <a:lnTo>
                        <a:pt x="1366" y="1287"/>
                      </a:lnTo>
                      <a:lnTo>
                        <a:pt x="1366" y="1287"/>
                      </a:lnTo>
                      <a:lnTo>
                        <a:pt x="1366" y="1287"/>
                      </a:lnTo>
                      <a:lnTo>
                        <a:pt x="1343" y="1273"/>
                      </a:lnTo>
                      <a:lnTo>
                        <a:pt x="1332" y="1267"/>
                      </a:lnTo>
                      <a:lnTo>
                        <a:pt x="1321" y="1259"/>
                      </a:lnTo>
                      <a:lnTo>
                        <a:pt x="1312" y="1249"/>
                      </a:lnTo>
                      <a:lnTo>
                        <a:pt x="1309" y="1244"/>
                      </a:lnTo>
                      <a:lnTo>
                        <a:pt x="1305" y="1238"/>
                      </a:lnTo>
                      <a:lnTo>
                        <a:pt x="1303" y="1232"/>
                      </a:lnTo>
                      <a:lnTo>
                        <a:pt x="1301" y="1225"/>
                      </a:lnTo>
                      <a:lnTo>
                        <a:pt x="1300" y="1218"/>
                      </a:lnTo>
                      <a:lnTo>
                        <a:pt x="1300" y="1210"/>
                      </a:lnTo>
                      <a:lnTo>
                        <a:pt x="1300" y="1210"/>
                      </a:lnTo>
                      <a:lnTo>
                        <a:pt x="1300" y="1111"/>
                      </a:lnTo>
                      <a:lnTo>
                        <a:pt x="1300" y="1111"/>
                      </a:lnTo>
                      <a:lnTo>
                        <a:pt x="1298" y="1100"/>
                      </a:lnTo>
                      <a:lnTo>
                        <a:pt x="1296" y="1091"/>
                      </a:lnTo>
                      <a:lnTo>
                        <a:pt x="1294" y="1085"/>
                      </a:lnTo>
                      <a:lnTo>
                        <a:pt x="1289" y="1080"/>
                      </a:lnTo>
                      <a:lnTo>
                        <a:pt x="1279" y="1072"/>
                      </a:lnTo>
                      <a:lnTo>
                        <a:pt x="1273" y="1066"/>
                      </a:lnTo>
                      <a:lnTo>
                        <a:pt x="1266" y="1059"/>
                      </a:lnTo>
                      <a:lnTo>
                        <a:pt x="1266" y="1059"/>
                      </a:lnTo>
                      <a:lnTo>
                        <a:pt x="1263" y="1050"/>
                      </a:lnTo>
                      <a:lnTo>
                        <a:pt x="1259" y="1034"/>
                      </a:lnTo>
                      <a:lnTo>
                        <a:pt x="1251" y="992"/>
                      </a:lnTo>
                      <a:lnTo>
                        <a:pt x="1241" y="935"/>
                      </a:lnTo>
                      <a:lnTo>
                        <a:pt x="1241" y="935"/>
                      </a:lnTo>
                      <a:lnTo>
                        <a:pt x="1241" y="929"/>
                      </a:lnTo>
                      <a:lnTo>
                        <a:pt x="1244" y="925"/>
                      </a:lnTo>
                      <a:lnTo>
                        <a:pt x="1248" y="921"/>
                      </a:lnTo>
                      <a:lnTo>
                        <a:pt x="1254" y="920"/>
                      </a:lnTo>
                      <a:lnTo>
                        <a:pt x="1264" y="918"/>
                      </a:lnTo>
                      <a:lnTo>
                        <a:pt x="1274" y="916"/>
                      </a:lnTo>
                      <a:lnTo>
                        <a:pt x="1274" y="916"/>
                      </a:lnTo>
                      <a:lnTo>
                        <a:pt x="1279" y="911"/>
                      </a:lnTo>
                      <a:lnTo>
                        <a:pt x="1285" y="905"/>
                      </a:lnTo>
                      <a:lnTo>
                        <a:pt x="1288" y="900"/>
                      </a:lnTo>
                      <a:lnTo>
                        <a:pt x="1293" y="893"/>
                      </a:lnTo>
                      <a:lnTo>
                        <a:pt x="1295" y="885"/>
                      </a:lnTo>
                      <a:lnTo>
                        <a:pt x="1297" y="878"/>
                      </a:lnTo>
                      <a:lnTo>
                        <a:pt x="1298" y="871"/>
                      </a:lnTo>
                      <a:lnTo>
                        <a:pt x="1300" y="865"/>
                      </a:lnTo>
                      <a:lnTo>
                        <a:pt x="1300" y="865"/>
                      </a:lnTo>
                      <a:lnTo>
                        <a:pt x="1303" y="865"/>
                      </a:lnTo>
                      <a:lnTo>
                        <a:pt x="1300" y="857"/>
                      </a:lnTo>
                      <a:lnTo>
                        <a:pt x="1300" y="857"/>
                      </a:lnTo>
                      <a:lnTo>
                        <a:pt x="1300" y="857"/>
                      </a:lnTo>
                      <a:lnTo>
                        <a:pt x="1298" y="851"/>
                      </a:lnTo>
                      <a:lnTo>
                        <a:pt x="1297" y="845"/>
                      </a:lnTo>
                      <a:lnTo>
                        <a:pt x="1296" y="835"/>
                      </a:lnTo>
                      <a:lnTo>
                        <a:pt x="1296" y="835"/>
                      </a:lnTo>
                      <a:lnTo>
                        <a:pt x="1302" y="832"/>
                      </a:lnTo>
                      <a:lnTo>
                        <a:pt x="1306" y="827"/>
                      </a:lnTo>
                      <a:lnTo>
                        <a:pt x="1310" y="822"/>
                      </a:lnTo>
                      <a:lnTo>
                        <a:pt x="1312" y="818"/>
                      </a:lnTo>
                      <a:lnTo>
                        <a:pt x="1313" y="812"/>
                      </a:lnTo>
                      <a:lnTo>
                        <a:pt x="1313" y="806"/>
                      </a:lnTo>
                      <a:lnTo>
                        <a:pt x="1314" y="791"/>
                      </a:lnTo>
                      <a:lnTo>
                        <a:pt x="1314" y="791"/>
                      </a:lnTo>
                      <a:lnTo>
                        <a:pt x="1313" y="783"/>
                      </a:lnTo>
                      <a:lnTo>
                        <a:pt x="1312" y="776"/>
                      </a:lnTo>
                      <a:lnTo>
                        <a:pt x="1311" y="771"/>
                      </a:lnTo>
                      <a:lnTo>
                        <a:pt x="1309" y="765"/>
                      </a:lnTo>
                      <a:lnTo>
                        <a:pt x="1303" y="755"/>
                      </a:lnTo>
                      <a:lnTo>
                        <a:pt x="1296" y="746"/>
                      </a:lnTo>
                      <a:lnTo>
                        <a:pt x="1280" y="733"/>
                      </a:lnTo>
                      <a:lnTo>
                        <a:pt x="1273" y="726"/>
                      </a:lnTo>
                      <a:lnTo>
                        <a:pt x="1266" y="718"/>
                      </a:lnTo>
                      <a:lnTo>
                        <a:pt x="1266" y="718"/>
                      </a:lnTo>
                      <a:lnTo>
                        <a:pt x="1260" y="717"/>
                      </a:lnTo>
                      <a:lnTo>
                        <a:pt x="1256" y="719"/>
                      </a:lnTo>
                      <a:lnTo>
                        <a:pt x="1249" y="720"/>
                      </a:lnTo>
                      <a:lnTo>
                        <a:pt x="1244" y="721"/>
                      </a:lnTo>
                      <a:lnTo>
                        <a:pt x="1237" y="721"/>
                      </a:lnTo>
                      <a:lnTo>
                        <a:pt x="1237" y="721"/>
                      </a:lnTo>
                      <a:lnTo>
                        <a:pt x="1229" y="721"/>
                      </a:lnTo>
                      <a:lnTo>
                        <a:pt x="1222" y="719"/>
                      </a:lnTo>
                      <a:lnTo>
                        <a:pt x="1214" y="715"/>
                      </a:lnTo>
                      <a:lnTo>
                        <a:pt x="1205" y="711"/>
                      </a:lnTo>
                      <a:lnTo>
                        <a:pt x="1197" y="706"/>
                      </a:lnTo>
                      <a:lnTo>
                        <a:pt x="1188" y="699"/>
                      </a:lnTo>
                      <a:lnTo>
                        <a:pt x="1172" y="685"/>
                      </a:lnTo>
                      <a:lnTo>
                        <a:pt x="1157" y="671"/>
                      </a:lnTo>
                      <a:lnTo>
                        <a:pt x="1151" y="661"/>
                      </a:lnTo>
                      <a:lnTo>
                        <a:pt x="1145" y="653"/>
                      </a:lnTo>
                      <a:lnTo>
                        <a:pt x="1141" y="645"/>
                      </a:lnTo>
                      <a:lnTo>
                        <a:pt x="1137" y="637"/>
                      </a:lnTo>
                      <a:lnTo>
                        <a:pt x="1135" y="630"/>
                      </a:lnTo>
                      <a:lnTo>
                        <a:pt x="1134" y="622"/>
                      </a:lnTo>
                      <a:lnTo>
                        <a:pt x="1134" y="622"/>
                      </a:lnTo>
                      <a:lnTo>
                        <a:pt x="1135" y="607"/>
                      </a:lnTo>
                      <a:lnTo>
                        <a:pt x="1138" y="593"/>
                      </a:lnTo>
                      <a:lnTo>
                        <a:pt x="1143" y="583"/>
                      </a:lnTo>
                      <a:lnTo>
                        <a:pt x="1150" y="574"/>
                      </a:lnTo>
                      <a:lnTo>
                        <a:pt x="1158" y="567"/>
                      </a:lnTo>
                      <a:lnTo>
                        <a:pt x="1166" y="561"/>
                      </a:lnTo>
                      <a:lnTo>
                        <a:pt x="1186" y="551"/>
                      </a:lnTo>
                      <a:lnTo>
                        <a:pt x="1204" y="539"/>
                      </a:lnTo>
                      <a:lnTo>
                        <a:pt x="1213" y="534"/>
                      </a:lnTo>
                      <a:lnTo>
                        <a:pt x="1221" y="526"/>
                      </a:lnTo>
                      <a:lnTo>
                        <a:pt x="1227" y="516"/>
                      </a:lnTo>
                      <a:lnTo>
                        <a:pt x="1233" y="506"/>
                      </a:lnTo>
                      <a:lnTo>
                        <a:pt x="1236" y="492"/>
                      </a:lnTo>
                      <a:lnTo>
                        <a:pt x="1237" y="476"/>
                      </a:lnTo>
                      <a:lnTo>
                        <a:pt x="1237" y="476"/>
                      </a:lnTo>
                      <a:lnTo>
                        <a:pt x="1236" y="466"/>
                      </a:lnTo>
                      <a:lnTo>
                        <a:pt x="1235" y="455"/>
                      </a:lnTo>
                      <a:lnTo>
                        <a:pt x="1232" y="446"/>
                      </a:lnTo>
                      <a:lnTo>
                        <a:pt x="1229" y="438"/>
                      </a:lnTo>
                      <a:lnTo>
                        <a:pt x="1225" y="431"/>
                      </a:lnTo>
                      <a:lnTo>
                        <a:pt x="1221" y="423"/>
                      </a:lnTo>
                      <a:lnTo>
                        <a:pt x="1211" y="410"/>
                      </a:lnTo>
                      <a:lnTo>
                        <a:pt x="1202" y="399"/>
                      </a:lnTo>
                      <a:lnTo>
                        <a:pt x="1194" y="387"/>
                      </a:lnTo>
                      <a:lnTo>
                        <a:pt x="1190" y="383"/>
                      </a:lnTo>
                      <a:lnTo>
                        <a:pt x="1188" y="377"/>
                      </a:lnTo>
                      <a:lnTo>
                        <a:pt x="1187" y="371"/>
                      </a:lnTo>
                      <a:lnTo>
                        <a:pt x="1186" y="366"/>
                      </a:lnTo>
                      <a:lnTo>
                        <a:pt x="1186" y="366"/>
                      </a:lnTo>
                      <a:lnTo>
                        <a:pt x="1187" y="359"/>
                      </a:lnTo>
                      <a:lnTo>
                        <a:pt x="1188" y="354"/>
                      </a:lnTo>
                      <a:lnTo>
                        <a:pt x="1191" y="351"/>
                      </a:lnTo>
                      <a:lnTo>
                        <a:pt x="1195" y="347"/>
                      </a:lnTo>
                      <a:lnTo>
                        <a:pt x="1204" y="344"/>
                      </a:lnTo>
                      <a:lnTo>
                        <a:pt x="1214" y="339"/>
                      </a:lnTo>
                      <a:lnTo>
                        <a:pt x="1219" y="337"/>
                      </a:lnTo>
                      <a:lnTo>
                        <a:pt x="1224" y="335"/>
                      </a:lnTo>
                      <a:lnTo>
                        <a:pt x="1228" y="331"/>
                      </a:lnTo>
                      <a:lnTo>
                        <a:pt x="1232" y="326"/>
                      </a:lnTo>
                      <a:lnTo>
                        <a:pt x="1235" y="320"/>
                      </a:lnTo>
                      <a:lnTo>
                        <a:pt x="1237" y="313"/>
                      </a:lnTo>
                      <a:lnTo>
                        <a:pt x="1237" y="303"/>
                      </a:lnTo>
                      <a:lnTo>
                        <a:pt x="1237" y="292"/>
                      </a:lnTo>
                      <a:lnTo>
                        <a:pt x="1237" y="292"/>
                      </a:lnTo>
                      <a:lnTo>
                        <a:pt x="1235" y="284"/>
                      </a:lnTo>
                      <a:lnTo>
                        <a:pt x="1233" y="278"/>
                      </a:lnTo>
                      <a:lnTo>
                        <a:pt x="1229" y="272"/>
                      </a:lnTo>
                      <a:lnTo>
                        <a:pt x="1225" y="269"/>
                      </a:lnTo>
                      <a:lnTo>
                        <a:pt x="1219" y="265"/>
                      </a:lnTo>
                      <a:lnTo>
                        <a:pt x="1213" y="262"/>
                      </a:lnTo>
                      <a:lnTo>
                        <a:pt x="1201" y="257"/>
                      </a:lnTo>
                      <a:lnTo>
                        <a:pt x="1188" y="253"/>
                      </a:lnTo>
                      <a:lnTo>
                        <a:pt x="1182" y="251"/>
                      </a:lnTo>
                      <a:lnTo>
                        <a:pt x="1178" y="247"/>
                      </a:lnTo>
                      <a:lnTo>
                        <a:pt x="1173" y="244"/>
                      </a:lnTo>
                      <a:lnTo>
                        <a:pt x="1170" y="239"/>
                      </a:lnTo>
                      <a:lnTo>
                        <a:pt x="1167" y="233"/>
                      </a:lnTo>
                      <a:lnTo>
                        <a:pt x="1167" y="226"/>
                      </a:lnTo>
                      <a:lnTo>
                        <a:pt x="1167" y="226"/>
                      </a:lnTo>
                      <a:lnTo>
                        <a:pt x="1166" y="213"/>
                      </a:lnTo>
                      <a:lnTo>
                        <a:pt x="1167" y="207"/>
                      </a:lnTo>
                      <a:lnTo>
                        <a:pt x="1171" y="200"/>
                      </a:lnTo>
                      <a:lnTo>
                        <a:pt x="1171" y="200"/>
                      </a:lnTo>
                      <a:lnTo>
                        <a:pt x="1153" y="203"/>
                      </a:lnTo>
                      <a:lnTo>
                        <a:pt x="1136" y="207"/>
                      </a:lnTo>
                      <a:lnTo>
                        <a:pt x="1129" y="210"/>
                      </a:lnTo>
                      <a:lnTo>
                        <a:pt x="1122" y="213"/>
                      </a:lnTo>
                      <a:lnTo>
                        <a:pt x="1118" y="217"/>
                      </a:lnTo>
                      <a:lnTo>
                        <a:pt x="1115" y="223"/>
                      </a:lnTo>
                      <a:lnTo>
                        <a:pt x="1115" y="223"/>
                      </a:lnTo>
                      <a:lnTo>
                        <a:pt x="1127" y="234"/>
                      </a:lnTo>
                      <a:lnTo>
                        <a:pt x="1135" y="245"/>
                      </a:lnTo>
                      <a:lnTo>
                        <a:pt x="1141" y="254"/>
                      </a:lnTo>
                      <a:lnTo>
                        <a:pt x="1143" y="261"/>
                      </a:lnTo>
                      <a:lnTo>
                        <a:pt x="1144" y="268"/>
                      </a:lnTo>
                      <a:lnTo>
                        <a:pt x="1143" y="271"/>
                      </a:lnTo>
                      <a:lnTo>
                        <a:pt x="1141" y="274"/>
                      </a:lnTo>
                      <a:lnTo>
                        <a:pt x="1135" y="275"/>
                      </a:lnTo>
                      <a:lnTo>
                        <a:pt x="1129" y="275"/>
                      </a:lnTo>
                      <a:lnTo>
                        <a:pt x="1121" y="272"/>
                      </a:lnTo>
                      <a:lnTo>
                        <a:pt x="1112" y="269"/>
                      </a:lnTo>
                      <a:lnTo>
                        <a:pt x="1102" y="264"/>
                      </a:lnTo>
                      <a:lnTo>
                        <a:pt x="1090" y="257"/>
                      </a:lnTo>
                      <a:lnTo>
                        <a:pt x="1079" y="249"/>
                      </a:lnTo>
                      <a:lnTo>
                        <a:pt x="1066" y="240"/>
                      </a:lnTo>
                      <a:lnTo>
                        <a:pt x="1053" y="230"/>
                      </a:lnTo>
                      <a:lnTo>
                        <a:pt x="1053" y="230"/>
                      </a:lnTo>
                      <a:lnTo>
                        <a:pt x="1046" y="239"/>
                      </a:lnTo>
                      <a:lnTo>
                        <a:pt x="1038" y="249"/>
                      </a:lnTo>
                      <a:lnTo>
                        <a:pt x="1034" y="255"/>
                      </a:lnTo>
                      <a:lnTo>
                        <a:pt x="1030" y="262"/>
                      </a:lnTo>
                      <a:lnTo>
                        <a:pt x="1028" y="269"/>
                      </a:lnTo>
                      <a:lnTo>
                        <a:pt x="1027" y="276"/>
                      </a:lnTo>
                      <a:lnTo>
                        <a:pt x="1027" y="284"/>
                      </a:lnTo>
                      <a:lnTo>
                        <a:pt x="1030" y="292"/>
                      </a:lnTo>
                      <a:lnTo>
                        <a:pt x="1035" y="301"/>
                      </a:lnTo>
                      <a:lnTo>
                        <a:pt x="1042" y="310"/>
                      </a:lnTo>
                      <a:lnTo>
                        <a:pt x="1052" y="320"/>
                      </a:lnTo>
                      <a:lnTo>
                        <a:pt x="1066" y="329"/>
                      </a:lnTo>
                      <a:lnTo>
                        <a:pt x="1083" y="339"/>
                      </a:lnTo>
                      <a:lnTo>
                        <a:pt x="1105" y="351"/>
                      </a:lnTo>
                      <a:lnTo>
                        <a:pt x="1105" y="351"/>
                      </a:lnTo>
                      <a:lnTo>
                        <a:pt x="1113" y="362"/>
                      </a:lnTo>
                      <a:lnTo>
                        <a:pt x="1120" y="375"/>
                      </a:lnTo>
                      <a:lnTo>
                        <a:pt x="1128" y="390"/>
                      </a:lnTo>
                      <a:lnTo>
                        <a:pt x="1134" y="405"/>
                      </a:lnTo>
                      <a:lnTo>
                        <a:pt x="1136" y="413"/>
                      </a:lnTo>
                      <a:lnTo>
                        <a:pt x="1137" y="420"/>
                      </a:lnTo>
                      <a:lnTo>
                        <a:pt x="1137" y="427"/>
                      </a:lnTo>
                      <a:lnTo>
                        <a:pt x="1135" y="433"/>
                      </a:lnTo>
                      <a:lnTo>
                        <a:pt x="1133" y="438"/>
                      </a:lnTo>
                      <a:lnTo>
                        <a:pt x="1127" y="443"/>
                      </a:lnTo>
                      <a:lnTo>
                        <a:pt x="1127" y="443"/>
                      </a:lnTo>
                      <a:lnTo>
                        <a:pt x="1119" y="437"/>
                      </a:lnTo>
                      <a:lnTo>
                        <a:pt x="1113" y="430"/>
                      </a:lnTo>
                      <a:lnTo>
                        <a:pt x="1107" y="423"/>
                      </a:lnTo>
                      <a:lnTo>
                        <a:pt x="1103" y="414"/>
                      </a:lnTo>
                      <a:lnTo>
                        <a:pt x="1092" y="396"/>
                      </a:lnTo>
                      <a:lnTo>
                        <a:pt x="1087" y="387"/>
                      </a:lnTo>
                      <a:lnTo>
                        <a:pt x="1079" y="379"/>
                      </a:lnTo>
                      <a:lnTo>
                        <a:pt x="1079" y="379"/>
                      </a:lnTo>
                      <a:lnTo>
                        <a:pt x="1069" y="379"/>
                      </a:lnTo>
                      <a:lnTo>
                        <a:pt x="1060" y="378"/>
                      </a:lnTo>
                      <a:lnTo>
                        <a:pt x="1052" y="375"/>
                      </a:lnTo>
                      <a:lnTo>
                        <a:pt x="1043" y="372"/>
                      </a:lnTo>
                      <a:lnTo>
                        <a:pt x="1036" y="368"/>
                      </a:lnTo>
                      <a:lnTo>
                        <a:pt x="1028" y="363"/>
                      </a:lnTo>
                      <a:lnTo>
                        <a:pt x="1015" y="354"/>
                      </a:lnTo>
                      <a:lnTo>
                        <a:pt x="1005" y="343"/>
                      </a:lnTo>
                      <a:lnTo>
                        <a:pt x="996" y="332"/>
                      </a:lnTo>
                      <a:lnTo>
                        <a:pt x="990" y="322"/>
                      </a:lnTo>
                      <a:lnTo>
                        <a:pt x="987" y="314"/>
                      </a:lnTo>
                      <a:lnTo>
                        <a:pt x="987" y="314"/>
                      </a:lnTo>
                      <a:lnTo>
                        <a:pt x="987" y="303"/>
                      </a:lnTo>
                      <a:lnTo>
                        <a:pt x="988" y="294"/>
                      </a:lnTo>
                      <a:lnTo>
                        <a:pt x="990" y="276"/>
                      </a:lnTo>
                      <a:lnTo>
                        <a:pt x="995" y="260"/>
                      </a:lnTo>
                      <a:lnTo>
                        <a:pt x="1001" y="244"/>
                      </a:lnTo>
                      <a:lnTo>
                        <a:pt x="1008" y="229"/>
                      </a:lnTo>
                      <a:lnTo>
                        <a:pt x="1016" y="214"/>
                      </a:lnTo>
                      <a:lnTo>
                        <a:pt x="1023" y="198"/>
                      </a:lnTo>
                      <a:lnTo>
                        <a:pt x="1031" y="181"/>
                      </a:lnTo>
                      <a:lnTo>
                        <a:pt x="1031" y="181"/>
                      </a:lnTo>
                      <a:lnTo>
                        <a:pt x="1033" y="173"/>
                      </a:lnTo>
                      <a:lnTo>
                        <a:pt x="1035" y="152"/>
                      </a:lnTo>
                      <a:lnTo>
                        <a:pt x="1036" y="135"/>
                      </a:lnTo>
                      <a:lnTo>
                        <a:pt x="1036" y="118"/>
                      </a:lnTo>
                      <a:lnTo>
                        <a:pt x="1035" y="99"/>
                      </a:lnTo>
                      <a:lnTo>
                        <a:pt x="1031" y="79"/>
                      </a:lnTo>
                      <a:lnTo>
                        <a:pt x="1031" y="79"/>
                      </a:lnTo>
                      <a:lnTo>
                        <a:pt x="1027" y="76"/>
                      </a:lnTo>
                      <a:lnTo>
                        <a:pt x="1023" y="73"/>
                      </a:lnTo>
                      <a:lnTo>
                        <a:pt x="1020" y="73"/>
                      </a:lnTo>
                      <a:lnTo>
                        <a:pt x="1016" y="73"/>
                      </a:lnTo>
                      <a:lnTo>
                        <a:pt x="1014" y="74"/>
                      </a:lnTo>
                      <a:lnTo>
                        <a:pt x="1011" y="77"/>
                      </a:lnTo>
                      <a:lnTo>
                        <a:pt x="1007" y="84"/>
                      </a:lnTo>
                      <a:lnTo>
                        <a:pt x="1004" y="93"/>
                      </a:lnTo>
                      <a:lnTo>
                        <a:pt x="1001" y="104"/>
                      </a:lnTo>
                      <a:lnTo>
                        <a:pt x="997" y="132"/>
                      </a:lnTo>
                      <a:lnTo>
                        <a:pt x="993" y="162"/>
                      </a:lnTo>
                      <a:lnTo>
                        <a:pt x="991" y="176"/>
                      </a:lnTo>
                      <a:lnTo>
                        <a:pt x="989" y="187"/>
                      </a:lnTo>
                      <a:lnTo>
                        <a:pt x="985" y="198"/>
                      </a:lnTo>
                      <a:lnTo>
                        <a:pt x="981" y="206"/>
                      </a:lnTo>
                      <a:lnTo>
                        <a:pt x="978" y="208"/>
                      </a:lnTo>
                      <a:lnTo>
                        <a:pt x="976" y="210"/>
                      </a:lnTo>
                      <a:lnTo>
                        <a:pt x="973" y="211"/>
                      </a:lnTo>
                      <a:lnTo>
                        <a:pt x="969" y="211"/>
                      </a:lnTo>
                      <a:lnTo>
                        <a:pt x="969" y="211"/>
                      </a:lnTo>
                      <a:lnTo>
                        <a:pt x="954" y="215"/>
                      </a:lnTo>
                      <a:lnTo>
                        <a:pt x="941" y="218"/>
                      </a:lnTo>
                      <a:lnTo>
                        <a:pt x="929" y="223"/>
                      </a:lnTo>
                      <a:lnTo>
                        <a:pt x="920" y="226"/>
                      </a:lnTo>
                      <a:lnTo>
                        <a:pt x="912" y="231"/>
                      </a:lnTo>
                      <a:lnTo>
                        <a:pt x="905" y="237"/>
                      </a:lnTo>
                      <a:lnTo>
                        <a:pt x="899" y="241"/>
                      </a:lnTo>
                      <a:lnTo>
                        <a:pt x="893" y="246"/>
                      </a:lnTo>
                      <a:lnTo>
                        <a:pt x="890" y="252"/>
                      </a:lnTo>
                      <a:lnTo>
                        <a:pt x="886" y="257"/>
                      </a:lnTo>
                      <a:lnTo>
                        <a:pt x="883" y="269"/>
                      </a:lnTo>
                      <a:lnTo>
                        <a:pt x="880" y="283"/>
                      </a:lnTo>
                      <a:lnTo>
                        <a:pt x="877" y="295"/>
                      </a:lnTo>
                      <a:lnTo>
                        <a:pt x="877" y="295"/>
                      </a:lnTo>
                      <a:lnTo>
                        <a:pt x="875" y="308"/>
                      </a:lnTo>
                      <a:lnTo>
                        <a:pt x="875" y="321"/>
                      </a:lnTo>
                      <a:lnTo>
                        <a:pt x="876" y="333"/>
                      </a:lnTo>
                      <a:lnTo>
                        <a:pt x="877" y="347"/>
                      </a:lnTo>
                      <a:lnTo>
                        <a:pt x="883" y="375"/>
                      </a:lnTo>
                      <a:lnTo>
                        <a:pt x="889" y="401"/>
                      </a:lnTo>
                      <a:lnTo>
                        <a:pt x="893" y="425"/>
                      </a:lnTo>
                      <a:lnTo>
                        <a:pt x="894" y="437"/>
                      </a:lnTo>
                      <a:lnTo>
                        <a:pt x="893" y="447"/>
                      </a:lnTo>
                      <a:lnTo>
                        <a:pt x="892" y="456"/>
                      </a:lnTo>
                      <a:lnTo>
                        <a:pt x="888" y="465"/>
                      </a:lnTo>
                      <a:lnTo>
                        <a:pt x="882" y="470"/>
                      </a:lnTo>
                      <a:lnTo>
                        <a:pt x="874" y="476"/>
                      </a:lnTo>
                      <a:lnTo>
                        <a:pt x="874" y="476"/>
                      </a:lnTo>
                      <a:lnTo>
                        <a:pt x="860" y="512"/>
                      </a:lnTo>
                      <a:lnTo>
                        <a:pt x="848" y="545"/>
                      </a:lnTo>
                      <a:lnTo>
                        <a:pt x="843" y="561"/>
                      </a:lnTo>
                      <a:lnTo>
                        <a:pt x="839" y="576"/>
                      </a:lnTo>
                      <a:lnTo>
                        <a:pt x="837" y="590"/>
                      </a:lnTo>
                      <a:lnTo>
                        <a:pt x="837" y="604"/>
                      </a:lnTo>
                      <a:lnTo>
                        <a:pt x="837" y="604"/>
                      </a:lnTo>
                      <a:lnTo>
                        <a:pt x="836" y="627"/>
                      </a:lnTo>
                      <a:lnTo>
                        <a:pt x="836" y="646"/>
                      </a:lnTo>
                      <a:lnTo>
                        <a:pt x="837" y="654"/>
                      </a:lnTo>
                      <a:lnTo>
                        <a:pt x="838" y="661"/>
                      </a:lnTo>
                      <a:lnTo>
                        <a:pt x="840" y="668"/>
                      </a:lnTo>
                      <a:lnTo>
                        <a:pt x="844" y="673"/>
                      </a:lnTo>
                      <a:lnTo>
                        <a:pt x="850" y="676"/>
                      </a:lnTo>
                      <a:lnTo>
                        <a:pt x="857" y="679"/>
                      </a:lnTo>
                      <a:lnTo>
                        <a:pt x="865" y="680"/>
                      </a:lnTo>
                      <a:lnTo>
                        <a:pt x="875" y="680"/>
                      </a:lnTo>
                      <a:lnTo>
                        <a:pt x="888" y="679"/>
                      </a:lnTo>
                      <a:lnTo>
                        <a:pt x="904" y="676"/>
                      </a:lnTo>
                      <a:lnTo>
                        <a:pt x="922" y="673"/>
                      </a:lnTo>
                      <a:lnTo>
                        <a:pt x="943" y="667"/>
                      </a:lnTo>
                      <a:lnTo>
                        <a:pt x="943" y="667"/>
                      </a:lnTo>
                      <a:lnTo>
                        <a:pt x="952" y="669"/>
                      </a:lnTo>
                      <a:lnTo>
                        <a:pt x="961" y="673"/>
                      </a:lnTo>
                      <a:lnTo>
                        <a:pt x="969" y="677"/>
                      </a:lnTo>
                      <a:lnTo>
                        <a:pt x="977" y="682"/>
                      </a:lnTo>
                      <a:lnTo>
                        <a:pt x="984" y="688"/>
                      </a:lnTo>
                      <a:lnTo>
                        <a:pt x="991" y="695"/>
                      </a:lnTo>
                      <a:lnTo>
                        <a:pt x="997" y="702"/>
                      </a:lnTo>
                      <a:lnTo>
                        <a:pt x="1003" y="710"/>
                      </a:lnTo>
                      <a:lnTo>
                        <a:pt x="1007" y="719"/>
                      </a:lnTo>
                      <a:lnTo>
                        <a:pt x="1012" y="727"/>
                      </a:lnTo>
                      <a:lnTo>
                        <a:pt x="1020" y="748"/>
                      </a:lnTo>
                      <a:lnTo>
                        <a:pt x="1027" y="768"/>
                      </a:lnTo>
                      <a:lnTo>
                        <a:pt x="1031" y="791"/>
                      </a:lnTo>
                      <a:lnTo>
                        <a:pt x="1031" y="791"/>
                      </a:lnTo>
                      <a:lnTo>
                        <a:pt x="1033" y="802"/>
                      </a:lnTo>
                      <a:lnTo>
                        <a:pt x="1033" y="811"/>
                      </a:lnTo>
                      <a:lnTo>
                        <a:pt x="1031" y="819"/>
                      </a:lnTo>
                      <a:lnTo>
                        <a:pt x="1029" y="825"/>
                      </a:lnTo>
                      <a:lnTo>
                        <a:pt x="1027" y="830"/>
                      </a:lnTo>
                      <a:lnTo>
                        <a:pt x="1023" y="835"/>
                      </a:lnTo>
                      <a:lnTo>
                        <a:pt x="1014" y="842"/>
                      </a:lnTo>
                      <a:lnTo>
                        <a:pt x="1005" y="848"/>
                      </a:lnTo>
                      <a:lnTo>
                        <a:pt x="996" y="855"/>
                      </a:lnTo>
                      <a:lnTo>
                        <a:pt x="992" y="858"/>
                      </a:lnTo>
                      <a:lnTo>
                        <a:pt x="988" y="864"/>
                      </a:lnTo>
                      <a:lnTo>
                        <a:pt x="985" y="870"/>
                      </a:lnTo>
                      <a:lnTo>
                        <a:pt x="983" y="876"/>
                      </a:lnTo>
                      <a:lnTo>
                        <a:pt x="983" y="876"/>
                      </a:lnTo>
                      <a:lnTo>
                        <a:pt x="984" y="885"/>
                      </a:lnTo>
                      <a:lnTo>
                        <a:pt x="987" y="893"/>
                      </a:lnTo>
                      <a:lnTo>
                        <a:pt x="990" y="901"/>
                      </a:lnTo>
                      <a:lnTo>
                        <a:pt x="995" y="908"/>
                      </a:lnTo>
                      <a:lnTo>
                        <a:pt x="1000" y="914"/>
                      </a:lnTo>
                      <a:lnTo>
                        <a:pt x="1007" y="921"/>
                      </a:lnTo>
                      <a:lnTo>
                        <a:pt x="1022" y="932"/>
                      </a:lnTo>
                      <a:lnTo>
                        <a:pt x="1037" y="941"/>
                      </a:lnTo>
                      <a:lnTo>
                        <a:pt x="1050" y="949"/>
                      </a:lnTo>
                      <a:lnTo>
                        <a:pt x="1058" y="956"/>
                      </a:lnTo>
                      <a:lnTo>
                        <a:pt x="1060" y="958"/>
                      </a:lnTo>
                      <a:lnTo>
                        <a:pt x="1060" y="960"/>
                      </a:lnTo>
                      <a:lnTo>
                        <a:pt x="1060" y="960"/>
                      </a:lnTo>
                      <a:lnTo>
                        <a:pt x="1052" y="960"/>
                      </a:lnTo>
                      <a:lnTo>
                        <a:pt x="1044" y="960"/>
                      </a:lnTo>
                      <a:lnTo>
                        <a:pt x="1028" y="957"/>
                      </a:lnTo>
                      <a:lnTo>
                        <a:pt x="1012" y="952"/>
                      </a:lnTo>
                      <a:lnTo>
                        <a:pt x="998" y="944"/>
                      </a:lnTo>
                      <a:lnTo>
                        <a:pt x="987" y="936"/>
                      </a:lnTo>
                      <a:lnTo>
                        <a:pt x="981" y="931"/>
                      </a:lnTo>
                      <a:lnTo>
                        <a:pt x="977" y="925"/>
                      </a:lnTo>
                      <a:lnTo>
                        <a:pt x="974" y="919"/>
                      </a:lnTo>
                      <a:lnTo>
                        <a:pt x="970" y="913"/>
                      </a:lnTo>
                      <a:lnTo>
                        <a:pt x="969" y="908"/>
                      </a:lnTo>
                      <a:lnTo>
                        <a:pt x="969" y="902"/>
                      </a:lnTo>
                      <a:lnTo>
                        <a:pt x="969" y="902"/>
                      </a:lnTo>
                      <a:lnTo>
                        <a:pt x="969" y="889"/>
                      </a:lnTo>
                      <a:lnTo>
                        <a:pt x="970" y="878"/>
                      </a:lnTo>
                      <a:lnTo>
                        <a:pt x="974" y="866"/>
                      </a:lnTo>
                      <a:lnTo>
                        <a:pt x="977" y="853"/>
                      </a:lnTo>
                      <a:lnTo>
                        <a:pt x="988" y="826"/>
                      </a:lnTo>
                      <a:lnTo>
                        <a:pt x="1001" y="791"/>
                      </a:lnTo>
                      <a:lnTo>
                        <a:pt x="1001" y="791"/>
                      </a:lnTo>
                      <a:lnTo>
                        <a:pt x="996" y="786"/>
                      </a:lnTo>
                      <a:lnTo>
                        <a:pt x="990" y="779"/>
                      </a:lnTo>
                      <a:lnTo>
                        <a:pt x="985" y="772"/>
                      </a:lnTo>
                      <a:lnTo>
                        <a:pt x="981" y="764"/>
                      </a:lnTo>
                      <a:lnTo>
                        <a:pt x="974" y="748"/>
                      </a:lnTo>
                      <a:lnTo>
                        <a:pt x="966" y="733"/>
                      </a:lnTo>
                      <a:lnTo>
                        <a:pt x="960" y="725"/>
                      </a:lnTo>
                      <a:lnTo>
                        <a:pt x="955" y="719"/>
                      </a:lnTo>
                      <a:lnTo>
                        <a:pt x="949" y="713"/>
                      </a:lnTo>
                      <a:lnTo>
                        <a:pt x="941" y="708"/>
                      </a:lnTo>
                      <a:lnTo>
                        <a:pt x="932" y="705"/>
                      </a:lnTo>
                      <a:lnTo>
                        <a:pt x="922" y="703"/>
                      </a:lnTo>
                      <a:lnTo>
                        <a:pt x="909" y="702"/>
                      </a:lnTo>
                      <a:lnTo>
                        <a:pt x="896" y="703"/>
                      </a:lnTo>
                      <a:lnTo>
                        <a:pt x="896" y="703"/>
                      </a:lnTo>
                      <a:lnTo>
                        <a:pt x="884" y="705"/>
                      </a:lnTo>
                      <a:lnTo>
                        <a:pt x="874" y="707"/>
                      </a:lnTo>
                      <a:lnTo>
                        <a:pt x="865" y="712"/>
                      </a:lnTo>
                      <a:lnTo>
                        <a:pt x="857" y="717"/>
                      </a:lnTo>
                      <a:lnTo>
                        <a:pt x="850" y="722"/>
                      </a:lnTo>
                      <a:lnTo>
                        <a:pt x="844" y="729"/>
                      </a:lnTo>
                      <a:lnTo>
                        <a:pt x="839" y="737"/>
                      </a:lnTo>
                      <a:lnTo>
                        <a:pt x="836" y="746"/>
                      </a:lnTo>
                      <a:lnTo>
                        <a:pt x="833" y="758"/>
                      </a:lnTo>
                      <a:lnTo>
                        <a:pt x="832" y="771"/>
                      </a:lnTo>
                      <a:lnTo>
                        <a:pt x="831" y="786"/>
                      </a:lnTo>
                      <a:lnTo>
                        <a:pt x="831" y="802"/>
                      </a:lnTo>
                      <a:lnTo>
                        <a:pt x="835" y="840"/>
                      </a:lnTo>
                      <a:lnTo>
                        <a:pt x="840" y="887"/>
                      </a:lnTo>
                      <a:lnTo>
                        <a:pt x="840" y="887"/>
                      </a:lnTo>
                      <a:lnTo>
                        <a:pt x="816" y="900"/>
                      </a:lnTo>
                      <a:lnTo>
                        <a:pt x="800" y="909"/>
                      </a:lnTo>
                      <a:lnTo>
                        <a:pt x="790" y="917"/>
                      </a:lnTo>
                      <a:lnTo>
                        <a:pt x="783" y="924"/>
                      </a:lnTo>
                      <a:lnTo>
                        <a:pt x="778" y="931"/>
                      </a:lnTo>
                      <a:lnTo>
                        <a:pt x="776" y="939"/>
                      </a:lnTo>
                      <a:lnTo>
                        <a:pt x="773" y="948"/>
                      </a:lnTo>
                      <a:lnTo>
                        <a:pt x="767" y="960"/>
                      </a:lnTo>
                      <a:lnTo>
                        <a:pt x="767" y="960"/>
                      </a:lnTo>
                      <a:lnTo>
                        <a:pt x="756" y="977"/>
                      </a:lnTo>
                      <a:lnTo>
                        <a:pt x="746" y="989"/>
                      </a:lnTo>
                      <a:lnTo>
                        <a:pt x="736" y="998"/>
                      </a:lnTo>
                      <a:lnTo>
                        <a:pt x="725" y="1005"/>
                      </a:lnTo>
                      <a:lnTo>
                        <a:pt x="715" y="1010"/>
                      </a:lnTo>
                      <a:lnTo>
                        <a:pt x="706" y="1013"/>
                      </a:lnTo>
                      <a:lnTo>
                        <a:pt x="695" y="1016"/>
                      </a:lnTo>
                      <a:lnTo>
                        <a:pt x="686" y="1018"/>
                      </a:lnTo>
                      <a:lnTo>
                        <a:pt x="669" y="1021"/>
                      </a:lnTo>
                      <a:lnTo>
                        <a:pt x="661" y="1024"/>
                      </a:lnTo>
                      <a:lnTo>
                        <a:pt x="654" y="1028"/>
                      </a:lnTo>
                      <a:lnTo>
                        <a:pt x="647" y="1034"/>
                      </a:lnTo>
                      <a:lnTo>
                        <a:pt x="640" y="1042"/>
                      </a:lnTo>
                      <a:lnTo>
                        <a:pt x="636" y="1054"/>
                      </a:lnTo>
                      <a:lnTo>
                        <a:pt x="631" y="1068"/>
                      </a:lnTo>
                      <a:lnTo>
                        <a:pt x="631" y="1068"/>
                      </a:lnTo>
                      <a:lnTo>
                        <a:pt x="621" y="1057"/>
                      </a:lnTo>
                      <a:lnTo>
                        <a:pt x="609" y="1049"/>
                      </a:lnTo>
                      <a:lnTo>
                        <a:pt x="599" y="1042"/>
                      </a:lnTo>
                      <a:lnTo>
                        <a:pt x="587" y="1038"/>
                      </a:lnTo>
                      <a:lnTo>
                        <a:pt x="576" y="1033"/>
                      </a:lnTo>
                      <a:lnTo>
                        <a:pt x="565" y="1030"/>
                      </a:lnTo>
                      <a:lnTo>
                        <a:pt x="544" y="1024"/>
                      </a:lnTo>
                      <a:lnTo>
                        <a:pt x="526" y="1019"/>
                      </a:lnTo>
                      <a:lnTo>
                        <a:pt x="518" y="1016"/>
                      </a:lnTo>
                      <a:lnTo>
                        <a:pt x="511" y="1012"/>
                      </a:lnTo>
                      <a:lnTo>
                        <a:pt x="506" y="1008"/>
                      </a:lnTo>
                      <a:lnTo>
                        <a:pt x="502" y="1002"/>
                      </a:lnTo>
                      <a:lnTo>
                        <a:pt x="500" y="995"/>
                      </a:lnTo>
                      <a:lnTo>
                        <a:pt x="499" y="986"/>
                      </a:lnTo>
                      <a:lnTo>
                        <a:pt x="499" y="986"/>
                      </a:lnTo>
                      <a:lnTo>
                        <a:pt x="497" y="981"/>
                      </a:lnTo>
                      <a:lnTo>
                        <a:pt x="495" y="977"/>
                      </a:lnTo>
                      <a:lnTo>
                        <a:pt x="489" y="966"/>
                      </a:lnTo>
                      <a:lnTo>
                        <a:pt x="481" y="957"/>
                      </a:lnTo>
                      <a:lnTo>
                        <a:pt x="476" y="949"/>
                      </a:lnTo>
                      <a:lnTo>
                        <a:pt x="473" y="946"/>
                      </a:lnTo>
                      <a:lnTo>
                        <a:pt x="472" y="942"/>
                      </a:lnTo>
                      <a:lnTo>
                        <a:pt x="473" y="940"/>
                      </a:lnTo>
                      <a:lnTo>
                        <a:pt x="476" y="937"/>
                      </a:lnTo>
                      <a:lnTo>
                        <a:pt x="480" y="936"/>
                      </a:lnTo>
                      <a:lnTo>
                        <a:pt x="487" y="935"/>
                      </a:lnTo>
                      <a:lnTo>
                        <a:pt x="496" y="934"/>
                      </a:lnTo>
                      <a:lnTo>
                        <a:pt x="510" y="935"/>
                      </a:lnTo>
                      <a:lnTo>
                        <a:pt x="510" y="935"/>
                      </a:lnTo>
                      <a:lnTo>
                        <a:pt x="517" y="936"/>
                      </a:lnTo>
                      <a:lnTo>
                        <a:pt x="523" y="940"/>
                      </a:lnTo>
                      <a:lnTo>
                        <a:pt x="529" y="944"/>
                      </a:lnTo>
                      <a:lnTo>
                        <a:pt x="532" y="949"/>
                      </a:lnTo>
                      <a:lnTo>
                        <a:pt x="535" y="956"/>
                      </a:lnTo>
                      <a:lnTo>
                        <a:pt x="538" y="963"/>
                      </a:lnTo>
                      <a:lnTo>
                        <a:pt x="544" y="978"/>
                      </a:lnTo>
                      <a:lnTo>
                        <a:pt x="550" y="993"/>
                      </a:lnTo>
                      <a:lnTo>
                        <a:pt x="554" y="1000"/>
                      </a:lnTo>
                      <a:lnTo>
                        <a:pt x="560" y="1007"/>
                      </a:lnTo>
                      <a:lnTo>
                        <a:pt x="565" y="1011"/>
                      </a:lnTo>
                      <a:lnTo>
                        <a:pt x="573" y="1016"/>
                      </a:lnTo>
                      <a:lnTo>
                        <a:pt x="583" y="1018"/>
                      </a:lnTo>
                      <a:lnTo>
                        <a:pt x="594" y="1019"/>
                      </a:lnTo>
                      <a:lnTo>
                        <a:pt x="594" y="1019"/>
                      </a:lnTo>
                      <a:lnTo>
                        <a:pt x="603" y="1017"/>
                      </a:lnTo>
                      <a:lnTo>
                        <a:pt x="613" y="1012"/>
                      </a:lnTo>
                      <a:lnTo>
                        <a:pt x="621" y="1007"/>
                      </a:lnTo>
                      <a:lnTo>
                        <a:pt x="629" y="997"/>
                      </a:lnTo>
                      <a:lnTo>
                        <a:pt x="637" y="988"/>
                      </a:lnTo>
                      <a:lnTo>
                        <a:pt x="646" y="977"/>
                      </a:lnTo>
                      <a:lnTo>
                        <a:pt x="662" y="950"/>
                      </a:lnTo>
                      <a:lnTo>
                        <a:pt x="680" y="921"/>
                      </a:lnTo>
                      <a:lnTo>
                        <a:pt x="690" y="908"/>
                      </a:lnTo>
                      <a:lnTo>
                        <a:pt x="700" y="893"/>
                      </a:lnTo>
                      <a:lnTo>
                        <a:pt x="712" y="879"/>
                      </a:lnTo>
                      <a:lnTo>
                        <a:pt x="724" y="866"/>
                      </a:lnTo>
                      <a:lnTo>
                        <a:pt x="737" y="853"/>
                      </a:lnTo>
                      <a:lnTo>
                        <a:pt x="752" y="842"/>
                      </a:lnTo>
                      <a:lnTo>
                        <a:pt x="752" y="842"/>
                      </a:lnTo>
                      <a:lnTo>
                        <a:pt x="756" y="824"/>
                      </a:lnTo>
                      <a:lnTo>
                        <a:pt x="761" y="810"/>
                      </a:lnTo>
                      <a:lnTo>
                        <a:pt x="768" y="799"/>
                      </a:lnTo>
                      <a:lnTo>
                        <a:pt x="774" y="792"/>
                      </a:lnTo>
                      <a:lnTo>
                        <a:pt x="781" y="788"/>
                      </a:lnTo>
                      <a:lnTo>
                        <a:pt x="787" y="786"/>
                      </a:lnTo>
                      <a:lnTo>
                        <a:pt x="799" y="781"/>
                      </a:lnTo>
                      <a:lnTo>
                        <a:pt x="802" y="779"/>
                      </a:lnTo>
                      <a:lnTo>
                        <a:pt x="805" y="775"/>
                      </a:lnTo>
                      <a:lnTo>
                        <a:pt x="806" y="769"/>
                      </a:lnTo>
                      <a:lnTo>
                        <a:pt x="805" y="760"/>
                      </a:lnTo>
                      <a:lnTo>
                        <a:pt x="800" y="748"/>
                      </a:lnTo>
                      <a:lnTo>
                        <a:pt x="793" y="732"/>
                      </a:lnTo>
                      <a:lnTo>
                        <a:pt x="770" y="682"/>
                      </a:lnTo>
                      <a:lnTo>
                        <a:pt x="770" y="682"/>
                      </a:lnTo>
                      <a:lnTo>
                        <a:pt x="768" y="675"/>
                      </a:lnTo>
                      <a:lnTo>
                        <a:pt x="766" y="667"/>
                      </a:lnTo>
                      <a:lnTo>
                        <a:pt x="762" y="652"/>
                      </a:lnTo>
                      <a:lnTo>
                        <a:pt x="761" y="635"/>
                      </a:lnTo>
                      <a:lnTo>
                        <a:pt x="762" y="618"/>
                      </a:lnTo>
                      <a:lnTo>
                        <a:pt x="764" y="598"/>
                      </a:lnTo>
                      <a:lnTo>
                        <a:pt x="769" y="578"/>
                      </a:lnTo>
                      <a:lnTo>
                        <a:pt x="775" y="559"/>
                      </a:lnTo>
                      <a:lnTo>
                        <a:pt x="781" y="538"/>
                      </a:lnTo>
                      <a:lnTo>
                        <a:pt x="789" y="519"/>
                      </a:lnTo>
                      <a:lnTo>
                        <a:pt x="797" y="499"/>
                      </a:lnTo>
                      <a:lnTo>
                        <a:pt x="813" y="461"/>
                      </a:lnTo>
                      <a:lnTo>
                        <a:pt x="830" y="427"/>
                      </a:lnTo>
                      <a:lnTo>
                        <a:pt x="844" y="398"/>
                      </a:lnTo>
                      <a:lnTo>
                        <a:pt x="844" y="398"/>
                      </a:lnTo>
                      <a:lnTo>
                        <a:pt x="850" y="386"/>
                      </a:lnTo>
                      <a:lnTo>
                        <a:pt x="852" y="376"/>
                      </a:lnTo>
                      <a:lnTo>
                        <a:pt x="853" y="367"/>
                      </a:lnTo>
                      <a:lnTo>
                        <a:pt x="853" y="359"/>
                      </a:lnTo>
                      <a:lnTo>
                        <a:pt x="851" y="352"/>
                      </a:lnTo>
                      <a:lnTo>
                        <a:pt x="848" y="346"/>
                      </a:lnTo>
                      <a:lnTo>
                        <a:pt x="840" y="335"/>
                      </a:lnTo>
                      <a:lnTo>
                        <a:pt x="833" y="322"/>
                      </a:lnTo>
                      <a:lnTo>
                        <a:pt x="830" y="315"/>
                      </a:lnTo>
                      <a:lnTo>
                        <a:pt x="827" y="307"/>
                      </a:lnTo>
                      <a:lnTo>
                        <a:pt x="825" y="297"/>
                      </a:lnTo>
                      <a:lnTo>
                        <a:pt x="825" y="286"/>
                      </a:lnTo>
                      <a:lnTo>
                        <a:pt x="827" y="274"/>
                      </a:lnTo>
                      <a:lnTo>
                        <a:pt x="830" y="259"/>
                      </a:lnTo>
                      <a:lnTo>
                        <a:pt x="830" y="259"/>
                      </a:lnTo>
                      <a:lnTo>
                        <a:pt x="833" y="246"/>
                      </a:lnTo>
                      <a:lnTo>
                        <a:pt x="838" y="237"/>
                      </a:lnTo>
                      <a:lnTo>
                        <a:pt x="843" y="229"/>
                      </a:lnTo>
                      <a:lnTo>
                        <a:pt x="847" y="223"/>
                      </a:lnTo>
                      <a:lnTo>
                        <a:pt x="853" y="218"/>
                      </a:lnTo>
                      <a:lnTo>
                        <a:pt x="858" y="215"/>
                      </a:lnTo>
                      <a:lnTo>
                        <a:pt x="868" y="209"/>
                      </a:lnTo>
                      <a:lnTo>
                        <a:pt x="874" y="206"/>
                      </a:lnTo>
                      <a:lnTo>
                        <a:pt x="878" y="201"/>
                      </a:lnTo>
                      <a:lnTo>
                        <a:pt x="884" y="195"/>
                      </a:lnTo>
                      <a:lnTo>
                        <a:pt x="890" y="188"/>
                      </a:lnTo>
                      <a:lnTo>
                        <a:pt x="894" y="179"/>
                      </a:lnTo>
                      <a:lnTo>
                        <a:pt x="900" y="167"/>
                      </a:lnTo>
                      <a:lnTo>
                        <a:pt x="905" y="153"/>
                      </a:lnTo>
                      <a:lnTo>
                        <a:pt x="909" y="134"/>
                      </a:lnTo>
                      <a:lnTo>
                        <a:pt x="909" y="134"/>
                      </a:lnTo>
                      <a:lnTo>
                        <a:pt x="913" y="115"/>
                      </a:lnTo>
                      <a:lnTo>
                        <a:pt x="913" y="107"/>
                      </a:lnTo>
                      <a:lnTo>
                        <a:pt x="913" y="100"/>
                      </a:lnTo>
                      <a:lnTo>
                        <a:pt x="912" y="93"/>
                      </a:lnTo>
                      <a:lnTo>
                        <a:pt x="911" y="86"/>
                      </a:lnTo>
                      <a:lnTo>
                        <a:pt x="907" y="80"/>
                      </a:lnTo>
                      <a:lnTo>
                        <a:pt x="904" y="76"/>
                      </a:lnTo>
                      <a:lnTo>
                        <a:pt x="900" y="70"/>
                      </a:lnTo>
                      <a:lnTo>
                        <a:pt x="894" y="65"/>
                      </a:lnTo>
                      <a:lnTo>
                        <a:pt x="881" y="56"/>
                      </a:lnTo>
                      <a:lnTo>
                        <a:pt x="862" y="48"/>
                      </a:lnTo>
                      <a:lnTo>
                        <a:pt x="840" y="39"/>
                      </a:lnTo>
                      <a:lnTo>
                        <a:pt x="840" y="39"/>
                      </a:lnTo>
                      <a:lnTo>
                        <a:pt x="829" y="33"/>
                      </a:lnTo>
                      <a:lnTo>
                        <a:pt x="820" y="27"/>
                      </a:lnTo>
                      <a:lnTo>
                        <a:pt x="804" y="16"/>
                      </a:lnTo>
                      <a:lnTo>
                        <a:pt x="791" y="7"/>
                      </a:lnTo>
                      <a:lnTo>
                        <a:pt x="785" y="3"/>
                      </a:lnTo>
                      <a:lnTo>
                        <a:pt x="781" y="1"/>
                      </a:lnTo>
                      <a:lnTo>
                        <a:pt x="776" y="0"/>
                      </a:lnTo>
                      <a:lnTo>
                        <a:pt x="771" y="0"/>
                      </a:lnTo>
                      <a:lnTo>
                        <a:pt x="767" y="1"/>
                      </a:lnTo>
                      <a:lnTo>
                        <a:pt x="761" y="4"/>
                      </a:lnTo>
                      <a:lnTo>
                        <a:pt x="756" y="10"/>
                      </a:lnTo>
                      <a:lnTo>
                        <a:pt x="751" y="17"/>
                      </a:lnTo>
                      <a:lnTo>
                        <a:pt x="737" y="39"/>
                      </a:lnTo>
                      <a:lnTo>
                        <a:pt x="737" y="39"/>
                      </a:lnTo>
                      <a:lnTo>
                        <a:pt x="735" y="43"/>
                      </a:lnTo>
                      <a:lnTo>
                        <a:pt x="731" y="53"/>
                      </a:lnTo>
                      <a:lnTo>
                        <a:pt x="722" y="76"/>
                      </a:lnTo>
                      <a:lnTo>
                        <a:pt x="709" y="106"/>
                      </a:lnTo>
                      <a:lnTo>
                        <a:pt x="701" y="120"/>
                      </a:lnTo>
                      <a:lnTo>
                        <a:pt x="692" y="137"/>
                      </a:lnTo>
                      <a:lnTo>
                        <a:pt x="682" y="153"/>
                      </a:lnTo>
                      <a:lnTo>
                        <a:pt x="670" y="168"/>
                      </a:lnTo>
                      <a:lnTo>
                        <a:pt x="657" y="183"/>
                      </a:lnTo>
                      <a:lnTo>
                        <a:pt x="642" y="195"/>
                      </a:lnTo>
                      <a:lnTo>
                        <a:pt x="634" y="201"/>
                      </a:lnTo>
                      <a:lnTo>
                        <a:pt x="626" y="206"/>
                      </a:lnTo>
                      <a:lnTo>
                        <a:pt x="617" y="210"/>
                      </a:lnTo>
                      <a:lnTo>
                        <a:pt x="608" y="214"/>
                      </a:lnTo>
                      <a:lnTo>
                        <a:pt x="598" y="217"/>
                      </a:lnTo>
                      <a:lnTo>
                        <a:pt x="587" y="219"/>
                      </a:lnTo>
                      <a:lnTo>
                        <a:pt x="577" y="222"/>
                      </a:lnTo>
                      <a:lnTo>
                        <a:pt x="565" y="223"/>
                      </a:lnTo>
                      <a:lnTo>
                        <a:pt x="565" y="223"/>
                      </a:lnTo>
                      <a:lnTo>
                        <a:pt x="553" y="234"/>
                      </a:lnTo>
                      <a:lnTo>
                        <a:pt x="546" y="246"/>
                      </a:lnTo>
                      <a:lnTo>
                        <a:pt x="541" y="256"/>
                      </a:lnTo>
                      <a:lnTo>
                        <a:pt x="540" y="265"/>
                      </a:lnTo>
                      <a:lnTo>
                        <a:pt x="540" y="274"/>
                      </a:lnTo>
                      <a:lnTo>
                        <a:pt x="544" y="282"/>
                      </a:lnTo>
                      <a:lnTo>
                        <a:pt x="547" y="288"/>
                      </a:lnTo>
                      <a:lnTo>
                        <a:pt x="552" y="295"/>
                      </a:lnTo>
                      <a:lnTo>
                        <a:pt x="560" y="309"/>
                      </a:lnTo>
                      <a:lnTo>
                        <a:pt x="562" y="315"/>
                      </a:lnTo>
                      <a:lnTo>
                        <a:pt x="564" y="322"/>
                      </a:lnTo>
                      <a:lnTo>
                        <a:pt x="563" y="328"/>
                      </a:lnTo>
                      <a:lnTo>
                        <a:pt x="560" y="336"/>
                      </a:lnTo>
                      <a:lnTo>
                        <a:pt x="553" y="343"/>
                      </a:lnTo>
                      <a:lnTo>
                        <a:pt x="542" y="351"/>
                      </a:lnTo>
                      <a:lnTo>
                        <a:pt x="542" y="351"/>
                      </a:lnTo>
                      <a:lnTo>
                        <a:pt x="540" y="364"/>
                      </a:lnTo>
                      <a:lnTo>
                        <a:pt x="534" y="378"/>
                      </a:lnTo>
                      <a:lnTo>
                        <a:pt x="529" y="391"/>
                      </a:lnTo>
                      <a:lnTo>
                        <a:pt x="522" y="401"/>
                      </a:lnTo>
                      <a:lnTo>
                        <a:pt x="514" y="412"/>
                      </a:lnTo>
                      <a:lnTo>
                        <a:pt x="506" y="421"/>
                      </a:lnTo>
                      <a:lnTo>
                        <a:pt x="492" y="438"/>
                      </a:lnTo>
                      <a:lnTo>
                        <a:pt x="486" y="445"/>
                      </a:lnTo>
                      <a:lnTo>
                        <a:pt x="481" y="453"/>
                      </a:lnTo>
                      <a:lnTo>
                        <a:pt x="478" y="460"/>
                      </a:lnTo>
                      <a:lnTo>
                        <a:pt x="478" y="467"/>
                      </a:lnTo>
                      <a:lnTo>
                        <a:pt x="480" y="475"/>
                      </a:lnTo>
                      <a:lnTo>
                        <a:pt x="485" y="482"/>
                      </a:lnTo>
                      <a:lnTo>
                        <a:pt x="494" y="490"/>
                      </a:lnTo>
                      <a:lnTo>
                        <a:pt x="506" y="498"/>
                      </a:lnTo>
                      <a:lnTo>
                        <a:pt x="506" y="498"/>
                      </a:lnTo>
                      <a:lnTo>
                        <a:pt x="515" y="503"/>
                      </a:lnTo>
                      <a:lnTo>
                        <a:pt x="521" y="508"/>
                      </a:lnTo>
                      <a:lnTo>
                        <a:pt x="526" y="514"/>
                      </a:lnTo>
                      <a:lnTo>
                        <a:pt x="530" y="520"/>
                      </a:lnTo>
                      <a:lnTo>
                        <a:pt x="533" y="527"/>
                      </a:lnTo>
                      <a:lnTo>
                        <a:pt x="535" y="534"/>
                      </a:lnTo>
                      <a:lnTo>
                        <a:pt x="538" y="547"/>
                      </a:lnTo>
                      <a:lnTo>
                        <a:pt x="540" y="561"/>
                      </a:lnTo>
                      <a:lnTo>
                        <a:pt x="542" y="575"/>
                      </a:lnTo>
                      <a:lnTo>
                        <a:pt x="544" y="582"/>
                      </a:lnTo>
                      <a:lnTo>
                        <a:pt x="546" y="589"/>
                      </a:lnTo>
                      <a:lnTo>
                        <a:pt x="549" y="595"/>
                      </a:lnTo>
                      <a:lnTo>
                        <a:pt x="554" y="600"/>
                      </a:lnTo>
                      <a:lnTo>
                        <a:pt x="554" y="600"/>
                      </a:lnTo>
                      <a:lnTo>
                        <a:pt x="555" y="612"/>
                      </a:lnTo>
                      <a:lnTo>
                        <a:pt x="556" y="623"/>
                      </a:lnTo>
                      <a:lnTo>
                        <a:pt x="555" y="637"/>
                      </a:lnTo>
                      <a:lnTo>
                        <a:pt x="555" y="644"/>
                      </a:lnTo>
                      <a:lnTo>
                        <a:pt x="553" y="651"/>
                      </a:lnTo>
                      <a:lnTo>
                        <a:pt x="550" y="658"/>
                      </a:lnTo>
                      <a:lnTo>
                        <a:pt x="547" y="664"/>
                      </a:lnTo>
                      <a:lnTo>
                        <a:pt x="544" y="669"/>
                      </a:lnTo>
                      <a:lnTo>
                        <a:pt x="538" y="673"/>
                      </a:lnTo>
                      <a:lnTo>
                        <a:pt x="532" y="676"/>
                      </a:lnTo>
                      <a:lnTo>
                        <a:pt x="524" y="677"/>
                      </a:lnTo>
                      <a:lnTo>
                        <a:pt x="524" y="677"/>
                      </a:lnTo>
                      <a:lnTo>
                        <a:pt x="519" y="677"/>
                      </a:lnTo>
                      <a:lnTo>
                        <a:pt x="515" y="677"/>
                      </a:lnTo>
                      <a:lnTo>
                        <a:pt x="510" y="676"/>
                      </a:lnTo>
                      <a:lnTo>
                        <a:pt x="506" y="674"/>
                      </a:lnTo>
                      <a:lnTo>
                        <a:pt x="496" y="668"/>
                      </a:lnTo>
                      <a:lnTo>
                        <a:pt x="488" y="660"/>
                      </a:lnTo>
                      <a:lnTo>
                        <a:pt x="479" y="650"/>
                      </a:lnTo>
                      <a:lnTo>
                        <a:pt x="471" y="638"/>
                      </a:lnTo>
                      <a:lnTo>
                        <a:pt x="463" y="624"/>
                      </a:lnTo>
                      <a:lnTo>
                        <a:pt x="455" y="610"/>
                      </a:lnTo>
                      <a:lnTo>
                        <a:pt x="438" y="576"/>
                      </a:lnTo>
                      <a:lnTo>
                        <a:pt x="422" y="540"/>
                      </a:lnTo>
                      <a:lnTo>
                        <a:pt x="403" y="505"/>
                      </a:lnTo>
                      <a:lnTo>
                        <a:pt x="385" y="471"/>
                      </a:lnTo>
                      <a:lnTo>
                        <a:pt x="385" y="471"/>
                      </a:lnTo>
                      <a:lnTo>
                        <a:pt x="380" y="480"/>
                      </a:lnTo>
                      <a:lnTo>
                        <a:pt x="374" y="486"/>
                      </a:lnTo>
                      <a:lnTo>
                        <a:pt x="361" y="500"/>
                      </a:lnTo>
                      <a:lnTo>
                        <a:pt x="355" y="507"/>
                      </a:lnTo>
                      <a:lnTo>
                        <a:pt x="349" y="514"/>
                      </a:lnTo>
                      <a:lnTo>
                        <a:pt x="346" y="521"/>
                      </a:lnTo>
                      <a:lnTo>
                        <a:pt x="344" y="530"/>
                      </a:lnTo>
                      <a:lnTo>
                        <a:pt x="344" y="530"/>
                      </a:lnTo>
                      <a:lnTo>
                        <a:pt x="346" y="539"/>
                      </a:lnTo>
                      <a:lnTo>
                        <a:pt x="349" y="549"/>
                      </a:lnTo>
                      <a:lnTo>
                        <a:pt x="354" y="557"/>
                      </a:lnTo>
                      <a:lnTo>
                        <a:pt x="359" y="565"/>
                      </a:lnTo>
                      <a:lnTo>
                        <a:pt x="364" y="573"/>
                      </a:lnTo>
                      <a:lnTo>
                        <a:pt x="370" y="582"/>
                      </a:lnTo>
                      <a:lnTo>
                        <a:pt x="372" y="592"/>
                      </a:lnTo>
                      <a:lnTo>
                        <a:pt x="374" y="604"/>
                      </a:lnTo>
                      <a:lnTo>
                        <a:pt x="374" y="604"/>
                      </a:lnTo>
                      <a:lnTo>
                        <a:pt x="373" y="612"/>
                      </a:lnTo>
                      <a:lnTo>
                        <a:pt x="372" y="619"/>
                      </a:lnTo>
                      <a:lnTo>
                        <a:pt x="370" y="624"/>
                      </a:lnTo>
                      <a:lnTo>
                        <a:pt x="367" y="630"/>
                      </a:lnTo>
                      <a:lnTo>
                        <a:pt x="361" y="639"/>
                      </a:lnTo>
                      <a:lnTo>
                        <a:pt x="354" y="648"/>
                      </a:lnTo>
                      <a:lnTo>
                        <a:pt x="346" y="654"/>
                      </a:lnTo>
                      <a:lnTo>
                        <a:pt x="340" y="662"/>
                      </a:lnTo>
                      <a:lnTo>
                        <a:pt x="336" y="667"/>
                      </a:lnTo>
                      <a:lnTo>
                        <a:pt x="335" y="673"/>
                      </a:lnTo>
                      <a:lnTo>
                        <a:pt x="334" y="679"/>
                      </a:lnTo>
                      <a:lnTo>
                        <a:pt x="333" y="685"/>
                      </a:lnTo>
                      <a:lnTo>
                        <a:pt x="333" y="685"/>
                      </a:lnTo>
                      <a:lnTo>
                        <a:pt x="334" y="690"/>
                      </a:lnTo>
                      <a:lnTo>
                        <a:pt x="338" y="696"/>
                      </a:lnTo>
                      <a:lnTo>
                        <a:pt x="346" y="706"/>
                      </a:lnTo>
                      <a:lnTo>
                        <a:pt x="351" y="712"/>
                      </a:lnTo>
                      <a:lnTo>
                        <a:pt x="355" y="718"/>
                      </a:lnTo>
                      <a:lnTo>
                        <a:pt x="358" y="725"/>
                      </a:lnTo>
                      <a:lnTo>
                        <a:pt x="359" y="733"/>
                      </a:lnTo>
                      <a:lnTo>
                        <a:pt x="359" y="733"/>
                      </a:lnTo>
                      <a:lnTo>
                        <a:pt x="358" y="744"/>
                      </a:lnTo>
                      <a:lnTo>
                        <a:pt x="355" y="756"/>
                      </a:lnTo>
                      <a:lnTo>
                        <a:pt x="349" y="767"/>
                      </a:lnTo>
                      <a:lnTo>
                        <a:pt x="342" y="776"/>
                      </a:lnTo>
                      <a:lnTo>
                        <a:pt x="333" y="786"/>
                      </a:lnTo>
                      <a:lnTo>
                        <a:pt x="323" y="795"/>
                      </a:lnTo>
                      <a:lnTo>
                        <a:pt x="312" y="803"/>
                      </a:lnTo>
                      <a:lnTo>
                        <a:pt x="301" y="811"/>
                      </a:lnTo>
                      <a:lnTo>
                        <a:pt x="275" y="824"/>
                      </a:lnTo>
                      <a:lnTo>
                        <a:pt x="251" y="835"/>
                      </a:lnTo>
                      <a:lnTo>
                        <a:pt x="228" y="843"/>
                      </a:lnTo>
                      <a:lnTo>
                        <a:pt x="209" y="850"/>
                      </a:lnTo>
                      <a:lnTo>
                        <a:pt x="209" y="850"/>
                      </a:lnTo>
                      <a:lnTo>
                        <a:pt x="182" y="860"/>
                      </a:lnTo>
                      <a:lnTo>
                        <a:pt x="158" y="872"/>
                      </a:lnTo>
                      <a:lnTo>
                        <a:pt x="136" y="883"/>
                      </a:lnTo>
                      <a:lnTo>
                        <a:pt x="115" y="896"/>
                      </a:lnTo>
                      <a:lnTo>
                        <a:pt x="74" y="920"/>
                      </a:lnTo>
                      <a:lnTo>
                        <a:pt x="53" y="932"/>
                      </a:lnTo>
                      <a:lnTo>
                        <a:pt x="29" y="942"/>
                      </a:lnTo>
                      <a:lnTo>
                        <a:pt x="29" y="942"/>
                      </a:lnTo>
                      <a:lnTo>
                        <a:pt x="31" y="949"/>
                      </a:lnTo>
                      <a:lnTo>
                        <a:pt x="34" y="954"/>
                      </a:lnTo>
                      <a:lnTo>
                        <a:pt x="36" y="958"/>
                      </a:lnTo>
                      <a:lnTo>
                        <a:pt x="36" y="964"/>
                      </a:lnTo>
                      <a:lnTo>
                        <a:pt x="36" y="964"/>
                      </a:lnTo>
                      <a:lnTo>
                        <a:pt x="36" y="1019"/>
                      </a:lnTo>
                      <a:lnTo>
                        <a:pt x="36" y="1019"/>
                      </a:lnTo>
                      <a:lnTo>
                        <a:pt x="36" y="1026"/>
                      </a:lnTo>
                      <a:lnTo>
                        <a:pt x="35" y="1033"/>
                      </a:lnTo>
                      <a:lnTo>
                        <a:pt x="30" y="1046"/>
                      </a:lnTo>
                      <a:lnTo>
                        <a:pt x="25" y="1056"/>
                      </a:lnTo>
                      <a:lnTo>
                        <a:pt x="18" y="1066"/>
                      </a:lnTo>
                      <a:lnTo>
                        <a:pt x="12" y="1077"/>
                      </a:lnTo>
                      <a:lnTo>
                        <a:pt x="6" y="1087"/>
                      </a:lnTo>
                      <a:lnTo>
                        <a:pt x="2" y="1099"/>
                      </a:lnTo>
                      <a:lnTo>
                        <a:pt x="0" y="1104"/>
                      </a:lnTo>
                      <a:lnTo>
                        <a:pt x="0" y="1111"/>
                      </a:lnTo>
                      <a:lnTo>
                        <a:pt x="0" y="1111"/>
                      </a:lnTo>
                      <a:lnTo>
                        <a:pt x="0" y="1120"/>
                      </a:lnTo>
                      <a:lnTo>
                        <a:pt x="3" y="1127"/>
                      </a:lnTo>
                      <a:lnTo>
                        <a:pt x="6" y="1134"/>
                      </a:lnTo>
                      <a:lnTo>
                        <a:pt x="12" y="1140"/>
                      </a:lnTo>
                      <a:lnTo>
                        <a:pt x="17" y="1143"/>
                      </a:lnTo>
                      <a:lnTo>
                        <a:pt x="23" y="1147"/>
                      </a:lnTo>
                      <a:lnTo>
                        <a:pt x="29" y="1149"/>
                      </a:lnTo>
                      <a:lnTo>
                        <a:pt x="36" y="1152"/>
                      </a:lnTo>
                      <a:lnTo>
                        <a:pt x="36" y="1152"/>
                      </a:lnTo>
                      <a:lnTo>
                        <a:pt x="37" y="1157"/>
                      </a:lnTo>
                      <a:lnTo>
                        <a:pt x="37" y="1164"/>
                      </a:lnTo>
                      <a:lnTo>
                        <a:pt x="40" y="1169"/>
                      </a:lnTo>
                      <a:lnTo>
                        <a:pt x="42" y="1173"/>
                      </a:lnTo>
                      <a:lnTo>
                        <a:pt x="44" y="1177"/>
                      </a:lnTo>
                      <a:lnTo>
                        <a:pt x="48" y="1180"/>
                      </a:lnTo>
                      <a:lnTo>
                        <a:pt x="56" y="1186"/>
                      </a:lnTo>
                      <a:lnTo>
                        <a:pt x="65" y="1188"/>
                      </a:lnTo>
                      <a:lnTo>
                        <a:pt x="75" y="1191"/>
                      </a:lnTo>
                      <a:lnTo>
                        <a:pt x="87" y="1192"/>
                      </a:lnTo>
                      <a:lnTo>
                        <a:pt x="98" y="1192"/>
                      </a:lnTo>
                      <a:lnTo>
                        <a:pt x="98" y="1192"/>
                      </a:lnTo>
                      <a:lnTo>
                        <a:pt x="190" y="1192"/>
                      </a:lnTo>
                      <a:lnTo>
                        <a:pt x="190" y="1192"/>
                      </a:lnTo>
                      <a:lnTo>
                        <a:pt x="195" y="1192"/>
                      </a:lnTo>
                      <a:lnTo>
                        <a:pt x="199" y="1193"/>
                      </a:lnTo>
                      <a:lnTo>
                        <a:pt x="203" y="1195"/>
                      </a:lnTo>
                      <a:lnTo>
                        <a:pt x="206" y="1198"/>
                      </a:lnTo>
                      <a:lnTo>
                        <a:pt x="213" y="1203"/>
                      </a:lnTo>
                      <a:lnTo>
                        <a:pt x="218" y="1211"/>
                      </a:lnTo>
                      <a:lnTo>
                        <a:pt x="221" y="1221"/>
                      </a:lnTo>
                      <a:lnTo>
                        <a:pt x="225" y="1231"/>
                      </a:lnTo>
                      <a:lnTo>
                        <a:pt x="229" y="1254"/>
                      </a:lnTo>
                      <a:lnTo>
                        <a:pt x="235" y="1277"/>
                      </a:lnTo>
                      <a:lnTo>
                        <a:pt x="239" y="1287"/>
                      </a:lnTo>
                      <a:lnTo>
                        <a:pt x="243" y="1297"/>
                      </a:lnTo>
                      <a:lnTo>
                        <a:pt x="248" y="1305"/>
                      </a:lnTo>
                      <a:lnTo>
                        <a:pt x="255" y="1311"/>
                      </a:lnTo>
                      <a:lnTo>
                        <a:pt x="259" y="1314"/>
                      </a:lnTo>
                      <a:lnTo>
                        <a:pt x="264" y="1315"/>
                      </a:lnTo>
                      <a:lnTo>
                        <a:pt x="269" y="1316"/>
                      </a:lnTo>
                      <a:lnTo>
                        <a:pt x="274" y="1316"/>
                      </a:lnTo>
                      <a:lnTo>
                        <a:pt x="274" y="1316"/>
                      </a:lnTo>
                      <a:lnTo>
                        <a:pt x="281" y="1316"/>
                      </a:lnTo>
                      <a:lnTo>
                        <a:pt x="288" y="1314"/>
                      </a:lnTo>
                      <a:lnTo>
                        <a:pt x="300" y="1309"/>
                      </a:lnTo>
                      <a:lnTo>
                        <a:pt x="312" y="1302"/>
                      </a:lnTo>
                      <a:lnTo>
                        <a:pt x="319" y="1300"/>
                      </a:lnTo>
                      <a:lnTo>
                        <a:pt x="326" y="1299"/>
                      </a:lnTo>
                      <a:lnTo>
                        <a:pt x="326" y="1299"/>
                      </a:lnTo>
                      <a:lnTo>
                        <a:pt x="329" y="1303"/>
                      </a:lnTo>
                      <a:lnTo>
                        <a:pt x="333" y="1307"/>
                      </a:lnTo>
                      <a:lnTo>
                        <a:pt x="338" y="1309"/>
                      </a:lnTo>
                      <a:lnTo>
                        <a:pt x="344" y="1309"/>
                      </a:lnTo>
                      <a:lnTo>
                        <a:pt x="344" y="1309"/>
                      </a:lnTo>
                      <a:lnTo>
                        <a:pt x="349" y="1309"/>
                      </a:lnTo>
                      <a:lnTo>
                        <a:pt x="354" y="1307"/>
                      </a:lnTo>
                      <a:lnTo>
                        <a:pt x="362" y="1300"/>
                      </a:lnTo>
                      <a:lnTo>
                        <a:pt x="370" y="1294"/>
                      </a:lnTo>
                      <a:lnTo>
                        <a:pt x="373" y="1292"/>
                      </a:lnTo>
                      <a:lnTo>
                        <a:pt x="378" y="1291"/>
                      </a:lnTo>
                      <a:lnTo>
                        <a:pt x="378" y="1291"/>
                      </a:lnTo>
                      <a:lnTo>
                        <a:pt x="385" y="1293"/>
                      </a:lnTo>
                      <a:lnTo>
                        <a:pt x="396" y="1299"/>
                      </a:lnTo>
                      <a:lnTo>
                        <a:pt x="410" y="1306"/>
                      </a:lnTo>
                      <a:lnTo>
                        <a:pt x="425" y="1315"/>
                      </a:lnTo>
                      <a:lnTo>
                        <a:pt x="439" y="1325"/>
                      </a:lnTo>
                      <a:lnTo>
                        <a:pt x="450" y="1334"/>
                      </a:lnTo>
                      <a:lnTo>
                        <a:pt x="460" y="1344"/>
                      </a:lnTo>
                      <a:lnTo>
                        <a:pt x="461" y="1347"/>
                      </a:lnTo>
                      <a:lnTo>
                        <a:pt x="462" y="1351"/>
                      </a:lnTo>
                      <a:lnTo>
                        <a:pt x="462" y="1351"/>
                      </a:lnTo>
                      <a:lnTo>
                        <a:pt x="462" y="1379"/>
                      </a:lnTo>
                      <a:lnTo>
                        <a:pt x="462" y="1379"/>
                      </a:lnTo>
                      <a:lnTo>
                        <a:pt x="463" y="1390"/>
                      </a:lnTo>
                      <a:lnTo>
                        <a:pt x="466" y="1401"/>
                      </a:lnTo>
                      <a:lnTo>
                        <a:pt x="471" y="1415"/>
                      </a:lnTo>
                      <a:lnTo>
                        <a:pt x="477" y="1427"/>
                      </a:lnTo>
                      <a:lnTo>
                        <a:pt x="477" y="1427"/>
                      </a:lnTo>
                      <a:lnTo>
                        <a:pt x="480" y="1432"/>
                      </a:lnTo>
                      <a:lnTo>
                        <a:pt x="484" y="1438"/>
                      </a:lnTo>
                      <a:lnTo>
                        <a:pt x="487" y="1450"/>
                      </a:lnTo>
                      <a:lnTo>
                        <a:pt x="489" y="1461"/>
                      </a:lnTo>
                      <a:lnTo>
                        <a:pt x="492" y="1473"/>
                      </a:lnTo>
                      <a:lnTo>
                        <a:pt x="494" y="1483"/>
                      </a:lnTo>
                      <a:lnTo>
                        <a:pt x="496" y="1493"/>
                      </a:lnTo>
                      <a:lnTo>
                        <a:pt x="502" y="1502"/>
                      </a:lnTo>
                      <a:lnTo>
                        <a:pt x="506" y="1507"/>
                      </a:lnTo>
                      <a:lnTo>
                        <a:pt x="510" y="1512"/>
                      </a:lnTo>
                      <a:lnTo>
                        <a:pt x="510" y="1512"/>
                      </a:lnTo>
                      <a:lnTo>
                        <a:pt x="579" y="1512"/>
                      </a:lnTo>
                      <a:lnTo>
                        <a:pt x="579" y="1512"/>
                      </a:lnTo>
                      <a:lnTo>
                        <a:pt x="579" y="1512"/>
                      </a:lnTo>
                      <a:lnTo>
                        <a:pt x="595" y="1529"/>
                      </a:lnTo>
                      <a:lnTo>
                        <a:pt x="609" y="1545"/>
                      </a:lnTo>
                      <a:lnTo>
                        <a:pt x="624" y="1559"/>
                      </a:lnTo>
                      <a:lnTo>
                        <a:pt x="632" y="1565"/>
                      </a:lnTo>
                      <a:lnTo>
                        <a:pt x="642" y="1570"/>
                      </a:lnTo>
                      <a:lnTo>
                        <a:pt x="642" y="1570"/>
                      </a:lnTo>
                      <a:lnTo>
                        <a:pt x="649" y="1574"/>
                      </a:lnTo>
                      <a:lnTo>
                        <a:pt x="659" y="1577"/>
                      </a:lnTo>
                      <a:lnTo>
                        <a:pt x="677" y="1583"/>
                      </a:lnTo>
                      <a:lnTo>
                        <a:pt x="698" y="1588"/>
                      </a:lnTo>
                      <a:lnTo>
                        <a:pt x="718" y="1591"/>
                      </a:lnTo>
                      <a:lnTo>
                        <a:pt x="758" y="1598"/>
                      </a:lnTo>
                      <a:lnTo>
                        <a:pt x="775" y="1603"/>
                      </a:lnTo>
                      <a:lnTo>
                        <a:pt x="789" y="1607"/>
                      </a:lnTo>
                      <a:lnTo>
                        <a:pt x="789" y="1607"/>
                      </a:lnTo>
                      <a:lnTo>
                        <a:pt x="800" y="1614"/>
                      </a:lnTo>
                      <a:lnTo>
                        <a:pt x="809" y="1621"/>
                      </a:lnTo>
                      <a:lnTo>
                        <a:pt x="817" y="1629"/>
                      </a:lnTo>
                      <a:lnTo>
                        <a:pt x="825" y="1637"/>
                      </a:lnTo>
                      <a:lnTo>
                        <a:pt x="838" y="1656"/>
                      </a:lnTo>
                      <a:lnTo>
                        <a:pt x="851" y="1673"/>
                      </a:lnTo>
                      <a:lnTo>
                        <a:pt x="857" y="1681"/>
                      </a:lnTo>
                      <a:lnTo>
                        <a:pt x="863" y="1689"/>
                      </a:lnTo>
                      <a:lnTo>
                        <a:pt x="871" y="1696"/>
                      </a:lnTo>
                      <a:lnTo>
                        <a:pt x="880" y="1702"/>
                      </a:lnTo>
                      <a:lnTo>
                        <a:pt x="890" y="1706"/>
                      </a:lnTo>
                      <a:lnTo>
                        <a:pt x="900" y="1710"/>
                      </a:lnTo>
                      <a:lnTo>
                        <a:pt x="914" y="1713"/>
                      </a:lnTo>
                      <a:lnTo>
                        <a:pt x="928" y="1713"/>
                      </a:lnTo>
                      <a:lnTo>
                        <a:pt x="928" y="1713"/>
                      </a:lnTo>
                      <a:lnTo>
                        <a:pt x="947" y="1714"/>
                      </a:lnTo>
                      <a:lnTo>
                        <a:pt x="965" y="1718"/>
                      </a:lnTo>
                      <a:lnTo>
                        <a:pt x="983" y="1720"/>
                      </a:lnTo>
                      <a:lnTo>
                        <a:pt x="1001" y="1721"/>
                      </a:lnTo>
                      <a:lnTo>
                        <a:pt x="1001" y="1721"/>
                      </a:lnTo>
                      <a:lnTo>
                        <a:pt x="1010" y="1720"/>
                      </a:lnTo>
                      <a:lnTo>
                        <a:pt x="1016" y="1719"/>
                      </a:lnTo>
                      <a:lnTo>
                        <a:pt x="1022" y="1715"/>
                      </a:lnTo>
                      <a:lnTo>
                        <a:pt x="1028" y="1711"/>
                      </a:lnTo>
                      <a:lnTo>
                        <a:pt x="1034" y="1706"/>
                      </a:lnTo>
                      <a:lnTo>
                        <a:pt x="1038" y="1702"/>
                      </a:lnTo>
                      <a:lnTo>
                        <a:pt x="1048" y="1690"/>
                      </a:lnTo>
                      <a:lnTo>
                        <a:pt x="1056" y="1679"/>
                      </a:lnTo>
                      <a:lnTo>
                        <a:pt x="1065" y="1668"/>
                      </a:lnTo>
                      <a:lnTo>
                        <a:pt x="1071" y="1665"/>
                      </a:lnTo>
                      <a:lnTo>
                        <a:pt x="1076" y="1661"/>
                      </a:lnTo>
                      <a:lnTo>
                        <a:pt x="1083" y="1659"/>
                      </a:lnTo>
                      <a:lnTo>
                        <a:pt x="1090" y="1659"/>
                      </a:lnTo>
                      <a:lnTo>
                        <a:pt x="1090" y="1659"/>
                      </a:lnTo>
                      <a:lnTo>
                        <a:pt x="1095" y="1659"/>
                      </a:lnTo>
                      <a:lnTo>
                        <a:pt x="1099" y="1660"/>
                      </a:lnTo>
                      <a:lnTo>
                        <a:pt x="1103" y="1662"/>
                      </a:lnTo>
                      <a:lnTo>
                        <a:pt x="1107" y="1666"/>
                      </a:lnTo>
                      <a:lnTo>
                        <a:pt x="1114" y="1673"/>
                      </a:lnTo>
                      <a:lnTo>
                        <a:pt x="1120" y="1682"/>
                      </a:lnTo>
                      <a:lnTo>
                        <a:pt x="1132" y="1700"/>
                      </a:lnTo>
                      <a:lnTo>
                        <a:pt x="1136" y="1707"/>
                      </a:lnTo>
                      <a:lnTo>
                        <a:pt x="1142" y="1713"/>
                      </a:lnTo>
                      <a:lnTo>
                        <a:pt x="1142" y="1713"/>
                      </a:lnTo>
                      <a:lnTo>
                        <a:pt x="1145" y="1718"/>
                      </a:lnTo>
                      <a:lnTo>
                        <a:pt x="1149" y="1721"/>
                      </a:lnTo>
                      <a:lnTo>
                        <a:pt x="1152" y="1722"/>
                      </a:lnTo>
                      <a:lnTo>
                        <a:pt x="1156" y="1723"/>
                      </a:lnTo>
                      <a:lnTo>
                        <a:pt x="1163" y="1725"/>
                      </a:lnTo>
                      <a:lnTo>
                        <a:pt x="1170" y="1722"/>
                      </a:lnTo>
                      <a:lnTo>
                        <a:pt x="1184" y="1717"/>
                      </a:lnTo>
                      <a:lnTo>
                        <a:pt x="1193" y="1715"/>
                      </a:lnTo>
                      <a:lnTo>
                        <a:pt x="1196" y="1717"/>
                      </a:lnTo>
                      <a:lnTo>
                        <a:pt x="1201" y="1717"/>
                      </a:lnTo>
                      <a:lnTo>
                        <a:pt x="1201" y="1717"/>
                      </a:lnTo>
                      <a:lnTo>
                        <a:pt x="1207" y="1721"/>
                      </a:lnTo>
                      <a:lnTo>
                        <a:pt x="1213" y="1727"/>
                      </a:lnTo>
                      <a:lnTo>
                        <a:pt x="1217" y="1733"/>
                      </a:lnTo>
                      <a:lnTo>
                        <a:pt x="1220" y="1740"/>
                      </a:lnTo>
                      <a:lnTo>
                        <a:pt x="1225" y="1751"/>
                      </a:lnTo>
                      <a:lnTo>
                        <a:pt x="1228" y="1757"/>
                      </a:lnTo>
                      <a:lnTo>
                        <a:pt x="1234" y="1761"/>
                      </a:lnTo>
                      <a:lnTo>
                        <a:pt x="1234" y="1761"/>
                      </a:lnTo>
                      <a:lnTo>
                        <a:pt x="1240" y="1765"/>
                      </a:lnTo>
                      <a:lnTo>
                        <a:pt x="1247" y="1768"/>
                      </a:lnTo>
                      <a:lnTo>
                        <a:pt x="1252" y="1769"/>
                      </a:lnTo>
                      <a:lnTo>
                        <a:pt x="1259" y="1769"/>
                      </a:lnTo>
                      <a:lnTo>
                        <a:pt x="1272" y="1769"/>
                      </a:lnTo>
                      <a:lnTo>
                        <a:pt x="1278" y="1771"/>
                      </a:lnTo>
                      <a:lnTo>
                        <a:pt x="1285" y="1772"/>
                      </a:lnTo>
                      <a:lnTo>
                        <a:pt x="1285" y="1772"/>
                      </a:lnTo>
                      <a:lnTo>
                        <a:pt x="1291" y="1775"/>
                      </a:lnTo>
                      <a:lnTo>
                        <a:pt x="1297" y="1780"/>
                      </a:lnTo>
                      <a:lnTo>
                        <a:pt x="1306" y="1789"/>
                      </a:lnTo>
                      <a:lnTo>
                        <a:pt x="1317" y="1798"/>
                      </a:lnTo>
                      <a:lnTo>
                        <a:pt x="1323" y="1802"/>
                      </a:lnTo>
                      <a:lnTo>
                        <a:pt x="1328" y="1805"/>
                      </a:lnTo>
                      <a:lnTo>
                        <a:pt x="1328" y="1805"/>
                      </a:lnTo>
                      <a:lnTo>
                        <a:pt x="1328" y="1805"/>
                      </a:lnTo>
                      <a:lnTo>
                        <a:pt x="1328" y="18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2405564" y="3370656"/>
                  <a:ext cx="1023923" cy="615210"/>
                </a:xfrm>
                <a:custGeom>
                  <a:rect b="b" l="l" r="r" t="t"/>
                  <a:pathLst>
                    <a:path extrusionOk="0" h="779" w="1252">
                      <a:moveTo>
                        <a:pt x="1237" y="649"/>
                      </a:moveTo>
                      <a:lnTo>
                        <a:pt x="1237" y="649"/>
                      </a:lnTo>
                      <a:lnTo>
                        <a:pt x="1225" y="650"/>
                      </a:lnTo>
                      <a:lnTo>
                        <a:pt x="1215" y="651"/>
                      </a:lnTo>
                      <a:lnTo>
                        <a:pt x="1205" y="654"/>
                      </a:lnTo>
                      <a:lnTo>
                        <a:pt x="1194" y="656"/>
                      </a:lnTo>
                      <a:lnTo>
                        <a:pt x="1175" y="663"/>
                      </a:lnTo>
                      <a:lnTo>
                        <a:pt x="1156" y="672"/>
                      </a:lnTo>
                      <a:lnTo>
                        <a:pt x="1139" y="683"/>
                      </a:lnTo>
                      <a:lnTo>
                        <a:pt x="1123" y="694"/>
                      </a:lnTo>
                      <a:lnTo>
                        <a:pt x="1091" y="719"/>
                      </a:lnTo>
                      <a:lnTo>
                        <a:pt x="1075" y="732"/>
                      </a:lnTo>
                      <a:lnTo>
                        <a:pt x="1060" y="744"/>
                      </a:lnTo>
                      <a:lnTo>
                        <a:pt x="1042" y="755"/>
                      </a:lnTo>
                      <a:lnTo>
                        <a:pt x="1026" y="764"/>
                      </a:lnTo>
                      <a:lnTo>
                        <a:pt x="1008" y="771"/>
                      </a:lnTo>
                      <a:lnTo>
                        <a:pt x="999" y="775"/>
                      </a:lnTo>
                      <a:lnTo>
                        <a:pt x="989" y="777"/>
                      </a:lnTo>
                      <a:lnTo>
                        <a:pt x="979" y="778"/>
                      </a:lnTo>
                      <a:lnTo>
                        <a:pt x="969" y="779"/>
                      </a:lnTo>
                      <a:lnTo>
                        <a:pt x="958" y="779"/>
                      </a:lnTo>
                      <a:lnTo>
                        <a:pt x="948" y="778"/>
                      </a:lnTo>
                      <a:lnTo>
                        <a:pt x="948" y="778"/>
                      </a:lnTo>
                      <a:lnTo>
                        <a:pt x="928" y="770"/>
                      </a:lnTo>
                      <a:lnTo>
                        <a:pt x="893" y="754"/>
                      </a:lnTo>
                      <a:lnTo>
                        <a:pt x="785" y="702"/>
                      </a:lnTo>
                      <a:lnTo>
                        <a:pt x="724" y="672"/>
                      </a:lnTo>
                      <a:lnTo>
                        <a:pt x="664" y="642"/>
                      </a:lnTo>
                      <a:lnTo>
                        <a:pt x="611" y="615"/>
                      </a:lnTo>
                      <a:lnTo>
                        <a:pt x="569" y="591"/>
                      </a:lnTo>
                      <a:lnTo>
                        <a:pt x="569" y="591"/>
                      </a:lnTo>
                      <a:lnTo>
                        <a:pt x="560" y="585"/>
                      </a:lnTo>
                      <a:lnTo>
                        <a:pt x="552" y="578"/>
                      </a:lnTo>
                      <a:lnTo>
                        <a:pt x="537" y="562"/>
                      </a:lnTo>
                      <a:lnTo>
                        <a:pt x="508" y="528"/>
                      </a:lnTo>
                      <a:lnTo>
                        <a:pt x="501" y="521"/>
                      </a:lnTo>
                      <a:lnTo>
                        <a:pt x="493" y="515"/>
                      </a:lnTo>
                      <a:lnTo>
                        <a:pt x="487" y="509"/>
                      </a:lnTo>
                      <a:lnTo>
                        <a:pt x="478" y="504"/>
                      </a:lnTo>
                      <a:lnTo>
                        <a:pt x="470" y="502"/>
                      </a:lnTo>
                      <a:lnTo>
                        <a:pt x="462" y="500"/>
                      </a:lnTo>
                      <a:lnTo>
                        <a:pt x="453" y="501"/>
                      </a:lnTo>
                      <a:lnTo>
                        <a:pt x="444" y="503"/>
                      </a:lnTo>
                      <a:lnTo>
                        <a:pt x="444" y="503"/>
                      </a:lnTo>
                      <a:lnTo>
                        <a:pt x="423" y="510"/>
                      </a:lnTo>
                      <a:lnTo>
                        <a:pt x="403" y="516"/>
                      </a:lnTo>
                      <a:lnTo>
                        <a:pt x="382" y="519"/>
                      </a:lnTo>
                      <a:lnTo>
                        <a:pt x="360" y="521"/>
                      </a:lnTo>
                      <a:lnTo>
                        <a:pt x="337" y="524"/>
                      </a:lnTo>
                      <a:lnTo>
                        <a:pt x="314" y="524"/>
                      </a:lnTo>
                      <a:lnTo>
                        <a:pt x="264" y="525"/>
                      </a:lnTo>
                      <a:lnTo>
                        <a:pt x="264" y="525"/>
                      </a:lnTo>
                      <a:lnTo>
                        <a:pt x="251" y="524"/>
                      </a:lnTo>
                      <a:lnTo>
                        <a:pt x="239" y="524"/>
                      </a:lnTo>
                      <a:lnTo>
                        <a:pt x="228" y="521"/>
                      </a:lnTo>
                      <a:lnTo>
                        <a:pt x="217" y="519"/>
                      </a:lnTo>
                      <a:lnTo>
                        <a:pt x="208" y="515"/>
                      </a:lnTo>
                      <a:lnTo>
                        <a:pt x="200" y="509"/>
                      </a:lnTo>
                      <a:lnTo>
                        <a:pt x="193" y="502"/>
                      </a:lnTo>
                      <a:lnTo>
                        <a:pt x="187" y="492"/>
                      </a:lnTo>
                      <a:lnTo>
                        <a:pt x="187" y="492"/>
                      </a:lnTo>
                      <a:lnTo>
                        <a:pt x="179" y="493"/>
                      </a:lnTo>
                      <a:lnTo>
                        <a:pt x="171" y="494"/>
                      </a:lnTo>
                      <a:lnTo>
                        <a:pt x="156" y="501"/>
                      </a:lnTo>
                      <a:lnTo>
                        <a:pt x="140" y="507"/>
                      </a:lnTo>
                      <a:lnTo>
                        <a:pt x="133" y="509"/>
                      </a:lnTo>
                      <a:lnTo>
                        <a:pt x="125" y="510"/>
                      </a:lnTo>
                      <a:lnTo>
                        <a:pt x="125" y="510"/>
                      </a:lnTo>
                      <a:lnTo>
                        <a:pt x="121" y="509"/>
                      </a:lnTo>
                      <a:lnTo>
                        <a:pt x="116" y="508"/>
                      </a:lnTo>
                      <a:lnTo>
                        <a:pt x="113" y="507"/>
                      </a:lnTo>
                      <a:lnTo>
                        <a:pt x="109" y="504"/>
                      </a:lnTo>
                      <a:lnTo>
                        <a:pt x="103" y="497"/>
                      </a:lnTo>
                      <a:lnTo>
                        <a:pt x="99" y="489"/>
                      </a:lnTo>
                      <a:lnTo>
                        <a:pt x="92" y="470"/>
                      </a:lnTo>
                      <a:lnTo>
                        <a:pt x="88" y="459"/>
                      </a:lnTo>
                      <a:lnTo>
                        <a:pt x="85" y="451"/>
                      </a:lnTo>
                      <a:lnTo>
                        <a:pt x="85" y="451"/>
                      </a:lnTo>
                      <a:lnTo>
                        <a:pt x="80" y="441"/>
                      </a:lnTo>
                      <a:lnTo>
                        <a:pt x="75" y="432"/>
                      </a:lnTo>
                      <a:lnTo>
                        <a:pt x="62" y="414"/>
                      </a:lnTo>
                      <a:lnTo>
                        <a:pt x="35" y="383"/>
                      </a:lnTo>
                      <a:lnTo>
                        <a:pt x="22" y="366"/>
                      </a:lnTo>
                      <a:lnTo>
                        <a:pt x="16" y="357"/>
                      </a:lnTo>
                      <a:lnTo>
                        <a:pt x="11" y="348"/>
                      </a:lnTo>
                      <a:lnTo>
                        <a:pt x="7" y="336"/>
                      </a:lnTo>
                      <a:lnTo>
                        <a:pt x="3" y="325"/>
                      </a:lnTo>
                      <a:lnTo>
                        <a:pt x="1" y="311"/>
                      </a:lnTo>
                      <a:lnTo>
                        <a:pt x="0" y="297"/>
                      </a:lnTo>
                      <a:lnTo>
                        <a:pt x="0" y="297"/>
                      </a:lnTo>
                      <a:lnTo>
                        <a:pt x="9" y="290"/>
                      </a:lnTo>
                      <a:lnTo>
                        <a:pt x="16" y="286"/>
                      </a:lnTo>
                      <a:lnTo>
                        <a:pt x="23" y="283"/>
                      </a:lnTo>
                      <a:lnTo>
                        <a:pt x="27" y="282"/>
                      </a:lnTo>
                      <a:lnTo>
                        <a:pt x="34" y="283"/>
                      </a:lnTo>
                      <a:lnTo>
                        <a:pt x="37" y="283"/>
                      </a:lnTo>
                      <a:lnTo>
                        <a:pt x="37" y="282"/>
                      </a:lnTo>
                      <a:lnTo>
                        <a:pt x="37" y="282"/>
                      </a:lnTo>
                      <a:lnTo>
                        <a:pt x="52" y="271"/>
                      </a:lnTo>
                      <a:lnTo>
                        <a:pt x="61" y="261"/>
                      </a:lnTo>
                      <a:lnTo>
                        <a:pt x="64" y="257"/>
                      </a:lnTo>
                      <a:lnTo>
                        <a:pt x="67" y="252"/>
                      </a:lnTo>
                      <a:lnTo>
                        <a:pt x="68" y="248"/>
                      </a:lnTo>
                      <a:lnTo>
                        <a:pt x="68" y="243"/>
                      </a:lnTo>
                      <a:lnTo>
                        <a:pt x="67" y="236"/>
                      </a:lnTo>
                      <a:lnTo>
                        <a:pt x="64" y="228"/>
                      </a:lnTo>
                      <a:lnTo>
                        <a:pt x="60" y="221"/>
                      </a:lnTo>
                      <a:lnTo>
                        <a:pt x="55" y="214"/>
                      </a:lnTo>
                      <a:lnTo>
                        <a:pt x="50" y="206"/>
                      </a:lnTo>
                      <a:lnTo>
                        <a:pt x="47" y="199"/>
                      </a:lnTo>
                      <a:lnTo>
                        <a:pt x="45" y="191"/>
                      </a:lnTo>
                      <a:lnTo>
                        <a:pt x="45" y="188"/>
                      </a:lnTo>
                      <a:lnTo>
                        <a:pt x="45" y="183"/>
                      </a:lnTo>
                      <a:lnTo>
                        <a:pt x="46" y="179"/>
                      </a:lnTo>
                      <a:lnTo>
                        <a:pt x="48" y="174"/>
                      </a:lnTo>
                      <a:lnTo>
                        <a:pt x="52" y="169"/>
                      </a:lnTo>
                      <a:lnTo>
                        <a:pt x="55" y="165"/>
                      </a:lnTo>
                      <a:lnTo>
                        <a:pt x="68" y="154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119" y="120"/>
                      </a:lnTo>
                      <a:lnTo>
                        <a:pt x="132" y="111"/>
                      </a:lnTo>
                      <a:lnTo>
                        <a:pt x="142" y="101"/>
                      </a:lnTo>
                      <a:lnTo>
                        <a:pt x="151" y="95"/>
                      </a:lnTo>
                      <a:lnTo>
                        <a:pt x="157" y="86"/>
                      </a:lnTo>
                      <a:lnTo>
                        <a:pt x="162" y="80"/>
                      </a:lnTo>
                      <a:lnTo>
                        <a:pt x="164" y="73"/>
                      </a:lnTo>
                      <a:lnTo>
                        <a:pt x="167" y="66"/>
                      </a:lnTo>
                      <a:lnTo>
                        <a:pt x="167" y="59"/>
                      </a:lnTo>
                      <a:lnTo>
                        <a:pt x="167" y="45"/>
                      </a:lnTo>
                      <a:lnTo>
                        <a:pt x="165" y="28"/>
                      </a:lnTo>
                      <a:lnTo>
                        <a:pt x="164" y="6"/>
                      </a:lnTo>
                      <a:lnTo>
                        <a:pt x="164" y="6"/>
                      </a:lnTo>
                      <a:lnTo>
                        <a:pt x="165" y="2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2" y="2"/>
                      </a:lnTo>
                      <a:lnTo>
                        <a:pt x="180" y="12"/>
                      </a:lnTo>
                      <a:lnTo>
                        <a:pt x="191" y="26"/>
                      </a:lnTo>
                      <a:lnTo>
                        <a:pt x="205" y="42"/>
                      </a:lnTo>
                      <a:lnTo>
                        <a:pt x="220" y="59"/>
                      </a:lnTo>
                      <a:lnTo>
                        <a:pt x="236" y="75"/>
                      </a:lnTo>
                      <a:lnTo>
                        <a:pt x="244" y="82"/>
                      </a:lnTo>
                      <a:lnTo>
                        <a:pt x="253" y="88"/>
                      </a:lnTo>
                      <a:lnTo>
                        <a:pt x="253" y="88"/>
                      </a:lnTo>
                      <a:lnTo>
                        <a:pt x="259" y="104"/>
                      </a:lnTo>
                      <a:lnTo>
                        <a:pt x="263" y="124"/>
                      </a:lnTo>
                      <a:lnTo>
                        <a:pt x="266" y="147"/>
                      </a:lnTo>
                      <a:lnTo>
                        <a:pt x="267" y="159"/>
                      </a:lnTo>
                      <a:lnTo>
                        <a:pt x="267" y="170"/>
                      </a:lnTo>
                      <a:lnTo>
                        <a:pt x="266" y="181"/>
                      </a:lnTo>
                      <a:lnTo>
                        <a:pt x="263" y="190"/>
                      </a:lnTo>
                      <a:lnTo>
                        <a:pt x="261" y="199"/>
                      </a:lnTo>
                      <a:lnTo>
                        <a:pt x="256" y="205"/>
                      </a:lnTo>
                      <a:lnTo>
                        <a:pt x="252" y="211"/>
                      </a:lnTo>
                      <a:lnTo>
                        <a:pt x="245" y="213"/>
                      </a:lnTo>
                      <a:lnTo>
                        <a:pt x="237" y="214"/>
                      </a:lnTo>
                      <a:lnTo>
                        <a:pt x="228" y="212"/>
                      </a:lnTo>
                      <a:lnTo>
                        <a:pt x="228" y="212"/>
                      </a:lnTo>
                      <a:lnTo>
                        <a:pt x="210" y="205"/>
                      </a:lnTo>
                      <a:lnTo>
                        <a:pt x="195" y="200"/>
                      </a:lnTo>
                      <a:lnTo>
                        <a:pt x="183" y="197"/>
                      </a:lnTo>
                      <a:lnTo>
                        <a:pt x="172" y="195"/>
                      </a:lnTo>
                      <a:lnTo>
                        <a:pt x="163" y="195"/>
                      </a:lnTo>
                      <a:lnTo>
                        <a:pt x="155" y="195"/>
                      </a:lnTo>
                      <a:lnTo>
                        <a:pt x="149" y="196"/>
                      </a:lnTo>
                      <a:lnTo>
                        <a:pt x="145" y="198"/>
                      </a:lnTo>
                      <a:lnTo>
                        <a:pt x="140" y="200"/>
                      </a:lnTo>
                      <a:lnTo>
                        <a:pt x="137" y="204"/>
                      </a:lnTo>
                      <a:lnTo>
                        <a:pt x="130" y="210"/>
                      </a:lnTo>
                      <a:lnTo>
                        <a:pt x="123" y="215"/>
                      </a:lnTo>
                      <a:lnTo>
                        <a:pt x="118" y="218"/>
                      </a:lnTo>
                      <a:lnTo>
                        <a:pt x="114" y="220"/>
                      </a:lnTo>
                      <a:lnTo>
                        <a:pt x="114" y="220"/>
                      </a:lnTo>
                      <a:lnTo>
                        <a:pt x="117" y="230"/>
                      </a:lnTo>
                      <a:lnTo>
                        <a:pt x="122" y="241"/>
                      </a:lnTo>
                      <a:lnTo>
                        <a:pt x="125" y="256"/>
                      </a:lnTo>
                      <a:lnTo>
                        <a:pt x="129" y="272"/>
                      </a:lnTo>
                      <a:lnTo>
                        <a:pt x="131" y="290"/>
                      </a:lnTo>
                      <a:lnTo>
                        <a:pt x="131" y="309"/>
                      </a:lnTo>
                      <a:lnTo>
                        <a:pt x="130" y="318"/>
                      </a:lnTo>
                      <a:lnTo>
                        <a:pt x="129" y="326"/>
                      </a:lnTo>
                      <a:lnTo>
                        <a:pt x="129" y="326"/>
                      </a:lnTo>
                      <a:lnTo>
                        <a:pt x="138" y="334"/>
                      </a:lnTo>
                      <a:lnTo>
                        <a:pt x="147" y="344"/>
                      </a:lnTo>
                      <a:lnTo>
                        <a:pt x="165" y="363"/>
                      </a:lnTo>
                      <a:lnTo>
                        <a:pt x="175" y="370"/>
                      </a:lnTo>
                      <a:lnTo>
                        <a:pt x="179" y="372"/>
                      </a:lnTo>
                      <a:lnTo>
                        <a:pt x="183" y="374"/>
                      </a:lnTo>
                      <a:lnTo>
                        <a:pt x="187" y="374"/>
                      </a:lnTo>
                      <a:lnTo>
                        <a:pt x="191" y="373"/>
                      </a:lnTo>
                      <a:lnTo>
                        <a:pt x="194" y="371"/>
                      </a:lnTo>
                      <a:lnTo>
                        <a:pt x="198" y="367"/>
                      </a:lnTo>
                      <a:lnTo>
                        <a:pt x="198" y="367"/>
                      </a:lnTo>
                      <a:lnTo>
                        <a:pt x="214" y="347"/>
                      </a:lnTo>
                      <a:lnTo>
                        <a:pt x="230" y="330"/>
                      </a:lnTo>
                      <a:lnTo>
                        <a:pt x="244" y="317"/>
                      </a:lnTo>
                      <a:lnTo>
                        <a:pt x="256" y="306"/>
                      </a:lnTo>
                      <a:lnTo>
                        <a:pt x="269" y="298"/>
                      </a:lnTo>
                      <a:lnTo>
                        <a:pt x="282" y="294"/>
                      </a:lnTo>
                      <a:lnTo>
                        <a:pt x="293" y="290"/>
                      </a:lnTo>
                      <a:lnTo>
                        <a:pt x="305" y="288"/>
                      </a:lnTo>
                      <a:lnTo>
                        <a:pt x="316" y="288"/>
                      </a:lnTo>
                      <a:lnTo>
                        <a:pt x="329" y="288"/>
                      </a:lnTo>
                      <a:lnTo>
                        <a:pt x="355" y="291"/>
                      </a:lnTo>
                      <a:lnTo>
                        <a:pt x="386" y="295"/>
                      </a:lnTo>
                      <a:lnTo>
                        <a:pt x="404" y="296"/>
                      </a:lnTo>
                      <a:lnTo>
                        <a:pt x="422" y="297"/>
                      </a:lnTo>
                      <a:lnTo>
                        <a:pt x="422" y="297"/>
                      </a:lnTo>
                      <a:lnTo>
                        <a:pt x="450" y="296"/>
                      </a:lnTo>
                      <a:lnTo>
                        <a:pt x="482" y="295"/>
                      </a:lnTo>
                      <a:lnTo>
                        <a:pt x="513" y="292"/>
                      </a:lnTo>
                      <a:lnTo>
                        <a:pt x="536" y="289"/>
                      </a:lnTo>
                      <a:lnTo>
                        <a:pt x="536" y="289"/>
                      </a:lnTo>
                      <a:lnTo>
                        <a:pt x="541" y="302"/>
                      </a:lnTo>
                      <a:lnTo>
                        <a:pt x="544" y="312"/>
                      </a:lnTo>
                      <a:lnTo>
                        <a:pt x="549" y="320"/>
                      </a:lnTo>
                      <a:lnTo>
                        <a:pt x="553" y="326"/>
                      </a:lnTo>
                      <a:lnTo>
                        <a:pt x="558" y="329"/>
                      </a:lnTo>
                      <a:lnTo>
                        <a:pt x="561" y="332"/>
                      </a:lnTo>
                      <a:lnTo>
                        <a:pt x="566" y="332"/>
                      </a:lnTo>
                      <a:lnTo>
                        <a:pt x="569" y="330"/>
                      </a:lnTo>
                      <a:lnTo>
                        <a:pt x="574" y="328"/>
                      </a:lnTo>
                      <a:lnTo>
                        <a:pt x="577" y="325"/>
                      </a:lnTo>
                      <a:lnTo>
                        <a:pt x="585" y="315"/>
                      </a:lnTo>
                      <a:lnTo>
                        <a:pt x="592" y="303"/>
                      </a:lnTo>
                      <a:lnTo>
                        <a:pt x="598" y="289"/>
                      </a:lnTo>
                      <a:lnTo>
                        <a:pt x="598" y="289"/>
                      </a:lnTo>
                      <a:lnTo>
                        <a:pt x="657" y="289"/>
                      </a:lnTo>
                      <a:lnTo>
                        <a:pt x="657" y="289"/>
                      </a:lnTo>
                      <a:lnTo>
                        <a:pt x="676" y="291"/>
                      </a:lnTo>
                      <a:lnTo>
                        <a:pt x="689" y="294"/>
                      </a:lnTo>
                      <a:lnTo>
                        <a:pt x="698" y="296"/>
                      </a:lnTo>
                      <a:lnTo>
                        <a:pt x="702" y="298"/>
                      </a:lnTo>
                      <a:lnTo>
                        <a:pt x="702" y="299"/>
                      </a:lnTo>
                      <a:lnTo>
                        <a:pt x="702" y="301"/>
                      </a:lnTo>
                      <a:lnTo>
                        <a:pt x="698" y="303"/>
                      </a:lnTo>
                      <a:lnTo>
                        <a:pt x="686" y="310"/>
                      </a:lnTo>
                      <a:lnTo>
                        <a:pt x="667" y="318"/>
                      </a:lnTo>
                      <a:lnTo>
                        <a:pt x="658" y="322"/>
                      </a:lnTo>
                      <a:lnTo>
                        <a:pt x="649" y="327"/>
                      </a:lnTo>
                      <a:lnTo>
                        <a:pt x="642" y="333"/>
                      </a:lnTo>
                      <a:lnTo>
                        <a:pt x="635" y="339"/>
                      </a:lnTo>
                      <a:lnTo>
                        <a:pt x="634" y="342"/>
                      </a:lnTo>
                      <a:lnTo>
                        <a:pt x="633" y="345"/>
                      </a:lnTo>
                      <a:lnTo>
                        <a:pt x="632" y="349"/>
                      </a:lnTo>
                      <a:lnTo>
                        <a:pt x="632" y="352"/>
                      </a:lnTo>
                      <a:lnTo>
                        <a:pt x="632" y="352"/>
                      </a:lnTo>
                      <a:lnTo>
                        <a:pt x="610" y="357"/>
                      </a:lnTo>
                      <a:lnTo>
                        <a:pt x="603" y="359"/>
                      </a:lnTo>
                      <a:lnTo>
                        <a:pt x="597" y="362"/>
                      </a:lnTo>
                      <a:lnTo>
                        <a:pt x="594" y="364"/>
                      </a:lnTo>
                      <a:lnTo>
                        <a:pt x="591" y="367"/>
                      </a:lnTo>
                      <a:lnTo>
                        <a:pt x="591" y="370"/>
                      </a:lnTo>
                      <a:lnTo>
                        <a:pt x="592" y="373"/>
                      </a:lnTo>
                      <a:lnTo>
                        <a:pt x="596" y="376"/>
                      </a:lnTo>
                      <a:lnTo>
                        <a:pt x="600" y="379"/>
                      </a:lnTo>
                      <a:lnTo>
                        <a:pt x="612" y="386"/>
                      </a:lnTo>
                      <a:lnTo>
                        <a:pt x="629" y="393"/>
                      </a:lnTo>
                      <a:lnTo>
                        <a:pt x="650" y="399"/>
                      </a:lnTo>
                      <a:lnTo>
                        <a:pt x="650" y="399"/>
                      </a:lnTo>
                      <a:lnTo>
                        <a:pt x="653" y="402"/>
                      </a:lnTo>
                      <a:lnTo>
                        <a:pt x="657" y="404"/>
                      </a:lnTo>
                      <a:lnTo>
                        <a:pt x="661" y="410"/>
                      </a:lnTo>
                      <a:lnTo>
                        <a:pt x="665" y="416"/>
                      </a:lnTo>
                      <a:lnTo>
                        <a:pt x="667" y="418"/>
                      </a:lnTo>
                      <a:lnTo>
                        <a:pt x="669" y="420"/>
                      </a:lnTo>
                      <a:lnTo>
                        <a:pt x="674" y="421"/>
                      </a:lnTo>
                      <a:lnTo>
                        <a:pt x="678" y="421"/>
                      </a:lnTo>
                      <a:lnTo>
                        <a:pt x="683" y="420"/>
                      </a:lnTo>
                      <a:lnTo>
                        <a:pt x="690" y="418"/>
                      </a:lnTo>
                      <a:lnTo>
                        <a:pt x="698" y="413"/>
                      </a:lnTo>
                      <a:lnTo>
                        <a:pt x="709" y="408"/>
                      </a:lnTo>
                      <a:lnTo>
                        <a:pt x="735" y="389"/>
                      </a:lnTo>
                      <a:lnTo>
                        <a:pt x="735" y="389"/>
                      </a:lnTo>
                      <a:lnTo>
                        <a:pt x="758" y="408"/>
                      </a:lnTo>
                      <a:lnTo>
                        <a:pt x="780" y="420"/>
                      </a:lnTo>
                      <a:lnTo>
                        <a:pt x="789" y="426"/>
                      </a:lnTo>
                      <a:lnTo>
                        <a:pt x="798" y="431"/>
                      </a:lnTo>
                      <a:lnTo>
                        <a:pt x="809" y="433"/>
                      </a:lnTo>
                      <a:lnTo>
                        <a:pt x="819" y="435"/>
                      </a:lnTo>
                      <a:lnTo>
                        <a:pt x="829" y="436"/>
                      </a:lnTo>
                      <a:lnTo>
                        <a:pt x="840" y="436"/>
                      </a:lnTo>
                      <a:lnTo>
                        <a:pt x="852" y="435"/>
                      </a:lnTo>
                      <a:lnTo>
                        <a:pt x="865" y="434"/>
                      </a:lnTo>
                      <a:lnTo>
                        <a:pt x="895" y="427"/>
                      </a:lnTo>
                      <a:lnTo>
                        <a:pt x="933" y="418"/>
                      </a:lnTo>
                      <a:lnTo>
                        <a:pt x="933" y="418"/>
                      </a:lnTo>
                      <a:lnTo>
                        <a:pt x="938" y="428"/>
                      </a:lnTo>
                      <a:lnTo>
                        <a:pt x="941" y="436"/>
                      </a:lnTo>
                      <a:lnTo>
                        <a:pt x="942" y="443"/>
                      </a:lnTo>
                      <a:lnTo>
                        <a:pt x="941" y="449"/>
                      </a:lnTo>
                      <a:lnTo>
                        <a:pt x="940" y="455"/>
                      </a:lnTo>
                      <a:lnTo>
                        <a:pt x="936" y="459"/>
                      </a:lnTo>
                      <a:lnTo>
                        <a:pt x="933" y="464"/>
                      </a:lnTo>
                      <a:lnTo>
                        <a:pt x="928" y="467"/>
                      </a:lnTo>
                      <a:lnTo>
                        <a:pt x="919" y="474"/>
                      </a:lnTo>
                      <a:lnTo>
                        <a:pt x="910" y="481"/>
                      </a:lnTo>
                      <a:lnTo>
                        <a:pt x="905" y="486"/>
                      </a:lnTo>
                      <a:lnTo>
                        <a:pt x="903" y="490"/>
                      </a:lnTo>
                      <a:lnTo>
                        <a:pt x="901" y="496"/>
                      </a:lnTo>
                      <a:lnTo>
                        <a:pt x="900" y="503"/>
                      </a:lnTo>
                      <a:lnTo>
                        <a:pt x="900" y="503"/>
                      </a:lnTo>
                      <a:lnTo>
                        <a:pt x="900" y="516"/>
                      </a:lnTo>
                      <a:lnTo>
                        <a:pt x="901" y="526"/>
                      </a:lnTo>
                      <a:lnTo>
                        <a:pt x="903" y="534"/>
                      </a:lnTo>
                      <a:lnTo>
                        <a:pt x="907" y="540"/>
                      </a:lnTo>
                      <a:lnTo>
                        <a:pt x="910" y="543"/>
                      </a:lnTo>
                      <a:lnTo>
                        <a:pt x="916" y="544"/>
                      </a:lnTo>
                      <a:lnTo>
                        <a:pt x="920" y="543"/>
                      </a:lnTo>
                      <a:lnTo>
                        <a:pt x="926" y="541"/>
                      </a:lnTo>
                      <a:lnTo>
                        <a:pt x="932" y="538"/>
                      </a:lnTo>
                      <a:lnTo>
                        <a:pt x="936" y="533"/>
                      </a:lnTo>
                      <a:lnTo>
                        <a:pt x="941" y="527"/>
                      </a:lnTo>
                      <a:lnTo>
                        <a:pt x="946" y="519"/>
                      </a:lnTo>
                      <a:lnTo>
                        <a:pt x="948" y="511"/>
                      </a:lnTo>
                      <a:lnTo>
                        <a:pt x="949" y="503"/>
                      </a:lnTo>
                      <a:lnTo>
                        <a:pt x="949" y="494"/>
                      </a:lnTo>
                      <a:lnTo>
                        <a:pt x="948" y="483"/>
                      </a:lnTo>
                      <a:lnTo>
                        <a:pt x="948" y="483"/>
                      </a:lnTo>
                      <a:lnTo>
                        <a:pt x="951" y="480"/>
                      </a:lnTo>
                      <a:lnTo>
                        <a:pt x="957" y="478"/>
                      </a:lnTo>
                      <a:lnTo>
                        <a:pt x="963" y="478"/>
                      </a:lnTo>
                      <a:lnTo>
                        <a:pt x="970" y="479"/>
                      </a:lnTo>
                      <a:lnTo>
                        <a:pt x="985" y="483"/>
                      </a:lnTo>
                      <a:lnTo>
                        <a:pt x="1000" y="487"/>
                      </a:lnTo>
                      <a:lnTo>
                        <a:pt x="1005" y="488"/>
                      </a:lnTo>
                      <a:lnTo>
                        <a:pt x="1012" y="488"/>
                      </a:lnTo>
                      <a:lnTo>
                        <a:pt x="1017" y="485"/>
                      </a:lnTo>
                      <a:lnTo>
                        <a:pt x="1022" y="480"/>
                      </a:lnTo>
                      <a:lnTo>
                        <a:pt x="1024" y="472"/>
                      </a:lnTo>
                      <a:lnTo>
                        <a:pt x="1025" y="460"/>
                      </a:lnTo>
                      <a:lnTo>
                        <a:pt x="1024" y="444"/>
                      </a:lnTo>
                      <a:lnTo>
                        <a:pt x="1020" y="425"/>
                      </a:lnTo>
                      <a:lnTo>
                        <a:pt x="1020" y="425"/>
                      </a:lnTo>
                      <a:lnTo>
                        <a:pt x="1023" y="421"/>
                      </a:lnTo>
                      <a:lnTo>
                        <a:pt x="1024" y="417"/>
                      </a:lnTo>
                      <a:lnTo>
                        <a:pt x="1023" y="406"/>
                      </a:lnTo>
                      <a:lnTo>
                        <a:pt x="1022" y="396"/>
                      </a:lnTo>
                      <a:lnTo>
                        <a:pt x="1019" y="387"/>
                      </a:lnTo>
                      <a:lnTo>
                        <a:pt x="1017" y="376"/>
                      </a:lnTo>
                      <a:lnTo>
                        <a:pt x="1016" y="368"/>
                      </a:lnTo>
                      <a:lnTo>
                        <a:pt x="1017" y="365"/>
                      </a:lnTo>
                      <a:lnTo>
                        <a:pt x="1018" y="362"/>
                      </a:lnTo>
                      <a:lnTo>
                        <a:pt x="1020" y="358"/>
                      </a:lnTo>
                      <a:lnTo>
                        <a:pt x="1025" y="356"/>
                      </a:lnTo>
                      <a:lnTo>
                        <a:pt x="1025" y="356"/>
                      </a:lnTo>
                      <a:lnTo>
                        <a:pt x="1035" y="351"/>
                      </a:lnTo>
                      <a:lnTo>
                        <a:pt x="1046" y="348"/>
                      </a:lnTo>
                      <a:lnTo>
                        <a:pt x="1060" y="344"/>
                      </a:lnTo>
                      <a:lnTo>
                        <a:pt x="1069" y="344"/>
                      </a:lnTo>
                      <a:lnTo>
                        <a:pt x="1071" y="344"/>
                      </a:lnTo>
                      <a:lnTo>
                        <a:pt x="1071" y="344"/>
                      </a:lnTo>
                      <a:lnTo>
                        <a:pt x="1079" y="355"/>
                      </a:lnTo>
                      <a:lnTo>
                        <a:pt x="1088" y="364"/>
                      </a:lnTo>
                      <a:lnTo>
                        <a:pt x="1099" y="372"/>
                      </a:lnTo>
                      <a:lnTo>
                        <a:pt x="1110" y="380"/>
                      </a:lnTo>
                      <a:lnTo>
                        <a:pt x="1133" y="395"/>
                      </a:lnTo>
                      <a:lnTo>
                        <a:pt x="1157" y="409"/>
                      </a:lnTo>
                      <a:lnTo>
                        <a:pt x="1180" y="421"/>
                      </a:lnTo>
                      <a:lnTo>
                        <a:pt x="1203" y="436"/>
                      </a:lnTo>
                      <a:lnTo>
                        <a:pt x="1213" y="443"/>
                      </a:lnTo>
                      <a:lnTo>
                        <a:pt x="1222" y="451"/>
                      </a:lnTo>
                      <a:lnTo>
                        <a:pt x="1230" y="460"/>
                      </a:lnTo>
                      <a:lnTo>
                        <a:pt x="1237" y="470"/>
                      </a:lnTo>
                      <a:lnTo>
                        <a:pt x="1237" y="470"/>
                      </a:lnTo>
                      <a:lnTo>
                        <a:pt x="1245" y="485"/>
                      </a:lnTo>
                      <a:lnTo>
                        <a:pt x="1252" y="498"/>
                      </a:lnTo>
                      <a:lnTo>
                        <a:pt x="1252" y="498"/>
                      </a:lnTo>
                      <a:lnTo>
                        <a:pt x="1247" y="507"/>
                      </a:lnTo>
                      <a:lnTo>
                        <a:pt x="1241" y="513"/>
                      </a:lnTo>
                      <a:lnTo>
                        <a:pt x="1228" y="527"/>
                      </a:lnTo>
                      <a:lnTo>
                        <a:pt x="1222" y="534"/>
                      </a:lnTo>
                      <a:lnTo>
                        <a:pt x="1216" y="541"/>
                      </a:lnTo>
                      <a:lnTo>
                        <a:pt x="1213" y="548"/>
                      </a:lnTo>
                      <a:lnTo>
                        <a:pt x="1211" y="557"/>
                      </a:lnTo>
                      <a:lnTo>
                        <a:pt x="1211" y="557"/>
                      </a:lnTo>
                      <a:lnTo>
                        <a:pt x="1213" y="566"/>
                      </a:lnTo>
                      <a:lnTo>
                        <a:pt x="1216" y="576"/>
                      </a:lnTo>
                      <a:lnTo>
                        <a:pt x="1221" y="584"/>
                      </a:lnTo>
                      <a:lnTo>
                        <a:pt x="1226" y="592"/>
                      </a:lnTo>
                      <a:lnTo>
                        <a:pt x="1231" y="600"/>
                      </a:lnTo>
                      <a:lnTo>
                        <a:pt x="1237" y="609"/>
                      </a:lnTo>
                      <a:lnTo>
                        <a:pt x="1239" y="619"/>
                      </a:lnTo>
                      <a:lnTo>
                        <a:pt x="1241" y="631"/>
                      </a:lnTo>
                      <a:lnTo>
                        <a:pt x="1241" y="631"/>
                      </a:lnTo>
                      <a:lnTo>
                        <a:pt x="1240" y="639"/>
                      </a:lnTo>
                      <a:lnTo>
                        <a:pt x="1239" y="646"/>
                      </a:lnTo>
                      <a:lnTo>
                        <a:pt x="1236" y="651"/>
                      </a:lnTo>
                      <a:lnTo>
                        <a:pt x="1233" y="657"/>
                      </a:lnTo>
                      <a:lnTo>
                        <a:pt x="1233" y="657"/>
                      </a:lnTo>
                      <a:lnTo>
                        <a:pt x="1237" y="649"/>
                      </a:lnTo>
                      <a:lnTo>
                        <a:pt x="1237" y="64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7130987" y="1379526"/>
                  <a:ext cx="1153141" cy="1458159"/>
                </a:xfrm>
                <a:custGeom>
                  <a:rect b="b" l="l" r="r" t="t"/>
                  <a:pathLst>
                    <a:path extrusionOk="0" h="1845" w="1411">
                      <a:moveTo>
                        <a:pt x="666" y="1709"/>
                      </a:moveTo>
                      <a:lnTo>
                        <a:pt x="666" y="1709"/>
                      </a:lnTo>
                      <a:lnTo>
                        <a:pt x="663" y="1700"/>
                      </a:lnTo>
                      <a:lnTo>
                        <a:pt x="662" y="1692"/>
                      </a:lnTo>
                      <a:lnTo>
                        <a:pt x="662" y="1676"/>
                      </a:lnTo>
                      <a:lnTo>
                        <a:pt x="662" y="1676"/>
                      </a:lnTo>
                      <a:lnTo>
                        <a:pt x="663" y="1659"/>
                      </a:lnTo>
                      <a:lnTo>
                        <a:pt x="666" y="1646"/>
                      </a:lnTo>
                      <a:lnTo>
                        <a:pt x="667" y="1643"/>
                      </a:lnTo>
                      <a:lnTo>
                        <a:pt x="669" y="1639"/>
                      </a:lnTo>
                      <a:lnTo>
                        <a:pt x="672" y="1636"/>
                      </a:lnTo>
                      <a:lnTo>
                        <a:pt x="675" y="1634"/>
                      </a:lnTo>
                      <a:lnTo>
                        <a:pt x="682" y="1631"/>
                      </a:lnTo>
                      <a:lnTo>
                        <a:pt x="690" y="1628"/>
                      </a:lnTo>
                      <a:lnTo>
                        <a:pt x="699" y="1624"/>
                      </a:lnTo>
                      <a:lnTo>
                        <a:pt x="709" y="1617"/>
                      </a:lnTo>
                      <a:lnTo>
                        <a:pt x="709" y="1617"/>
                      </a:lnTo>
                      <a:lnTo>
                        <a:pt x="713" y="1614"/>
                      </a:lnTo>
                      <a:lnTo>
                        <a:pt x="715" y="1610"/>
                      </a:lnTo>
                      <a:lnTo>
                        <a:pt x="715" y="1605"/>
                      </a:lnTo>
                      <a:lnTo>
                        <a:pt x="715" y="1600"/>
                      </a:lnTo>
                      <a:lnTo>
                        <a:pt x="714" y="1590"/>
                      </a:lnTo>
                      <a:lnTo>
                        <a:pt x="715" y="1585"/>
                      </a:lnTo>
                      <a:lnTo>
                        <a:pt x="716" y="1580"/>
                      </a:lnTo>
                      <a:lnTo>
                        <a:pt x="716" y="1580"/>
                      </a:lnTo>
                      <a:lnTo>
                        <a:pt x="738" y="1563"/>
                      </a:lnTo>
                      <a:lnTo>
                        <a:pt x="758" y="1549"/>
                      </a:lnTo>
                      <a:lnTo>
                        <a:pt x="767" y="1541"/>
                      </a:lnTo>
                      <a:lnTo>
                        <a:pt x="775" y="1533"/>
                      </a:lnTo>
                      <a:lnTo>
                        <a:pt x="783" y="1524"/>
                      </a:lnTo>
                      <a:lnTo>
                        <a:pt x="790" y="1515"/>
                      </a:lnTo>
                      <a:lnTo>
                        <a:pt x="790" y="1515"/>
                      </a:lnTo>
                      <a:lnTo>
                        <a:pt x="805" y="1495"/>
                      </a:lnTo>
                      <a:lnTo>
                        <a:pt x="819" y="1479"/>
                      </a:lnTo>
                      <a:lnTo>
                        <a:pt x="835" y="1464"/>
                      </a:lnTo>
                      <a:lnTo>
                        <a:pt x="851" y="1453"/>
                      </a:lnTo>
                      <a:lnTo>
                        <a:pt x="869" y="1442"/>
                      </a:lnTo>
                      <a:lnTo>
                        <a:pt x="889" y="1434"/>
                      </a:lnTo>
                      <a:lnTo>
                        <a:pt x="911" y="1426"/>
                      </a:lnTo>
                      <a:lnTo>
                        <a:pt x="934" y="1419"/>
                      </a:lnTo>
                      <a:lnTo>
                        <a:pt x="934" y="1419"/>
                      </a:lnTo>
                      <a:lnTo>
                        <a:pt x="941" y="1417"/>
                      </a:lnTo>
                      <a:lnTo>
                        <a:pt x="946" y="1412"/>
                      </a:lnTo>
                      <a:lnTo>
                        <a:pt x="957" y="1401"/>
                      </a:lnTo>
                      <a:lnTo>
                        <a:pt x="962" y="1395"/>
                      </a:lnTo>
                      <a:lnTo>
                        <a:pt x="969" y="1391"/>
                      </a:lnTo>
                      <a:lnTo>
                        <a:pt x="976" y="1387"/>
                      </a:lnTo>
                      <a:lnTo>
                        <a:pt x="984" y="1386"/>
                      </a:lnTo>
                      <a:lnTo>
                        <a:pt x="984" y="1386"/>
                      </a:lnTo>
                      <a:lnTo>
                        <a:pt x="991" y="1387"/>
                      </a:lnTo>
                      <a:lnTo>
                        <a:pt x="996" y="1391"/>
                      </a:lnTo>
                      <a:lnTo>
                        <a:pt x="1000" y="1395"/>
                      </a:lnTo>
                      <a:lnTo>
                        <a:pt x="1004" y="1402"/>
                      </a:lnTo>
                      <a:lnTo>
                        <a:pt x="1006" y="1410"/>
                      </a:lnTo>
                      <a:lnTo>
                        <a:pt x="1008" y="1419"/>
                      </a:lnTo>
                      <a:lnTo>
                        <a:pt x="1013" y="1439"/>
                      </a:lnTo>
                      <a:lnTo>
                        <a:pt x="1018" y="1458"/>
                      </a:lnTo>
                      <a:lnTo>
                        <a:pt x="1020" y="1468"/>
                      </a:lnTo>
                      <a:lnTo>
                        <a:pt x="1025" y="1476"/>
                      </a:lnTo>
                      <a:lnTo>
                        <a:pt x="1029" y="1483"/>
                      </a:lnTo>
                      <a:lnTo>
                        <a:pt x="1035" y="1488"/>
                      </a:lnTo>
                      <a:lnTo>
                        <a:pt x="1043" y="1492"/>
                      </a:lnTo>
                      <a:lnTo>
                        <a:pt x="1051" y="1493"/>
                      </a:lnTo>
                      <a:lnTo>
                        <a:pt x="1051" y="1493"/>
                      </a:lnTo>
                      <a:lnTo>
                        <a:pt x="1058" y="1492"/>
                      </a:lnTo>
                      <a:lnTo>
                        <a:pt x="1066" y="1488"/>
                      </a:lnTo>
                      <a:lnTo>
                        <a:pt x="1074" y="1484"/>
                      </a:lnTo>
                      <a:lnTo>
                        <a:pt x="1082" y="1479"/>
                      </a:lnTo>
                      <a:lnTo>
                        <a:pt x="1106" y="1460"/>
                      </a:lnTo>
                      <a:lnTo>
                        <a:pt x="1106" y="1460"/>
                      </a:lnTo>
                      <a:lnTo>
                        <a:pt x="1114" y="1455"/>
                      </a:lnTo>
                      <a:lnTo>
                        <a:pt x="1123" y="1453"/>
                      </a:lnTo>
                      <a:lnTo>
                        <a:pt x="1143" y="1449"/>
                      </a:lnTo>
                      <a:lnTo>
                        <a:pt x="1165" y="1447"/>
                      </a:lnTo>
                      <a:lnTo>
                        <a:pt x="1186" y="1445"/>
                      </a:lnTo>
                      <a:lnTo>
                        <a:pt x="1196" y="1442"/>
                      </a:lnTo>
                      <a:lnTo>
                        <a:pt x="1205" y="1440"/>
                      </a:lnTo>
                      <a:lnTo>
                        <a:pt x="1213" y="1437"/>
                      </a:lnTo>
                      <a:lnTo>
                        <a:pt x="1220" y="1432"/>
                      </a:lnTo>
                      <a:lnTo>
                        <a:pt x="1226" y="1425"/>
                      </a:lnTo>
                      <a:lnTo>
                        <a:pt x="1230" y="1418"/>
                      </a:lnTo>
                      <a:lnTo>
                        <a:pt x="1234" y="1408"/>
                      </a:lnTo>
                      <a:lnTo>
                        <a:pt x="1235" y="1396"/>
                      </a:lnTo>
                      <a:lnTo>
                        <a:pt x="1235" y="1396"/>
                      </a:lnTo>
                      <a:lnTo>
                        <a:pt x="1235" y="1361"/>
                      </a:lnTo>
                      <a:lnTo>
                        <a:pt x="1235" y="1361"/>
                      </a:lnTo>
                      <a:lnTo>
                        <a:pt x="1235" y="1346"/>
                      </a:lnTo>
                      <a:lnTo>
                        <a:pt x="1237" y="1332"/>
                      </a:lnTo>
                      <a:lnTo>
                        <a:pt x="1241" y="1319"/>
                      </a:lnTo>
                      <a:lnTo>
                        <a:pt x="1245" y="1308"/>
                      </a:lnTo>
                      <a:lnTo>
                        <a:pt x="1255" y="1285"/>
                      </a:lnTo>
                      <a:lnTo>
                        <a:pt x="1259" y="1273"/>
                      </a:lnTo>
                      <a:lnTo>
                        <a:pt x="1264" y="1260"/>
                      </a:lnTo>
                      <a:lnTo>
                        <a:pt x="1264" y="1260"/>
                      </a:lnTo>
                      <a:lnTo>
                        <a:pt x="1266" y="1250"/>
                      </a:lnTo>
                      <a:lnTo>
                        <a:pt x="1267" y="1240"/>
                      </a:lnTo>
                      <a:lnTo>
                        <a:pt x="1270" y="1219"/>
                      </a:lnTo>
                      <a:lnTo>
                        <a:pt x="1271" y="1210"/>
                      </a:lnTo>
                      <a:lnTo>
                        <a:pt x="1273" y="1201"/>
                      </a:lnTo>
                      <a:lnTo>
                        <a:pt x="1277" y="1193"/>
                      </a:lnTo>
                      <a:lnTo>
                        <a:pt x="1283" y="1183"/>
                      </a:lnTo>
                      <a:lnTo>
                        <a:pt x="1283" y="1183"/>
                      </a:lnTo>
                      <a:lnTo>
                        <a:pt x="1296" y="1194"/>
                      </a:lnTo>
                      <a:lnTo>
                        <a:pt x="1303" y="1197"/>
                      </a:lnTo>
                      <a:lnTo>
                        <a:pt x="1308" y="1198"/>
                      </a:lnTo>
                      <a:lnTo>
                        <a:pt x="1312" y="1198"/>
                      </a:lnTo>
                      <a:lnTo>
                        <a:pt x="1312" y="1198"/>
                      </a:lnTo>
                      <a:lnTo>
                        <a:pt x="1320" y="1198"/>
                      </a:lnTo>
                      <a:lnTo>
                        <a:pt x="1326" y="1196"/>
                      </a:lnTo>
                      <a:lnTo>
                        <a:pt x="1339" y="1189"/>
                      </a:lnTo>
                      <a:lnTo>
                        <a:pt x="1344" y="1186"/>
                      </a:lnTo>
                      <a:lnTo>
                        <a:pt x="1351" y="1182"/>
                      </a:lnTo>
                      <a:lnTo>
                        <a:pt x="1358" y="1180"/>
                      </a:lnTo>
                      <a:lnTo>
                        <a:pt x="1367" y="1180"/>
                      </a:lnTo>
                      <a:lnTo>
                        <a:pt x="1367" y="1180"/>
                      </a:lnTo>
                      <a:lnTo>
                        <a:pt x="1357" y="1134"/>
                      </a:lnTo>
                      <a:lnTo>
                        <a:pt x="1347" y="1086"/>
                      </a:lnTo>
                      <a:lnTo>
                        <a:pt x="1338" y="1034"/>
                      </a:lnTo>
                      <a:lnTo>
                        <a:pt x="1327" y="982"/>
                      </a:lnTo>
                      <a:lnTo>
                        <a:pt x="1327" y="982"/>
                      </a:lnTo>
                      <a:lnTo>
                        <a:pt x="1326" y="975"/>
                      </a:lnTo>
                      <a:lnTo>
                        <a:pt x="1327" y="969"/>
                      </a:lnTo>
                      <a:lnTo>
                        <a:pt x="1331" y="962"/>
                      </a:lnTo>
                      <a:lnTo>
                        <a:pt x="1335" y="956"/>
                      </a:lnTo>
                      <a:lnTo>
                        <a:pt x="1349" y="942"/>
                      </a:lnTo>
                      <a:lnTo>
                        <a:pt x="1365" y="928"/>
                      </a:lnTo>
                      <a:lnTo>
                        <a:pt x="1381" y="912"/>
                      </a:lnTo>
                      <a:lnTo>
                        <a:pt x="1389" y="904"/>
                      </a:lnTo>
                      <a:lnTo>
                        <a:pt x="1396" y="895"/>
                      </a:lnTo>
                      <a:lnTo>
                        <a:pt x="1402" y="886"/>
                      </a:lnTo>
                      <a:lnTo>
                        <a:pt x="1407" y="876"/>
                      </a:lnTo>
                      <a:lnTo>
                        <a:pt x="1410" y="867"/>
                      </a:lnTo>
                      <a:lnTo>
                        <a:pt x="1411" y="857"/>
                      </a:lnTo>
                      <a:lnTo>
                        <a:pt x="1411" y="857"/>
                      </a:lnTo>
                      <a:lnTo>
                        <a:pt x="1411" y="851"/>
                      </a:lnTo>
                      <a:lnTo>
                        <a:pt x="1410" y="844"/>
                      </a:lnTo>
                      <a:lnTo>
                        <a:pt x="1408" y="837"/>
                      </a:lnTo>
                      <a:lnTo>
                        <a:pt x="1405" y="831"/>
                      </a:lnTo>
                      <a:lnTo>
                        <a:pt x="1402" y="824"/>
                      </a:lnTo>
                      <a:lnTo>
                        <a:pt x="1398" y="819"/>
                      </a:lnTo>
                      <a:lnTo>
                        <a:pt x="1393" y="813"/>
                      </a:lnTo>
                      <a:lnTo>
                        <a:pt x="1387" y="807"/>
                      </a:lnTo>
                      <a:lnTo>
                        <a:pt x="1380" y="802"/>
                      </a:lnTo>
                      <a:lnTo>
                        <a:pt x="1373" y="798"/>
                      </a:lnTo>
                      <a:lnTo>
                        <a:pt x="1365" y="794"/>
                      </a:lnTo>
                      <a:lnTo>
                        <a:pt x="1355" y="791"/>
                      </a:lnTo>
                      <a:lnTo>
                        <a:pt x="1346" y="790"/>
                      </a:lnTo>
                      <a:lnTo>
                        <a:pt x="1334" y="789"/>
                      </a:lnTo>
                      <a:lnTo>
                        <a:pt x="1321" y="789"/>
                      </a:lnTo>
                      <a:lnTo>
                        <a:pt x="1309" y="791"/>
                      </a:lnTo>
                      <a:lnTo>
                        <a:pt x="1309" y="791"/>
                      </a:lnTo>
                      <a:lnTo>
                        <a:pt x="1287" y="793"/>
                      </a:lnTo>
                      <a:lnTo>
                        <a:pt x="1266" y="796"/>
                      </a:lnTo>
                      <a:lnTo>
                        <a:pt x="1245" y="797"/>
                      </a:lnTo>
                      <a:lnTo>
                        <a:pt x="1227" y="797"/>
                      </a:lnTo>
                      <a:lnTo>
                        <a:pt x="1191" y="796"/>
                      </a:lnTo>
                      <a:lnTo>
                        <a:pt x="1174" y="796"/>
                      </a:lnTo>
                      <a:lnTo>
                        <a:pt x="1158" y="797"/>
                      </a:lnTo>
                      <a:lnTo>
                        <a:pt x="1143" y="800"/>
                      </a:lnTo>
                      <a:lnTo>
                        <a:pt x="1128" y="804"/>
                      </a:lnTo>
                      <a:lnTo>
                        <a:pt x="1114" y="811"/>
                      </a:lnTo>
                      <a:lnTo>
                        <a:pt x="1102" y="819"/>
                      </a:lnTo>
                      <a:lnTo>
                        <a:pt x="1089" y="830"/>
                      </a:lnTo>
                      <a:lnTo>
                        <a:pt x="1076" y="845"/>
                      </a:lnTo>
                      <a:lnTo>
                        <a:pt x="1066" y="863"/>
                      </a:lnTo>
                      <a:lnTo>
                        <a:pt x="1054" y="886"/>
                      </a:lnTo>
                      <a:lnTo>
                        <a:pt x="1054" y="886"/>
                      </a:lnTo>
                      <a:lnTo>
                        <a:pt x="1046" y="895"/>
                      </a:lnTo>
                      <a:lnTo>
                        <a:pt x="1037" y="901"/>
                      </a:lnTo>
                      <a:lnTo>
                        <a:pt x="1029" y="905"/>
                      </a:lnTo>
                      <a:lnTo>
                        <a:pt x="1020" y="907"/>
                      </a:lnTo>
                      <a:lnTo>
                        <a:pt x="1012" y="908"/>
                      </a:lnTo>
                      <a:lnTo>
                        <a:pt x="1004" y="907"/>
                      </a:lnTo>
                      <a:lnTo>
                        <a:pt x="997" y="905"/>
                      </a:lnTo>
                      <a:lnTo>
                        <a:pt x="990" y="901"/>
                      </a:lnTo>
                      <a:lnTo>
                        <a:pt x="984" y="898"/>
                      </a:lnTo>
                      <a:lnTo>
                        <a:pt x="981" y="892"/>
                      </a:lnTo>
                      <a:lnTo>
                        <a:pt x="977" y="888"/>
                      </a:lnTo>
                      <a:lnTo>
                        <a:pt x="976" y="881"/>
                      </a:lnTo>
                      <a:lnTo>
                        <a:pt x="976" y="875"/>
                      </a:lnTo>
                      <a:lnTo>
                        <a:pt x="978" y="869"/>
                      </a:lnTo>
                      <a:lnTo>
                        <a:pt x="983" y="862"/>
                      </a:lnTo>
                      <a:lnTo>
                        <a:pt x="989" y="857"/>
                      </a:lnTo>
                      <a:lnTo>
                        <a:pt x="989" y="857"/>
                      </a:lnTo>
                      <a:lnTo>
                        <a:pt x="997" y="851"/>
                      </a:lnTo>
                      <a:lnTo>
                        <a:pt x="1005" y="844"/>
                      </a:lnTo>
                      <a:lnTo>
                        <a:pt x="1021" y="834"/>
                      </a:lnTo>
                      <a:lnTo>
                        <a:pt x="1036" y="823"/>
                      </a:lnTo>
                      <a:lnTo>
                        <a:pt x="1050" y="813"/>
                      </a:lnTo>
                      <a:lnTo>
                        <a:pt x="1057" y="807"/>
                      </a:lnTo>
                      <a:lnTo>
                        <a:pt x="1061" y="800"/>
                      </a:lnTo>
                      <a:lnTo>
                        <a:pt x="1067" y="793"/>
                      </a:lnTo>
                      <a:lnTo>
                        <a:pt x="1071" y="785"/>
                      </a:lnTo>
                      <a:lnTo>
                        <a:pt x="1073" y="776"/>
                      </a:lnTo>
                      <a:lnTo>
                        <a:pt x="1074" y="765"/>
                      </a:lnTo>
                      <a:lnTo>
                        <a:pt x="1074" y="753"/>
                      </a:lnTo>
                      <a:lnTo>
                        <a:pt x="1073" y="739"/>
                      </a:lnTo>
                      <a:lnTo>
                        <a:pt x="1073" y="739"/>
                      </a:lnTo>
                      <a:lnTo>
                        <a:pt x="1071" y="722"/>
                      </a:lnTo>
                      <a:lnTo>
                        <a:pt x="1067" y="707"/>
                      </a:lnTo>
                      <a:lnTo>
                        <a:pt x="1064" y="693"/>
                      </a:lnTo>
                      <a:lnTo>
                        <a:pt x="1060" y="681"/>
                      </a:lnTo>
                      <a:lnTo>
                        <a:pt x="1056" y="669"/>
                      </a:lnTo>
                      <a:lnTo>
                        <a:pt x="1050" y="660"/>
                      </a:lnTo>
                      <a:lnTo>
                        <a:pt x="1044" y="651"/>
                      </a:lnTo>
                      <a:lnTo>
                        <a:pt x="1038" y="644"/>
                      </a:lnTo>
                      <a:lnTo>
                        <a:pt x="1033" y="637"/>
                      </a:lnTo>
                      <a:lnTo>
                        <a:pt x="1026" y="631"/>
                      </a:lnTo>
                      <a:lnTo>
                        <a:pt x="1019" y="626"/>
                      </a:lnTo>
                      <a:lnTo>
                        <a:pt x="1012" y="623"/>
                      </a:lnTo>
                      <a:lnTo>
                        <a:pt x="997" y="616"/>
                      </a:lnTo>
                      <a:lnTo>
                        <a:pt x="982" y="613"/>
                      </a:lnTo>
                      <a:lnTo>
                        <a:pt x="966" y="610"/>
                      </a:lnTo>
                      <a:lnTo>
                        <a:pt x="951" y="608"/>
                      </a:lnTo>
                      <a:lnTo>
                        <a:pt x="936" y="607"/>
                      </a:lnTo>
                      <a:lnTo>
                        <a:pt x="921" y="605"/>
                      </a:lnTo>
                      <a:lnTo>
                        <a:pt x="908" y="600"/>
                      </a:lnTo>
                      <a:lnTo>
                        <a:pt x="903" y="598"/>
                      </a:lnTo>
                      <a:lnTo>
                        <a:pt x="897" y="594"/>
                      </a:lnTo>
                      <a:lnTo>
                        <a:pt x="891" y="591"/>
                      </a:lnTo>
                      <a:lnTo>
                        <a:pt x="886" y="586"/>
                      </a:lnTo>
                      <a:lnTo>
                        <a:pt x="882" y="580"/>
                      </a:lnTo>
                      <a:lnTo>
                        <a:pt x="878" y="575"/>
                      </a:lnTo>
                      <a:lnTo>
                        <a:pt x="878" y="575"/>
                      </a:lnTo>
                      <a:lnTo>
                        <a:pt x="878" y="567"/>
                      </a:lnTo>
                      <a:lnTo>
                        <a:pt x="880" y="560"/>
                      </a:lnTo>
                      <a:lnTo>
                        <a:pt x="881" y="554"/>
                      </a:lnTo>
                      <a:lnTo>
                        <a:pt x="884" y="549"/>
                      </a:lnTo>
                      <a:lnTo>
                        <a:pt x="888" y="546"/>
                      </a:lnTo>
                      <a:lnTo>
                        <a:pt x="891" y="542"/>
                      </a:lnTo>
                      <a:lnTo>
                        <a:pt x="897" y="540"/>
                      </a:lnTo>
                      <a:lnTo>
                        <a:pt x="901" y="539"/>
                      </a:lnTo>
                      <a:lnTo>
                        <a:pt x="914" y="537"/>
                      </a:lnTo>
                      <a:lnTo>
                        <a:pt x="928" y="537"/>
                      </a:lnTo>
                      <a:lnTo>
                        <a:pt x="958" y="537"/>
                      </a:lnTo>
                      <a:lnTo>
                        <a:pt x="972" y="537"/>
                      </a:lnTo>
                      <a:lnTo>
                        <a:pt x="985" y="536"/>
                      </a:lnTo>
                      <a:lnTo>
                        <a:pt x="998" y="532"/>
                      </a:lnTo>
                      <a:lnTo>
                        <a:pt x="1003" y="529"/>
                      </a:lnTo>
                      <a:lnTo>
                        <a:pt x="1007" y="525"/>
                      </a:lnTo>
                      <a:lnTo>
                        <a:pt x="1012" y="522"/>
                      </a:lnTo>
                      <a:lnTo>
                        <a:pt x="1015" y="517"/>
                      </a:lnTo>
                      <a:lnTo>
                        <a:pt x="1018" y="510"/>
                      </a:lnTo>
                      <a:lnTo>
                        <a:pt x="1019" y="503"/>
                      </a:lnTo>
                      <a:lnTo>
                        <a:pt x="1019" y="495"/>
                      </a:lnTo>
                      <a:lnTo>
                        <a:pt x="1019" y="486"/>
                      </a:lnTo>
                      <a:lnTo>
                        <a:pt x="1018" y="476"/>
                      </a:lnTo>
                      <a:lnTo>
                        <a:pt x="1014" y="463"/>
                      </a:lnTo>
                      <a:lnTo>
                        <a:pt x="1014" y="463"/>
                      </a:lnTo>
                      <a:lnTo>
                        <a:pt x="1013" y="449"/>
                      </a:lnTo>
                      <a:lnTo>
                        <a:pt x="1013" y="438"/>
                      </a:lnTo>
                      <a:lnTo>
                        <a:pt x="1013" y="427"/>
                      </a:lnTo>
                      <a:lnTo>
                        <a:pt x="1015" y="419"/>
                      </a:lnTo>
                      <a:lnTo>
                        <a:pt x="1018" y="412"/>
                      </a:lnTo>
                      <a:lnTo>
                        <a:pt x="1020" y="408"/>
                      </a:lnTo>
                      <a:lnTo>
                        <a:pt x="1025" y="403"/>
                      </a:lnTo>
                      <a:lnTo>
                        <a:pt x="1028" y="401"/>
                      </a:lnTo>
                      <a:lnTo>
                        <a:pt x="1033" y="399"/>
                      </a:lnTo>
                      <a:lnTo>
                        <a:pt x="1038" y="399"/>
                      </a:lnTo>
                      <a:lnTo>
                        <a:pt x="1049" y="399"/>
                      </a:lnTo>
                      <a:lnTo>
                        <a:pt x="1069" y="401"/>
                      </a:lnTo>
                      <a:lnTo>
                        <a:pt x="1069" y="401"/>
                      </a:lnTo>
                      <a:lnTo>
                        <a:pt x="1090" y="403"/>
                      </a:lnTo>
                      <a:lnTo>
                        <a:pt x="1106" y="403"/>
                      </a:lnTo>
                      <a:lnTo>
                        <a:pt x="1120" y="402"/>
                      </a:lnTo>
                      <a:lnTo>
                        <a:pt x="1130" y="397"/>
                      </a:lnTo>
                      <a:lnTo>
                        <a:pt x="1138" y="393"/>
                      </a:lnTo>
                      <a:lnTo>
                        <a:pt x="1144" y="387"/>
                      </a:lnTo>
                      <a:lnTo>
                        <a:pt x="1150" y="380"/>
                      </a:lnTo>
                      <a:lnTo>
                        <a:pt x="1152" y="372"/>
                      </a:lnTo>
                      <a:lnTo>
                        <a:pt x="1158" y="356"/>
                      </a:lnTo>
                      <a:lnTo>
                        <a:pt x="1163" y="342"/>
                      </a:lnTo>
                      <a:lnTo>
                        <a:pt x="1166" y="335"/>
                      </a:lnTo>
                      <a:lnTo>
                        <a:pt x="1170" y="331"/>
                      </a:lnTo>
                      <a:lnTo>
                        <a:pt x="1175" y="326"/>
                      </a:lnTo>
                      <a:lnTo>
                        <a:pt x="1183" y="324"/>
                      </a:lnTo>
                      <a:lnTo>
                        <a:pt x="1183" y="324"/>
                      </a:lnTo>
                      <a:lnTo>
                        <a:pt x="1197" y="321"/>
                      </a:lnTo>
                      <a:lnTo>
                        <a:pt x="1209" y="317"/>
                      </a:lnTo>
                      <a:lnTo>
                        <a:pt x="1220" y="310"/>
                      </a:lnTo>
                      <a:lnTo>
                        <a:pt x="1229" y="303"/>
                      </a:lnTo>
                      <a:lnTo>
                        <a:pt x="1239" y="294"/>
                      </a:lnTo>
                      <a:lnTo>
                        <a:pt x="1245" y="285"/>
                      </a:lnTo>
                      <a:lnTo>
                        <a:pt x="1252" y="274"/>
                      </a:lnTo>
                      <a:lnTo>
                        <a:pt x="1258" y="264"/>
                      </a:lnTo>
                      <a:lnTo>
                        <a:pt x="1262" y="254"/>
                      </a:lnTo>
                      <a:lnTo>
                        <a:pt x="1265" y="244"/>
                      </a:lnTo>
                      <a:lnTo>
                        <a:pt x="1266" y="234"/>
                      </a:lnTo>
                      <a:lnTo>
                        <a:pt x="1267" y="225"/>
                      </a:lnTo>
                      <a:lnTo>
                        <a:pt x="1266" y="217"/>
                      </a:lnTo>
                      <a:lnTo>
                        <a:pt x="1264" y="209"/>
                      </a:lnTo>
                      <a:lnTo>
                        <a:pt x="1262" y="203"/>
                      </a:lnTo>
                      <a:lnTo>
                        <a:pt x="1257" y="200"/>
                      </a:lnTo>
                      <a:lnTo>
                        <a:pt x="1257" y="200"/>
                      </a:lnTo>
                      <a:lnTo>
                        <a:pt x="1237" y="208"/>
                      </a:lnTo>
                      <a:lnTo>
                        <a:pt x="1229" y="211"/>
                      </a:lnTo>
                      <a:lnTo>
                        <a:pt x="1221" y="212"/>
                      </a:lnTo>
                      <a:lnTo>
                        <a:pt x="1214" y="213"/>
                      </a:lnTo>
                      <a:lnTo>
                        <a:pt x="1207" y="213"/>
                      </a:lnTo>
                      <a:lnTo>
                        <a:pt x="1202" y="213"/>
                      </a:lnTo>
                      <a:lnTo>
                        <a:pt x="1196" y="212"/>
                      </a:lnTo>
                      <a:lnTo>
                        <a:pt x="1186" y="208"/>
                      </a:lnTo>
                      <a:lnTo>
                        <a:pt x="1178" y="203"/>
                      </a:lnTo>
                      <a:lnTo>
                        <a:pt x="1170" y="196"/>
                      </a:lnTo>
                      <a:lnTo>
                        <a:pt x="1163" y="188"/>
                      </a:lnTo>
                      <a:lnTo>
                        <a:pt x="1155" y="181"/>
                      </a:lnTo>
                      <a:lnTo>
                        <a:pt x="1148" y="174"/>
                      </a:lnTo>
                      <a:lnTo>
                        <a:pt x="1140" y="168"/>
                      </a:lnTo>
                      <a:lnTo>
                        <a:pt x="1129" y="164"/>
                      </a:lnTo>
                      <a:lnTo>
                        <a:pt x="1125" y="163"/>
                      </a:lnTo>
                      <a:lnTo>
                        <a:pt x="1119" y="163"/>
                      </a:lnTo>
                      <a:lnTo>
                        <a:pt x="1113" y="163"/>
                      </a:lnTo>
                      <a:lnTo>
                        <a:pt x="1106" y="164"/>
                      </a:lnTo>
                      <a:lnTo>
                        <a:pt x="1098" y="166"/>
                      </a:lnTo>
                      <a:lnTo>
                        <a:pt x="1091" y="168"/>
                      </a:lnTo>
                      <a:lnTo>
                        <a:pt x="1073" y="178"/>
                      </a:lnTo>
                      <a:lnTo>
                        <a:pt x="1073" y="178"/>
                      </a:lnTo>
                      <a:lnTo>
                        <a:pt x="1065" y="181"/>
                      </a:lnTo>
                      <a:lnTo>
                        <a:pt x="1062" y="181"/>
                      </a:lnTo>
                      <a:lnTo>
                        <a:pt x="1061" y="181"/>
                      </a:lnTo>
                      <a:lnTo>
                        <a:pt x="1060" y="180"/>
                      </a:lnTo>
                      <a:lnTo>
                        <a:pt x="1060" y="179"/>
                      </a:lnTo>
                      <a:lnTo>
                        <a:pt x="1062" y="173"/>
                      </a:lnTo>
                      <a:lnTo>
                        <a:pt x="1072" y="155"/>
                      </a:lnTo>
                      <a:lnTo>
                        <a:pt x="1077" y="143"/>
                      </a:lnTo>
                      <a:lnTo>
                        <a:pt x="1082" y="129"/>
                      </a:lnTo>
                      <a:lnTo>
                        <a:pt x="1087" y="114"/>
                      </a:lnTo>
                      <a:lnTo>
                        <a:pt x="1088" y="98"/>
                      </a:lnTo>
                      <a:lnTo>
                        <a:pt x="1089" y="90"/>
                      </a:lnTo>
                      <a:lnTo>
                        <a:pt x="1088" y="82"/>
                      </a:lnTo>
                      <a:lnTo>
                        <a:pt x="1087" y="73"/>
                      </a:lnTo>
                      <a:lnTo>
                        <a:pt x="1084" y="65"/>
                      </a:lnTo>
                      <a:lnTo>
                        <a:pt x="1081" y="57"/>
                      </a:lnTo>
                      <a:lnTo>
                        <a:pt x="1076" y="49"/>
                      </a:lnTo>
                      <a:lnTo>
                        <a:pt x="1071" y="40"/>
                      </a:lnTo>
                      <a:lnTo>
                        <a:pt x="1064" y="32"/>
                      </a:lnTo>
                      <a:lnTo>
                        <a:pt x="1056" y="23"/>
                      </a:lnTo>
                      <a:lnTo>
                        <a:pt x="1046" y="15"/>
                      </a:lnTo>
                      <a:lnTo>
                        <a:pt x="1035" y="9"/>
                      </a:lnTo>
                      <a:lnTo>
                        <a:pt x="1022" y="0"/>
                      </a:lnTo>
                      <a:lnTo>
                        <a:pt x="1022" y="0"/>
                      </a:lnTo>
                      <a:lnTo>
                        <a:pt x="988" y="20"/>
                      </a:lnTo>
                      <a:lnTo>
                        <a:pt x="955" y="38"/>
                      </a:lnTo>
                      <a:lnTo>
                        <a:pt x="939" y="46"/>
                      </a:lnTo>
                      <a:lnTo>
                        <a:pt x="924" y="56"/>
                      </a:lnTo>
                      <a:lnTo>
                        <a:pt x="911" y="66"/>
                      </a:lnTo>
                      <a:lnTo>
                        <a:pt x="897" y="76"/>
                      </a:lnTo>
                      <a:lnTo>
                        <a:pt x="885" y="88"/>
                      </a:lnTo>
                      <a:lnTo>
                        <a:pt x="874" y="101"/>
                      </a:lnTo>
                      <a:lnTo>
                        <a:pt x="865" y="116"/>
                      </a:lnTo>
                      <a:lnTo>
                        <a:pt x="855" y="132"/>
                      </a:lnTo>
                      <a:lnTo>
                        <a:pt x="848" y="149"/>
                      </a:lnTo>
                      <a:lnTo>
                        <a:pt x="844" y="170"/>
                      </a:lnTo>
                      <a:lnTo>
                        <a:pt x="840" y="193"/>
                      </a:lnTo>
                      <a:lnTo>
                        <a:pt x="838" y="218"/>
                      </a:lnTo>
                      <a:lnTo>
                        <a:pt x="838" y="218"/>
                      </a:lnTo>
                      <a:lnTo>
                        <a:pt x="848" y="216"/>
                      </a:lnTo>
                      <a:lnTo>
                        <a:pt x="860" y="213"/>
                      </a:lnTo>
                      <a:lnTo>
                        <a:pt x="875" y="212"/>
                      </a:lnTo>
                      <a:lnTo>
                        <a:pt x="892" y="212"/>
                      </a:lnTo>
                      <a:lnTo>
                        <a:pt x="909" y="214"/>
                      </a:lnTo>
                      <a:lnTo>
                        <a:pt x="919" y="217"/>
                      </a:lnTo>
                      <a:lnTo>
                        <a:pt x="928" y="219"/>
                      </a:lnTo>
                      <a:lnTo>
                        <a:pt x="936" y="224"/>
                      </a:lnTo>
                      <a:lnTo>
                        <a:pt x="945" y="228"/>
                      </a:lnTo>
                      <a:lnTo>
                        <a:pt x="945" y="228"/>
                      </a:lnTo>
                      <a:lnTo>
                        <a:pt x="943" y="261"/>
                      </a:lnTo>
                      <a:lnTo>
                        <a:pt x="941" y="271"/>
                      </a:lnTo>
                      <a:lnTo>
                        <a:pt x="939" y="275"/>
                      </a:lnTo>
                      <a:lnTo>
                        <a:pt x="937" y="279"/>
                      </a:lnTo>
                      <a:lnTo>
                        <a:pt x="934" y="282"/>
                      </a:lnTo>
                      <a:lnTo>
                        <a:pt x="930" y="285"/>
                      </a:lnTo>
                      <a:lnTo>
                        <a:pt x="927" y="287"/>
                      </a:lnTo>
                      <a:lnTo>
                        <a:pt x="921" y="288"/>
                      </a:lnTo>
                      <a:lnTo>
                        <a:pt x="907" y="290"/>
                      </a:lnTo>
                      <a:lnTo>
                        <a:pt x="890" y="290"/>
                      </a:lnTo>
                      <a:lnTo>
                        <a:pt x="890" y="290"/>
                      </a:lnTo>
                      <a:lnTo>
                        <a:pt x="883" y="290"/>
                      </a:lnTo>
                      <a:lnTo>
                        <a:pt x="877" y="288"/>
                      </a:lnTo>
                      <a:lnTo>
                        <a:pt x="863" y="282"/>
                      </a:lnTo>
                      <a:lnTo>
                        <a:pt x="850" y="275"/>
                      </a:lnTo>
                      <a:lnTo>
                        <a:pt x="832" y="269"/>
                      </a:lnTo>
                      <a:lnTo>
                        <a:pt x="822" y="265"/>
                      </a:lnTo>
                      <a:lnTo>
                        <a:pt x="812" y="263"/>
                      </a:lnTo>
                      <a:lnTo>
                        <a:pt x="800" y="262"/>
                      </a:lnTo>
                      <a:lnTo>
                        <a:pt x="787" y="262"/>
                      </a:lnTo>
                      <a:lnTo>
                        <a:pt x="774" y="263"/>
                      </a:lnTo>
                      <a:lnTo>
                        <a:pt x="759" y="265"/>
                      </a:lnTo>
                      <a:lnTo>
                        <a:pt x="743" y="270"/>
                      </a:lnTo>
                      <a:lnTo>
                        <a:pt x="724" y="275"/>
                      </a:lnTo>
                      <a:lnTo>
                        <a:pt x="724" y="275"/>
                      </a:lnTo>
                      <a:lnTo>
                        <a:pt x="700" y="301"/>
                      </a:lnTo>
                      <a:lnTo>
                        <a:pt x="676" y="324"/>
                      </a:lnTo>
                      <a:lnTo>
                        <a:pt x="649" y="345"/>
                      </a:lnTo>
                      <a:lnTo>
                        <a:pt x="623" y="365"/>
                      </a:lnTo>
                      <a:lnTo>
                        <a:pt x="595" y="384"/>
                      </a:lnTo>
                      <a:lnTo>
                        <a:pt x="569" y="402"/>
                      </a:lnTo>
                      <a:lnTo>
                        <a:pt x="514" y="438"/>
                      </a:lnTo>
                      <a:lnTo>
                        <a:pt x="486" y="456"/>
                      </a:lnTo>
                      <a:lnTo>
                        <a:pt x="460" y="475"/>
                      </a:lnTo>
                      <a:lnTo>
                        <a:pt x="433" y="494"/>
                      </a:lnTo>
                      <a:lnTo>
                        <a:pt x="408" y="514"/>
                      </a:lnTo>
                      <a:lnTo>
                        <a:pt x="382" y="536"/>
                      </a:lnTo>
                      <a:lnTo>
                        <a:pt x="359" y="559"/>
                      </a:lnTo>
                      <a:lnTo>
                        <a:pt x="338" y="584"/>
                      </a:lnTo>
                      <a:lnTo>
                        <a:pt x="317" y="610"/>
                      </a:lnTo>
                      <a:lnTo>
                        <a:pt x="317" y="610"/>
                      </a:lnTo>
                      <a:lnTo>
                        <a:pt x="305" y="629"/>
                      </a:lnTo>
                      <a:lnTo>
                        <a:pt x="295" y="648"/>
                      </a:lnTo>
                      <a:lnTo>
                        <a:pt x="274" y="692"/>
                      </a:lnTo>
                      <a:lnTo>
                        <a:pt x="252" y="738"/>
                      </a:lnTo>
                      <a:lnTo>
                        <a:pt x="241" y="759"/>
                      </a:lnTo>
                      <a:lnTo>
                        <a:pt x="228" y="779"/>
                      </a:lnTo>
                      <a:lnTo>
                        <a:pt x="228" y="779"/>
                      </a:lnTo>
                      <a:lnTo>
                        <a:pt x="209" y="808"/>
                      </a:lnTo>
                      <a:lnTo>
                        <a:pt x="191" y="835"/>
                      </a:lnTo>
                      <a:lnTo>
                        <a:pt x="162" y="880"/>
                      </a:lnTo>
                      <a:lnTo>
                        <a:pt x="151" y="898"/>
                      </a:lnTo>
                      <a:lnTo>
                        <a:pt x="145" y="912"/>
                      </a:lnTo>
                      <a:lnTo>
                        <a:pt x="144" y="918"/>
                      </a:lnTo>
                      <a:lnTo>
                        <a:pt x="144" y="923"/>
                      </a:lnTo>
                      <a:lnTo>
                        <a:pt x="145" y="927"/>
                      </a:lnTo>
                      <a:lnTo>
                        <a:pt x="148" y="930"/>
                      </a:lnTo>
                      <a:lnTo>
                        <a:pt x="148" y="930"/>
                      </a:lnTo>
                      <a:lnTo>
                        <a:pt x="167" y="944"/>
                      </a:lnTo>
                      <a:lnTo>
                        <a:pt x="182" y="952"/>
                      </a:lnTo>
                      <a:lnTo>
                        <a:pt x="195" y="957"/>
                      </a:lnTo>
                      <a:lnTo>
                        <a:pt x="206" y="959"/>
                      </a:lnTo>
                      <a:lnTo>
                        <a:pt x="217" y="959"/>
                      </a:lnTo>
                      <a:lnTo>
                        <a:pt x="228" y="958"/>
                      </a:lnTo>
                      <a:lnTo>
                        <a:pt x="243" y="958"/>
                      </a:lnTo>
                      <a:lnTo>
                        <a:pt x="262" y="960"/>
                      </a:lnTo>
                      <a:lnTo>
                        <a:pt x="262" y="960"/>
                      </a:lnTo>
                      <a:lnTo>
                        <a:pt x="270" y="957"/>
                      </a:lnTo>
                      <a:lnTo>
                        <a:pt x="278" y="954"/>
                      </a:lnTo>
                      <a:lnTo>
                        <a:pt x="285" y="956"/>
                      </a:lnTo>
                      <a:lnTo>
                        <a:pt x="290" y="958"/>
                      </a:lnTo>
                      <a:lnTo>
                        <a:pt x="295" y="961"/>
                      </a:lnTo>
                      <a:lnTo>
                        <a:pt x="300" y="966"/>
                      </a:lnTo>
                      <a:lnTo>
                        <a:pt x="304" y="972"/>
                      </a:lnTo>
                      <a:lnTo>
                        <a:pt x="306" y="977"/>
                      </a:lnTo>
                      <a:lnTo>
                        <a:pt x="311" y="990"/>
                      </a:lnTo>
                      <a:lnTo>
                        <a:pt x="315" y="1003"/>
                      </a:lnTo>
                      <a:lnTo>
                        <a:pt x="317" y="1014"/>
                      </a:lnTo>
                      <a:lnTo>
                        <a:pt x="317" y="1014"/>
                      </a:lnTo>
                      <a:lnTo>
                        <a:pt x="312" y="1019"/>
                      </a:lnTo>
                      <a:lnTo>
                        <a:pt x="310" y="1022"/>
                      </a:lnTo>
                      <a:lnTo>
                        <a:pt x="308" y="1031"/>
                      </a:lnTo>
                      <a:lnTo>
                        <a:pt x="305" y="1041"/>
                      </a:lnTo>
                      <a:lnTo>
                        <a:pt x="302" y="1050"/>
                      </a:lnTo>
                      <a:lnTo>
                        <a:pt x="300" y="1052"/>
                      </a:lnTo>
                      <a:lnTo>
                        <a:pt x="296" y="1056"/>
                      </a:lnTo>
                      <a:lnTo>
                        <a:pt x="292" y="1057"/>
                      </a:lnTo>
                      <a:lnTo>
                        <a:pt x="286" y="1058"/>
                      </a:lnTo>
                      <a:lnTo>
                        <a:pt x="278" y="1058"/>
                      </a:lnTo>
                      <a:lnTo>
                        <a:pt x="269" y="1056"/>
                      </a:lnTo>
                      <a:lnTo>
                        <a:pt x="257" y="1052"/>
                      </a:lnTo>
                      <a:lnTo>
                        <a:pt x="243" y="1048"/>
                      </a:lnTo>
                      <a:lnTo>
                        <a:pt x="243" y="1048"/>
                      </a:lnTo>
                      <a:lnTo>
                        <a:pt x="237" y="1057"/>
                      </a:lnTo>
                      <a:lnTo>
                        <a:pt x="232" y="1064"/>
                      </a:lnTo>
                      <a:lnTo>
                        <a:pt x="225" y="1069"/>
                      </a:lnTo>
                      <a:lnTo>
                        <a:pt x="219" y="1073"/>
                      </a:lnTo>
                      <a:lnTo>
                        <a:pt x="212" y="1076"/>
                      </a:lnTo>
                      <a:lnTo>
                        <a:pt x="206" y="1079"/>
                      </a:lnTo>
                      <a:lnTo>
                        <a:pt x="199" y="1081"/>
                      </a:lnTo>
                      <a:lnTo>
                        <a:pt x="193" y="1081"/>
                      </a:lnTo>
                      <a:lnTo>
                        <a:pt x="185" y="1081"/>
                      </a:lnTo>
                      <a:lnTo>
                        <a:pt x="178" y="1079"/>
                      </a:lnTo>
                      <a:lnTo>
                        <a:pt x="163" y="1074"/>
                      </a:lnTo>
                      <a:lnTo>
                        <a:pt x="148" y="1067"/>
                      </a:lnTo>
                      <a:lnTo>
                        <a:pt x="133" y="1059"/>
                      </a:lnTo>
                      <a:lnTo>
                        <a:pt x="133" y="1059"/>
                      </a:lnTo>
                      <a:lnTo>
                        <a:pt x="127" y="1057"/>
                      </a:lnTo>
                      <a:lnTo>
                        <a:pt x="124" y="1056"/>
                      </a:lnTo>
                      <a:lnTo>
                        <a:pt x="121" y="1058"/>
                      </a:lnTo>
                      <a:lnTo>
                        <a:pt x="119" y="1061"/>
                      </a:lnTo>
                      <a:lnTo>
                        <a:pt x="119" y="1066"/>
                      </a:lnTo>
                      <a:lnTo>
                        <a:pt x="119" y="1072"/>
                      </a:lnTo>
                      <a:lnTo>
                        <a:pt x="120" y="1089"/>
                      </a:lnTo>
                      <a:lnTo>
                        <a:pt x="122" y="1109"/>
                      </a:lnTo>
                      <a:lnTo>
                        <a:pt x="124" y="1130"/>
                      </a:lnTo>
                      <a:lnTo>
                        <a:pt x="124" y="1142"/>
                      </a:lnTo>
                      <a:lnTo>
                        <a:pt x="122" y="1153"/>
                      </a:lnTo>
                      <a:lnTo>
                        <a:pt x="121" y="1165"/>
                      </a:lnTo>
                      <a:lnTo>
                        <a:pt x="118" y="1176"/>
                      </a:lnTo>
                      <a:lnTo>
                        <a:pt x="118" y="1176"/>
                      </a:lnTo>
                      <a:lnTo>
                        <a:pt x="114" y="1187"/>
                      </a:lnTo>
                      <a:lnTo>
                        <a:pt x="107" y="1197"/>
                      </a:lnTo>
                      <a:lnTo>
                        <a:pt x="101" y="1208"/>
                      </a:lnTo>
                      <a:lnTo>
                        <a:pt x="92" y="1216"/>
                      </a:lnTo>
                      <a:lnTo>
                        <a:pt x="73" y="1233"/>
                      </a:lnTo>
                      <a:lnTo>
                        <a:pt x="52" y="1249"/>
                      </a:lnTo>
                      <a:lnTo>
                        <a:pt x="43" y="1258"/>
                      </a:lnTo>
                      <a:lnTo>
                        <a:pt x="33" y="1266"/>
                      </a:lnTo>
                      <a:lnTo>
                        <a:pt x="25" y="1277"/>
                      </a:lnTo>
                      <a:lnTo>
                        <a:pt x="17" y="1287"/>
                      </a:lnTo>
                      <a:lnTo>
                        <a:pt x="10" y="1298"/>
                      </a:lnTo>
                      <a:lnTo>
                        <a:pt x="5" y="1311"/>
                      </a:lnTo>
                      <a:lnTo>
                        <a:pt x="2" y="1326"/>
                      </a:lnTo>
                      <a:lnTo>
                        <a:pt x="0" y="1341"/>
                      </a:lnTo>
                      <a:lnTo>
                        <a:pt x="0" y="1341"/>
                      </a:lnTo>
                      <a:lnTo>
                        <a:pt x="2" y="1349"/>
                      </a:lnTo>
                      <a:lnTo>
                        <a:pt x="2" y="1355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4" y="1361"/>
                      </a:lnTo>
                      <a:lnTo>
                        <a:pt x="11" y="1359"/>
                      </a:lnTo>
                      <a:lnTo>
                        <a:pt x="15" y="1359"/>
                      </a:lnTo>
                      <a:lnTo>
                        <a:pt x="23" y="1361"/>
                      </a:lnTo>
                      <a:lnTo>
                        <a:pt x="29" y="1363"/>
                      </a:lnTo>
                      <a:lnTo>
                        <a:pt x="34" y="1364"/>
                      </a:lnTo>
                      <a:lnTo>
                        <a:pt x="34" y="1364"/>
                      </a:lnTo>
                      <a:lnTo>
                        <a:pt x="42" y="1364"/>
                      </a:lnTo>
                      <a:lnTo>
                        <a:pt x="51" y="1366"/>
                      </a:lnTo>
                      <a:lnTo>
                        <a:pt x="60" y="1369"/>
                      </a:lnTo>
                      <a:lnTo>
                        <a:pt x="71" y="1372"/>
                      </a:lnTo>
                      <a:lnTo>
                        <a:pt x="92" y="1381"/>
                      </a:lnTo>
                      <a:lnTo>
                        <a:pt x="113" y="1393"/>
                      </a:lnTo>
                      <a:lnTo>
                        <a:pt x="124" y="1400"/>
                      </a:lnTo>
                      <a:lnTo>
                        <a:pt x="133" y="1407"/>
                      </a:lnTo>
                      <a:lnTo>
                        <a:pt x="141" y="1415"/>
                      </a:lnTo>
                      <a:lnTo>
                        <a:pt x="148" y="1423"/>
                      </a:lnTo>
                      <a:lnTo>
                        <a:pt x="153" y="1431"/>
                      </a:lnTo>
                      <a:lnTo>
                        <a:pt x="158" y="1439"/>
                      </a:lnTo>
                      <a:lnTo>
                        <a:pt x="162" y="1447"/>
                      </a:lnTo>
                      <a:lnTo>
                        <a:pt x="163" y="1455"/>
                      </a:lnTo>
                      <a:lnTo>
                        <a:pt x="163" y="1455"/>
                      </a:lnTo>
                      <a:lnTo>
                        <a:pt x="162" y="1468"/>
                      </a:lnTo>
                      <a:lnTo>
                        <a:pt x="159" y="1477"/>
                      </a:lnTo>
                      <a:lnTo>
                        <a:pt x="155" y="1485"/>
                      </a:lnTo>
                      <a:lnTo>
                        <a:pt x="151" y="1491"/>
                      </a:lnTo>
                      <a:lnTo>
                        <a:pt x="142" y="1500"/>
                      </a:lnTo>
                      <a:lnTo>
                        <a:pt x="138" y="1504"/>
                      </a:lnTo>
                      <a:lnTo>
                        <a:pt x="136" y="1511"/>
                      </a:lnTo>
                      <a:lnTo>
                        <a:pt x="136" y="1511"/>
                      </a:lnTo>
                      <a:lnTo>
                        <a:pt x="135" y="1516"/>
                      </a:lnTo>
                      <a:lnTo>
                        <a:pt x="134" y="1522"/>
                      </a:lnTo>
                      <a:lnTo>
                        <a:pt x="135" y="1531"/>
                      </a:lnTo>
                      <a:lnTo>
                        <a:pt x="137" y="1541"/>
                      </a:lnTo>
                      <a:lnTo>
                        <a:pt x="137" y="1546"/>
                      </a:lnTo>
                      <a:lnTo>
                        <a:pt x="136" y="1552"/>
                      </a:lnTo>
                      <a:lnTo>
                        <a:pt x="136" y="1552"/>
                      </a:lnTo>
                      <a:lnTo>
                        <a:pt x="134" y="1560"/>
                      </a:lnTo>
                      <a:lnTo>
                        <a:pt x="129" y="1567"/>
                      </a:lnTo>
                      <a:lnTo>
                        <a:pt x="121" y="1580"/>
                      </a:lnTo>
                      <a:lnTo>
                        <a:pt x="102" y="1607"/>
                      </a:lnTo>
                      <a:lnTo>
                        <a:pt x="92" y="1621"/>
                      </a:lnTo>
                      <a:lnTo>
                        <a:pt x="84" y="1634"/>
                      </a:lnTo>
                      <a:lnTo>
                        <a:pt x="82" y="1643"/>
                      </a:lnTo>
                      <a:lnTo>
                        <a:pt x="80" y="1651"/>
                      </a:lnTo>
                      <a:lnTo>
                        <a:pt x="79" y="1659"/>
                      </a:lnTo>
                      <a:lnTo>
                        <a:pt x="78" y="1668"/>
                      </a:lnTo>
                      <a:lnTo>
                        <a:pt x="78" y="1668"/>
                      </a:lnTo>
                      <a:lnTo>
                        <a:pt x="79" y="1678"/>
                      </a:lnTo>
                      <a:lnTo>
                        <a:pt x="80" y="1686"/>
                      </a:lnTo>
                      <a:lnTo>
                        <a:pt x="83" y="1692"/>
                      </a:lnTo>
                      <a:lnTo>
                        <a:pt x="88" y="1695"/>
                      </a:lnTo>
                      <a:lnTo>
                        <a:pt x="94" y="1698"/>
                      </a:lnTo>
                      <a:lnTo>
                        <a:pt x="101" y="1699"/>
                      </a:lnTo>
                      <a:lnTo>
                        <a:pt x="109" y="1699"/>
                      </a:lnTo>
                      <a:lnTo>
                        <a:pt x="118" y="1698"/>
                      </a:lnTo>
                      <a:lnTo>
                        <a:pt x="118" y="1698"/>
                      </a:lnTo>
                      <a:lnTo>
                        <a:pt x="120" y="1703"/>
                      </a:lnTo>
                      <a:lnTo>
                        <a:pt x="121" y="1708"/>
                      </a:lnTo>
                      <a:lnTo>
                        <a:pt x="122" y="1717"/>
                      </a:lnTo>
                      <a:lnTo>
                        <a:pt x="121" y="1735"/>
                      </a:lnTo>
                      <a:lnTo>
                        <a:pt x="121" y="1735"/>
                      </a:lnTo>
                      <a:lnTo>
                        <a:pt x="122" y="1739"/>
                      </a:lnTo>
                      <a:lnTo>
                        <a:pt x="126" y="1744"/>
                      </a:lnTo>
                      <a:lnTo>
                        <a:pt x="132" y="1750"/>
                      </a:lnTo>
                      <a:lnTo>
                        <a:pt x="138" y="1754"/>
                      </a:lnTo>
                      <a:lnTo>
                        <a:pt x="147" y="1758"/>
                      </a:lnTo>
                      <a:lnTo>
                        <a:pt x="156" y="1761"/>
                      </a:lnTo>
                      <a:lnTo>
                        <a:pt x="166" y="1763"/>
                      </a:lnTo>
                      <a:lnTo>
                        <a:pt x="176" y="1764"/>
                      </a:lnTo>
                      <a:lnTo>
                        <a:pt x="176" y="1764"/>
                      </a:lnTo>
                      <a:lnTo>
                        <a:pt x="183" y="1763"/>
                      </a:lnTo>
                      <a:lnTo>
                        <a:pt x="190" y="1762"/>
                      </a:lnTo>
                      <a:lnTo>
                        <a:pt x="203" y="1759"/>
                      </a:lnTo>
                      <a:lnTo>
                        <a:pt x="214" y="1755"/>
                      </a:lnTo>
                      <a:lnTo>
                        <a:pt x="221" y="1753"/>
                      </a:lnTo>
                      <a:lnTo>
                        <a:pt x="228" y="1753"/>
                      </a:lnTo>
                      <a:lnTo>
                        <a:pt x="228" y="1753"/>
                      </a:lnTo>
                      <a:lnTo>
                        <a:pt x="239" y="1754"/>
                      </a:lnTo>
                      <a:lnTo>
                        <a:pt x="247" y="1755"/>
                      </a:lnTo>
                      <a:lnTo>
                        <a:pt x="254" y="1759"/>
                      </a:lnTo>
                      <a:lnTo>
                        <a:pt x="259" y="1763"/>
                      </a:lnTo>
                      <a:lnTo>
                        <a:pt x="263" y="1768"/>
                      </a:lnTo>
                      <a:lnTo>
                        <a:pt x="266" y="1773"/>
                      </a:lnTo>
                      <a:lnTo>
                        <a:pt x="272" y="1785"/>
                      </a:lnTo>
                      <a:lnTo>
                        <a:pt x="277" y="1797"/>
                      </a:lnTo>
                      <a:lnTo>
                        <a:pt x="279" y="1802"/>
                      </a:lnTo>
                      <a:lnTo>
                        <a:pt x="281" y="1807"/>
                      </a:lnTo>
                      <a:lnTo>
                        <a:pt x="285" y="1812"/>
                      </a:lnTo>
                      <a:lnTo>
                        <a:pt x="289" y="1815"/>
                      </a:lnTo>
                      <a:lnTo>
                        <a:pt x="295" y="1819"/>
                      </a:lnTo>
                      <a:lnTo>
                        <a:pt x="302" y="1820"/>
                      </a:lnTo>
                      <a:lnTo>
                        <a:pt x="302" y="1820"/>
                      </a:lnTo>
                      <a:lnTo>
                        <a:pt x="308" y="1817"/>
                      </a:lnTo>
                      <a:lnTo>
                        <a:pt x="312" y="1816"/>
                      </a:lnTo>
                      <a:lnTo>
                        <a:pt x="320" y="1812"/>
                      </a:lnTo>
                      <a:lnTo>
                        <a:pt x="326" y="1806"/>
                      </a:lnTo>
                      <a:lnTo>
                        <a:pt x="335" y="1800"/>
                      </a:lnTo>
                      <a:lnTo>
                        <a:pt x="335" y="1800"/>
                      </a:lnTo>
                      <a:lnTo>
                        <a:pt x="342" y="1807"/>
                      </a:lnTo>
                      <a:lnTo>
                        <a:pt x="348" y="1814"/>
                      </a:lnTo>
                      <a:lnTo>
                        <a:pt x="361" y="1828"/>
                      </a:lnTo>
                      <a:lnTo>
                        <a:pt x="369" y="1835"/>
                      </a:lnTo>
                      <a:lnTo>
                        <a:pt x="377" y="1840"/>
                      </a:lnTo>
                      <a:lnTo>
                        <a:pt x="386" y="1844"/>
                      </a:lnTo>
                      <a:lnTo>
                        <a:pt x="392" y="1844"/>
                      </a:lnTo>
                      <a:lnTo>
                        <a:pt x="397" y="1845"/>
                      </a:lnTo>
                      <a:lnTo>
                        <a:pt x="397" y="1845"/>
                      </a:lnTo>
                      <a:lnTo>
                        <a:pt x="411" y="1844"/>
                      </a:lnTo>
                      <a:lnTo>
                        <a:pt x="422" y="1842"/>
                      </a:lnTo>
                      <a:lnTo>
                        <a:pt x="431" y="1837"/>
                      </a:lnTo>
                      <a:lnTo>
                        <a:pt x="438" y="1832"/>
                      </a:lnTo>
                      <a:lnTo>
                        <a:pt x="451" y="1822"/>
                      </a:lnTo>
                      <a:lnTo>
                        <a:pt x="458" y="1816"/>
                      </a:lnTo>
                      <a:lnTo>
                        <a:pt x="468" y="1812"/>
                      </a:lnTo>
                      <a:lnTo>
                        <a:pt x="468" y="1812"/>
                      </a:lnTo>
                      <a:lnTo>
                        <a:pt x="473" y="1811"/>
                      </a:lnTo>
                      <a:lnTo>
                        <a:pt x="478" y="1811"/>
                      </a:lnTo>
                      <a:lnTo>
                        <a:pt x="488" y="1812"/>
                      </a:lnTo>
                      <a:lnTo>
                        <a:pt x="499" y="1813"/>
                      </a:lnTo>
                      <a:lnTo>
                        <a:pt x="504" y="1813"/>
                      </a:lnTo>
                      <a:lnTo>
                        <a:pt x="511" y="1812"/>
                      </a:lnTo>
                      <a:lnTo>
                        <a:pt x="511" y="1812"/>
                      </a:lnTo>
                      <a:lnTo>
                        <a:pt x="517" y="1811"/>
                      </a:lnTo>
                      <a:lnTo>
                        <a:pt x="524" y="1807"/>
                      </a:lnTo>
                      <a:lnTo>
                        <a:pt x="531" y="1802"/>
                      </a:lnTo>
                      <a:lnTo>
                        <a:pt x="538" y="1797"/>
                      </a:lnTo>
                      <a:lnTo>
                        <a:pt x="550" y="1785"/>
                      </a:lnTo>
                      <a:lnTo>
                        <a:pt x="555" y="1782"/>
                      </a:lnTo>
                      <a:lnTo>
                        <a:pt x="560" y="1779"/>
                      </a:lnTo>
                      <a:lnTo>
                        <a:pt x="560" y="1779"/>
                      </a:lnTo>
                      <a:lnTo>
                        <a:pt x="565" y="1775"/>
                      </a:lnTo>
                      <a:lnTo>
                        <a:pt x="572" y="1771"/>
                      </a:lnTo>
                      <a:lnTo>
                        <a:pt x="585" y="1767"/>
                      </a:lnTo>
                      <a:lnTo>
                        <a:pt x="596" y="1763"/>
                      </a:lnTo>
                      <a:lnTo>
                        <a:pt x="608" y="1762"/>
                      </a:lnTo>
                      <a:lnTo>
                        <a:pt x="619" y="1760"/>
                      </a:lnTo>
                      <a:lnTo>
                        <a:pt x="631" y="1756"/>
                      </a:lnTo>
                      <a:lnTo>
                        <a:pt x="642" y="1751"/>
                      </a:lnTo>
                      <a:lnTo>
                        <a:pt x="648" y="1747"/>
                      </a:lnTo>
                      <a:lnTo>
                        <a:pt x="654" y="1741"/>
                      </a:lnTo>
                      <a:lnTo>
                        <a:pt x="654" y="1741"/>
                      </a:lnTo>
                      <a:lnTo>
                        <a:pt x="657" y="1739"/>
                      </a:lnTo>
                      <a:lnTo>
                        <a:pt x="661" y="1736"/>
                      </a:lnTo>
                      <a:lnTo>
                        <a:pt x="662" y="1733"/>
                      </a:lnTo>
                      <a:lnTo>
                        <a:pt x="662" y="1730"/>
                      </a:lnTo>
                      <a:lnTo>
                        <a:pt x="662" y="1721"/>
                      </a:lnTo>
                      <a:lnTo>
                        <a:pt x="662" y="1709"/>
                      </a:lnTo>
                      <a:lnTo>
                        <a:pt x="662" y="1709"/>
                      </a:lnTo>
                      <a:lnTo>
                        <a:pt x="666" y="1709"/>
                      </a:lnTo>
                      <a:lnTo>
                        <a:pt x="666" y="17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7670755" y="2311040"/>
                  <a:ext cx="770396" cy="1382246"/>
                </a:xfrm>
                <a:custGeom>
                  <a:rect b="b" l="l" r="r" t="t"/>
                  <a:pathLst>
                    <a:path extrusionOk="0" h="1748" w="941">
                      <a:moveTo>
                        <a:pt x="824" y="1737"/>
                      </a:moveTo>
                      <a:lnTo>
                        <a:pt x="824" y="1737"/>
                      </a:lnTo>
                      <a:lnTo>
                        <a:pt x="834" y="1728"/>
                      </a:lnTo>
                      <a:lnTo>
                        <a:pt x="847" y="1717"/>
                      </a:lnTo>
                      <a:lnTo>
                        <a:pt x="859" y="1703"/>
                      </a:lnTo>
                      <a:lnTo>
                        <a:pt x="872" y="1688"/>
                      </a:lnTo>
                      <a:lnTo>
                        <a:pt x="884" y="1672"/>
                      </a:lnTo>
                      <a:lnTo>
                        <a:pt x="892" y="1656"/>
                      </a:lnTo>
                      <a:lnTo>
                        <a:pt x="896" y="1648"/>
                      </a:lnTo>
                      <a:lnTo>
                        <a:pt x="899" y="1640"/>
                      </a:lnTo>
                      <a:lnTo>
                        <a:pt x="900" y="1632"/>
                      </a:lnTo>
                      <a:lnTo>
                        <a:pt x="901" y="1624"/>
                      </a:lnTo>
                      <a:lnTo>
                        <a:pt x="901" y="1624"/>
                      </a:lnTo>
                      <a:lnTo>
                        <a:pt x="900" y="1612"/>
                      </a:lnTo>
                      <a:lnTo>
                        <a:pt x="899" y="1601"/>
                      </a:lnTo>
                      <a:lnTo>
                        <a:pt x="897" y="1590"/>
                      </a:lnTo>
                      <a:lnTo>
                        <a:pt x="895" y="1581"/>
                      </a:lnTo>
                      <a:lnTo>
                        <a:pt x="889" y="1563"/>
                      </a:lnTo>
                      <a:lnTo>
                        <a:pt x="882" y="1546"/>
                      </a:lnTo>
                      <a:lnTo>
                        <a:pt x="876" y="1530"/>
                      </a:lnTo>
                      <a:lnTo>
                        <a:pt x="870" y="1514"/>
                      </a:lnTo>
                      <a:lnTo>
                        <a:pt x="865" y="1496"/>
                      </a:lnTo>
                      <a:lnTo>
                        <a:pt x="864" y="1487"/>
                      </a:lnTo>
                      <a:lnTo>
                        <a:pt x="864" y="1476"/>
                      </a:lnTo>
                      <a:lnTo>
                        <a:pt x="864" y="1476"/>
                      </a:lnTo>
                      <a:lnTo>
                        <a:pt x="865" y="1467"/>
                      </a:lnTo>
                      <a:lnTo>
                        <a:pt x="868" y="1459"/>
                      </a:lnTo>
                      <a:lnTo>
                        <a:pt x="873" y="1442"/>
                      </a:lnTo>
                      <a:lnTo>
                        <a:pt x="879" y="1423"/>
                      </a:lnTo>
                      <a:lnTo>
                        <a:pt x="881" y="1414"/>
                      </a:lnTo>
                      <a:lnTo>
                        <a:pt x="882" y="1404"/>
                      </a:lnTo>
                      <a:lnTo>
                        <a:pt x="882" y="1404"/>
                      </a:lnTo>
                      <a:lnTo>
                        <a:pt x="881" y="1395"/>
                      </a:lnTo>
                      <a:lnTo>
                        <a:pt x="880" y="1387"/>
                      </a:lnTo>
                      <a:lnTo>
                        <a:pt x="878" y="1378"/>
                      </a:lnTo>
                      <a:lnTo>
                        <a:pt x="873" y="1370"/>
                      </a:lnTo>
                      <a:lnTo>
                        <a:pt x="865" y="1354"/>
                      </a:lnTo>
                      <a:lnTo>
                        <a:pt x="855" y="1337"/>
                      </a:lnTo>
                      <a:lnTo>
                        <a:pt x="845" y="1320"/>
                      </a:lnTo>
                      <a:lnTo>
                        <a:pt x="835" y="1303"/>
                      </a:lnTo>
                      <a:lnTo>
                        <a:pt x="832" y="1293"/>
                      </a:lnTo>
                      <a:lnTo>
                        <a:pt x="830" y="1284"/>
                      </a:lnTo>
                      <a:lnTo>
                        <a:pt x="827" y="1274"/>
                      </a:lnTo>
                      <a:lnTo>
                        <a:pt x="827" y="1263"/>
                      </a:lnTo>
                      <a:lnTo>
                        <a:pt x="827" y="1263"/>
                      </a:lnTo>
                      <a:lnTo>
                        <a:pt x="827" y="1258"/>
                      </a:lnTo>
                      <a:lnTo>
                        <a:pt x="830" y="1253"/>
                      </a:lnTo>
                      <a:lnTo>
                        <a:pt x="832" y="1247"/>
                      </a:lnTo>
                      <a:lnTo>
                        <a:pt x="834" y="1243"/>
                      </a:lnTo>
                      <a:lnTo>
                        <a:pt x="842" y="1235"/>
                      </a:lnTo>
                      <a:lnTo>
                        <a:pt x="851" y="1228"/>
                      </a:lnTo>
                      <a:lnTo>
                        <a:pt x="873" y="1214"/>
                      </a:lnTo>
                      <a:lnTo>
                        <a:pt x="885" y="1208"/>
                      </a:lnTo>
                      <a:lnTo>
                        <a:pt x="894" y="1201"/>
                      </a:lnTo>
                      <a:lnTo>
                        <a:pt x="894" y="1201"/>
                      </a:lnTo>
                      <a:lnTo>
                        <a:pt x="902" y="1193"/>
                      </a:lnTo>
                      <a:lnTo>
                        <a:pt x="910" y="1184"/>
                      </a:lnTo>
                      <a:lnTo>
                        <a:pt x="916" y="1174"/>
                      </a:lnTo>
                      <a:lnTo>
                        <a:pt x="922" y="1163"/>
                      </a:lnTo>
                      <a:lnTo>
                        <a:pt x="930" y="1138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41" y="1117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8" y="1114"/>
                      </a:lnTo>
                      <a:lnTo>
                        <a:pt x="932" y="1103"/>
                      </a:lnTo>
                      <a:lnTo>
                        <a:pt x="927" y="1091"/>
                      </a:lnTo>
                      <a:lnTo>
                        <a:pt x="923" y="1075"/>
                      </a:lnTo>
                      <a:lnTo>
                        <a:pt x="919" y="1055"/>
                      </a:lnTo>
                      <a:lnTo>
                        <a:pt x="919" y="1055"/>
                      </a:lnTo>
                      <a:lnTo>
                        <a:pt x="915" y="1049"/>
                      </a:lnTo>
                      <a:lnTo>
                        <a:pt x="910" y="1046"/>
                      </a:lnTo>
                      <a:lnTo>
                        <a:pt x="903" y="1042"/>
                      </a:lnTo>
                      <a:lnTo>
                        <a:pt x="899" y="1042"/>
                      </a:lnTo>
                      <a:lnTo>
                        <a:pt x="895" y="1042"/>
                      </a:lnTo>
                      <a:lnTo>
                        <a:pt x="891" y="1044"/>
                      </a:lnTo>
                      <a:lnTo>
                        <a:pt x="885" y="1047"/>
                      </a:lnTo>
                      <a:lnTo>
                        <a:pt x="880" y="1051"/>
                      </a:lnTo>
                      <a:lnTo>
                        <a:pt x="876" y="1056"/>
                      </a:lnTo>
                      <a:lnTo>
                        <a:pt x="870" y="1063"/>
                      </a:lnTo>
                      <a:lnTo>
                        <a:pt x="864" y="1072"/>
                      </a:lnTo>
                      <a:lnTo>
                        <a:pt x="864" y="1072"/>
                      </a:lnTo>
                      <a:lnTo>
                        <a:pt x="862" y="1077"/>
                      </a:lnTo>
                      <a:lnTo>
                        <a:pt x="862" y="1082"/>
                      </a:lnTo>
                      <a:lnTo>
                        <a:pt x="862" y="1086"/>
                      </a:lnTo>
                      <a:lnTo>
                        <a:pt x="863" y="1092"/>
                      </a:lnTo>
                      <a:lnTo>
                        <a:pt x="866" y="1103"/>
                      </a:lnTo>
                      <a:lnTo>
                        <a:pt x="871" y="1115"/>
                      </a:lnTo>
                      <a:lnTo>
                        <a:pt x="873" y="1126"/>
                      </a:lnTo>
                      <a:lnTo>
                        <a:pt x="872" y="1130"/>
                      </a:lnTo>
                      <a:lnTo>
                        <a:pt x="871" y="1135"/>
                      </a:lnTo>
                      <a:lnTo>
                        <a:pt x="869" y="1137"/>
                      </a:lnTo>
                      <a:lnTo>
                        <a:pt x="864" y="1139"/>
                      </a:lnTo>
                      <a:lnTo>
                        <a:pt x="858" y="1139"/>
                      </a:lnTo>
                      <a:lnTo>
                        <a:pt x="849" y="1139"/>
                      </a:lnTo>
                      <a:lnTo>
                        <a:pt x="849" y="1139"/>
                      </a:lnTo>
                      <a:lnTo>
                        <a:pt x="845" y="1137"/>
                      </a:lnTo>
                      <a:lnTo>
                        <a:pt x="840" y="1133"/>
                      </a:lnTo>
                      <a:lnTo>
                        <a:pt x="830" y="1125"/>
                      </a:lnTo>
                      <a:lnTo>
                        <a:pt x="819" y="1114"/>
                      </a:lnTo>
                      <a:lnTo>
                        <a:pt x="808" y="1100"/>
                      </a:lnTo>
                      <a:lnTo>
                        <a:pt x="796" y="1083"/>
                      </a:lnTo>
                      <a:lnTo>
                        <a:pt x="784" y="1064"/>
                      </a:lnTo>
                      <a:lnTo>
                        <a:pt x="757" y="1024"/>
                      </a:lnTo>
                      <a:lnTo>
                        <a:pt x="731" y="980"/>
                      </a:lnTo>
                      <a:lnTo>
                        <a:pt x="703" y="937"/>
                      </a:lnTo>
                      <a:lnTo>
                        <a:pt x="690" y="917"/>
                      </a:lnTo>
                      <a:lnTo>
                        <a:pt x="677" y="899"/>
                      </a:lnTo>
                      <a:lnTo>
                        <a:pt x="664" y="881"/>
                      </a:lnTo>
                      <a:lnTo>
                        <a:pt x="651" y="868"/>
                      </a:lnTo>
                      <a:lnTo>
                        <a:pt x="651" y="868"/>
                      </a:lnTo>
                      <a:lnTo>
                        <a:pt x="644" y="860"/>
                      </a:lnTo>
                      <a:lnTo>
                        <a:pt x="640" y="851"/>
                      </a:lnTo>
                      <a:lnTo>
                        <a:pt x="636" y="845"/>
                      </a:lnTo>
                      <a:lnTo>
                        <a:pt x="634" y="838"/>
                      </a:lnTo>
                      <a:lnTo>
                        <a:pt x="634" y="831"/>
                      </a:lnTo>
                      <a:lnTo>
                        <a:pt x="635" y="825"/>
                      </a:lnTo>
                      <a:lnTo>
                        <a:pt x="637" y="819"/>
                      </a:lnTo>
                      <a:lnTo>
                        <a:pt x="640" y="815"/>
                      </a:lnTo>
                      <a:lnTo>
                        <a:pt x="644" y="810"/>
                      </a:lnTo>
                      <a:lnTo>
                        <a:pt x="650" y="805"/>
                      </a:lnTo>
                      <a:lnTo>
                        <a:pt x="656" y="802"/>
                      </a:lnTo>
                      <a:lnTo>
                        <a:pt x="663" y="799"/>
                      </a:lnTo>
                      <a:lnTo>
                        <a:pt x="678" y="794"/>
                      </a:lnTo>
                      <a:lnTo>
                        <a:pt x="696" y="790"/>
                      </a:lnTo>
                      <a:lnTo>
                        <a:pt x="696" y="790"/>
                      </a:lnTo>
                      <a:lnTo>
                        <a:pt x="697" y="782"/>
                      </a:lnTo>
                      <a:lnTo>
                        <a:pt x="698" y="775"/>
                      </a:lnTo>
                      <a:lnTo>
                        <a:pt x="697" y="769"/>
                      </a:lnTo>
                      <a:lnTo>
                        <a:pt x="695" y="763"/>
                      </a:lnTo>
                      <a:lnTo>
                        <a:pt x="690" y="756"/>
                      </a:lnTo>
                      <a:lnTo>
                        <a:pt x="685" y="750"/>
                      </a:lnTo>
                      <a:lnTo>
                        <a:pt x="666" y="735"/>
                      </a:lnTo>
                      <a:lnTo>
                        <a:pt x="666" y="735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66" y="650"/>
                      </a:lnTo>
                      <a:lnTo>
                        <a:pt x="670" y="645"/>
                      </a:lnTo>
                      <a:lnTo>
                        <a:pt x="673" y="643"/>
                      </a:lnTo>
                      <a:lnTo>
                        <a:pt x="677" y="642"/>
                      </a:lnTo>
                      <a:lnTo>
                        <a:pt x="681" y="644"/>
                      </a:lnTo>
                      <a:lnTo>
                        <a:pt x="686" y="648"/>
                      </a:lnTo>
                      <a:lnTo>
                        <a:pt x="691" y="652"/>
                      </a:lnTo>
                      <a:lnTo>
                        <a:pt x="702" y="664"/>
                      </a:lnTo>
                      <a:lnTo>
                        <a:pt x="713" y="677"/>
                      </a:lnTo>
                      <a:lnTo>
                        <a:pt x="724" y="689"/>
                      </a:lnTo>
                      <a:lnTo>
                        <a:pt x="729" y="694"/>
                      </a:lnTo>
                      <a:lnTo>
                        <a:pt x="734" y="698"/>
                      </a:lnTo>
                      <a:lnTo>
                        <a:pt x="739" y="701"/>
                      </a:lnTo>
                      <a:lnTo>
                        <a:pt x="743" y="702"/>
                      </a:lnTo>
                      <a:lnTo>
                        <a:pt x="743" y="702"/>
                      </a:lnTo>
                      <a:lnTo>
                        <a:pt x="750" y="700"/>
                      </a:lnTo>
                      <a:lnTo>
                        <a:pt x="752" y="697"/>
                      </a:lnTo>
                      <a:lnTo>
                        <a:pt x="754" y="695"/>
                      </a:lnTo>
                      <a:lnTo>
                        <a:pt x="755" y="689"/>
                      </a:lnTo>
                      <a:lnTo>
                        <a:pt x="755" y="683"/>
                      </a:lnTo>
                      <a:lnTo>
                        <a:pt x="751" y="675"/>
                      </a:lnTo>
                      <a:lnTo>
                        <a:pt x="748" y="668"/>
                      </a:lnTo>
                      <a:lnTo>
                        <a:pt x="736" y="650"/>
                      </a:lnTo>
                      <a:lnTo>
                        <a:pt x="723" y="631"/>
                      </a:lnTo>
                      <a:lnTo>
                        <a:pt x="709" y="612"/>
                      </a:lnTo>
                      <a:lnTo>
                        <a:pt x="704" y="602"/>
                      </a:lnTo>
                      <a:lnTo>
                        <a:pt x="700" y="593"/>
                      </a:lnTo>
                      <a:lnTo>
                        <a:pt x="696" y="584"/>
                      </a:lnTo>
                      <a:lnTo>
                        <a:pt x="696" y="576"/>
                      </a:lnTo>
                      <a:lnTo>
                        <a:pt x="696" y="576"/>
                      </a:lnTo>
                      <a:lnTo>
                        <a:pt x="696" y="558"/>
                      </a:lnTo>
                      <a:lnTo>
                        <a:pt x="698" y="541"/>
                      </a:lnTo>
                      <a:lnTo>
                        <a:pt x="701" y="525"/>
                      </a:lnTo>
                      <a:lnTo>
                        <a:pt x="704" y="511"/>
                      </a:lnTo>
                      <a:lnTo>
                        <a:pt x="709" y="498"/>
                      </a:lnTo>
                      <a:lnTo>
                        <a:pt x="713" y="486"/>
                      </a:lnTo>
                      <a:lnTo>
                        <a:pt x="719" y="475"/>
                      </a:lnTo>
                      <a:lnTo>
                        <a:pt x="725" y="467"/>
                      </a:lnTo>
                      <a:lnTo>
                        <a:pt x="732" y="459"/>
                      </a:lnTo>
                      <a:lnTo>
                        <a:pt x="739" y="451"/>
                      </a:lnTo>
                      <a:lnTo>
                        <a:pt x="747" y="445"/>
                      </a:lnTo>
                      <a:lnTo>
                        <a:pt x="754" y="441"/>
                      </a:lnTo>
                      <a:lnTo>
                        <a:pt x="762" y="436"/>
                      </a:lnTo>
                      <a:lnTo>
                        <a:pt x="770" y="433"/>
                      </a:lnTo>
                      <a:lnTo>
                        <a:pt x="786" y="427"/>
                      </a:lnTo>
                      <a:lnTo>
                        <a:pt x="802" y="423"/>
                      </a:lnTo>
                      <a:lnTo>
                        <a:pt x="817" y="422"/>
                      </a:lnTo>
                      <a:lnTo>
                        <a:pt x="843" y="421"/>
                      </a:lnTo>
                      <a:lnTo>
                        <a:pt x="853" y="421"/>
                      </a:lnTo>
                      <a:lnTo>
                        <a:pt x="859" y="421"/>
                      </a:lnTo>
                      <a:lnTo>
                        <a:pt x="861" y="420"/>
                      </a:lnTo>
                      <a:lnTo>
                        <a:pt x="862" y="419"/>
                      </a:lnTo>
                      <a:lnTo>
                        <a:pt x="862" y="416"/>
                      </a:lnTo>
                      <a:lnTo>
                        <a:pt x="861" y="415"/>
                      </a:lnTo>
                      <a:lnTo>
                        <a:pt x="861" y="415"/>
                      </a:lnTo>
                      <a:lnTo>
                        <a:pt x="853" y="404"/>
                      </a:lnTo>
                      <a:lnTo>
                        <a:pt x="845" y="391"/>
                      </a:lnTo>
                      <a:lnTo>
                        <a:pt x="836" y="376"/>
                      </a:lnTo>
                      <a:lnTo>
                        <a:pt x="827" y="359"/>
                      </a:lnTo>
                      <a:lnTo>
                        <a:pt x="810" y="319"/>
                      </a:lnTo>
                      <a:lnTo>
                        <a:pt x="790" y="270"/>
                      </a:lnTo>
                      <a:lnTo>
                        <a:pt x="771" y="214"/>
                      </a:lnTo>
                      <a:lnTo>
                        <a:pt x="751" y="151"/>
                      </a:lnTo>
                      <a:lnTo>
                        <a:pt x="731" y="78"/>
                      </a:lnTo>
                      <a:lnTo>
                        <a:pt x="710" y="0"/>
                      </a:lnTo>
                      <a:lnTo>
                        <a:pt x="710" y="0"/>
                      </a:lnTo>
                      <a:lnTo>
                        <a:pt x="701" y="0"/>
                      </a:lnTo>
                      <a:lnTo>
                        <a:pt x="693" y="2"/>
                      </a:lnTo>
                      <a:lnTo>
                        <a:pt x="686" y="6"/>
                      </a:lnTo>
                      <a:lnTo>
                        <a:pt x="679" y="9"/>
                      </a:lnTo>
                      <a:lnTo>
                        <a:pt x="666" y="16"/>
                      </a:lnTo>
                      <a:lnTo>
                        <a:pt x="659" y="18"/>
                      </a:lnTo>
                      <a:lnTo>
                        <a:pt x="651" y="18"/>
                      </a:lnTo>
                      <a:lnTo>
                        <a:pt x="651" y="18"/>
                      </a:lnTo>
                      <a:lnTo>
                        <a:pt x="647" y="18"/>
                      </a:lnTo>
                      <a:lnTo>
                        <a:pt x="642" y="17"/>
                      </a:lnTo>
                      <a:lnTo>
                        <a:pt x="635" y="14"/>
                      </a:lnTo>
                      <a:lnTo>
                        <a:pt x="622" y="3"/>
                      </a:lnTo>
                      <a:lnTo>
                        <a:pt x="622" y="3"/>
                      </a:lnTo>
                      <a:lnTo>
                        <a:pt x="616" y="13"/>
                      </a:lnTo>
                      <a:lnTo>
                        <a:pt x="612" y="21"/>
                      </a:lnTo>
                      <a:lnTo>
                        <a:pt x="610" y="30"/>
                      </a:lnTo>
                      <a:lnTo>
                        <a:pt x="609" y="39"/>
                      </a:lnTo>
                      <a:lnTo>
                        <a:pt x="606" y="60"/>
                      </a:lnTo>
                      <a:lnTo>
                        <a:pt x="605" y="70"/>
                      </a:lnTo>
                      <a:lnTo>
                        <a:pt x="603" y="80"/>
                      </a:lnTo>
                      <a:lnTo>
                        <a:pt x="603" y="80"/>
                      </a:lnTo>
                      <a:lnTo>
                        <a:pt x="598" y="93"/>
                      </a:lnTo>
                      <a:lnTo>
                        <a:pt x="594" y="105"/>
                      </a:lnTo>
                      <a:lnTo>
                        <a:pt x="584" y="128"/>
                      </a:lnTo>
                      <a:lnTo>
                        <a:pt x="580" y="139"/>
                      </a:lnTo>
                      <a:lnTo>
                        <a:pt x="576" y="152"/>
                      </a:lnTo>
                      <a:lnTo>
                        <a:pt x="574" y="166"/>
                      </a:lnTo>
                      <a:lnTo>
                        <a:pt x="574" y="181"/>
                      </a:lnTo>
                      <a:lnTo>
                        <a:pt x="574" y="181"/>
                      </a:lnTo>
                      <a:lnTo>
                        <a:pt x="574" y="216"/>
                      </a:lnTo>
                      <a:lnTo>
                        <a:pt x="574" y="216"/>
                      </a:lnTo>
                      <a:lnTo>
                        <a:pt x="573" y="228"/>
                      </a:lnTo>
                      <a:lnTo>
                        <a:pt x="569" y="238"/>
                      </a:lnTo>
                      <a:lnTo>
                        <a:pt x="565" y="245"/>
                      </a:lnTo>
                      <a:lnTo>
                        <a:pt x="559" y="252"/>
                      </a:lnTo>
                      <a:lnTo>
                        <a:pt x="552" y="257"/>
                      </a:lnTo>
                      <a:lnTo>
                        <a:pt x="544" y="260"/>
                      </a:lnTo>
                      <a:lnTo>
                        <a:pt x="535" y="262"/>
                      </a:lnTo>
                      <a:lnTo>
                        <a:pt x="525" y="265"/>
                      </a:lnTo>
                      <a:lnTo>
                        <a:pt x="504" y="267"/>
                      </a:lnTo>
                      <a:lnTo>
                        <a:pt x="482" y="269"/>
                      </a:lnTo>
                      <a:lnTo>
                        <a:pt x="462" y="273"/>
                      </a:lnTo>
                      <a:lnTo>
                        <a:pt x="453" y="275"/>
                      </a:lnTo>
                      <a:lnTo>
                        <a:pt x="445" y="280"/>
                      </a:lnTo>
                      <a:lnTo>
                        <a:pt x="445" y="280"/>
                      </a:lnTo>
                      <a:lnTo>
                        <a:pt x="421" y="299"/>
                      </a:lnTo>
                      <a:lnTo>
                        <a:pt x="413" y="304"/>
                      </a:lnTo>
                      <a:lnTo>
                        <a:pt x="405" y="308"/>
                      </a:lnTo>
                      <a:lnTo>
                        <a:pt x="397" y="312"/>
                      </a:lnTo>
                      <a:lnTo>
                        <a:pt x="390" y="313"/>
                      </a:lnTo>
                      <a:lnTo>
                        <a:pt x="390" y="313"/>
                      </a:lnTo>
                      <a:lnTo>
                        <a:pt x="382" y="312"/>
                      </a:lnTo>
                      <a:lnTo>
                        <a:pt x="374" y="308"/>
                      </a:lnTo>
                      <a:lnTo>
                        <a:pt x="368" y="303"/>
                      </a:lnTo>
                      <a:lnTo>
                        <a:pt x="364" y="296"/>
                      </a:lnTo>
                      <a:lnTo>
                        <a:pt x="359" y="288"/>
                      </a:lnTo>
                      <a:lnTo>
                        <a:pt x="357" y="278"/>
                      </a:lnTo>
                      <a:lnTo>
                        <a:pt x="352" y="259"/>
                      </a:lnTo>
                      <a:lnTo>
                        <a:pt x="347" y="239"/>
                      </a:lnTo>
                      <a:lnTo>
                        <a:pt x="345" y="230"/>
                      </a:lnTo>
                      <a:lnTo>
                        <a:pt x="343" y="222"/>
                      </a:lnTo>
                      <a:lnTo>
                        <a:pt x="339" y="215"/>
                      </a:lnTo>
                      <a:lnTo>
                        <a:pt x="335" y="211"/>
                      </a:lnTo>
                      <a:lnTo>
                        <a:pt x="330" y="207"/>
                      </a:lnTo>
                      <a:lnTo>
                        <a:pt x="323" y="206"/>
                      </a:lnTo>
                      <a:lnTo>
                        <a:pt x="323" y="206"/>
                      </a:lnTo>
                      <a:lnTo>
                        <a:pt x="315" y="207"/>
                      </a:lnTo>
                      <a:lnTo>
                        <a:pt x="308" y="209"/>
                      </a:lnTo>
                      <a:lnTo>
                        <a:pt x="303" y="214"/>
                      </a:lnTo>
                      <a:lnTo>
                        <a:pt x="298" y="220"/>
                      </a:lnTo>
                      <a:lnTo>
                        <a:pt x="288" y="230"/>
                      </a:lnTo>
                      <a:lnTo>
                        <a:pt x="283" y="236"/>
                      </a:lnTo>
                      <a:lnTo>
                        <a:pt x="276" y="239"/>
                      </a:lnTo>
                      <a:lnTo>
                        <a:pt x="276" y="239"/>
                      </a:lnTo>
                      <a:lnTo>
                        <a:pt x="253" y="246"/>
                      </a:lnTo>
                      <a:lnTo>
                        <a:pt x="231" y="254"/>
                      </a:lnTo>
                      <a:lnTo>
                        <a:pt x="210" y="262"/>
                      </a:lnTo>
                      <a:lnTo>
                        <a:pt x="192" y="273"/>
                      </a:lnTo>
                      <a:lnTo>
                        <a:pt x="175" y="284"/>
                      </a:lnTo>
                      <a:lnTo>
                        <a:pt x="159" y="299"/>
                      </a:lnTo>
                      <a:lnTo>
                        <a:pt x="144" y="315"/>
                      </a:lnTo>
                      <a:lnTo>
                        <a:pt x="129" y="335"/>
                      </a:lnTo>
                      <a:lnTo>
                        <a:pt x="129" y="335"/>
                      </a:lnTo>
                      <a:lnTo>
                        <a:pt x="122" y="344"/>
                      </a:lnTo>
                      <a:lnTo>
                        <a:pt x="114" y="353"/>
                      </a:lnTo>
                      <a:lnTo>
                        <a:pt x="106" y="361"/>
                      </a:lnTo>
                      <a:lnTo>
                        <a:pt x="97" y="369"/>
                      </a:lnTo>
                      <a:lnTo>
                        <a:pt x="77" y="383"/>
                      </a:lnTo>
                      <a:lnTo>
                        <a:pt x="55" y="400"/>
                      </a:lnTo>
                      <a:lnTo>
                        <a:pt x="55" y="400"/>
                      </a:lnTo>
                      <a:lnTo>
                        <a:pt x="54" y="405"/>
                      </a:lnTo>
                      <a:lnTo>
                        <a:pt x="53" y="410"/>
                      </a:lnTo>
                      <a:lnTo>
                        <a:pt x="54" y="420"/>
                      </a:lnTo>
                      <a:lnTo>
                        <a:pt x="54" y="425"/>
                      </a:lnTo>
                      <a:lnTo>
                        <a:pt x="54" y="430"/>
                      </a:lnTo>
                      <a:lnTo>
                        <a:pt x="52" y="434"/>
                      </a:lnTo>
                      <a:lnTo>
                        <a:pt x="48" y="437"/>
                      </a:lnTo>
                      <a:lnTo>
                        <a:pt x="48" y="437"/>
                      </a:lnTo>
                      <a:lnTo>
                        <a:pt x="38" y="444"/>
                      </a:lnTo>
                      <a:lnTo>
                        <a:pt x="29" y="448"/>
                      </a:lnTo>
                      <a:lnTo>
                        <a:pt x="21" y="451"/>
                      </a:lnTo>
                      <a:lnTo>
                        <a:pt x="14" y="454"/>
                      </a:lnTo>
                      <a:lnTo>
                        <a:pt x="11" y="456"/>
                      </a:lnTo>
                      <a:lnTo>
                        <a:pt x="8" y="459"/>
                      </a:lnTo>
                      <a:lnTo>
                        <a:pt x="6" y="463"/>
                      </a:lnTo>
                      <a:lnTo>
                        <a:pt x="5" y="466"/>
                      </a:lnTo>
                      <a:lnTo>
                        <a:pt x="2" y="479"/>
                      </a:lnTo>
                      <a:lnTo>
                        <a:pt x="1" y="496"/>
                      </a:lnTo>
                      <a:lnTo>
                        <a:pt x="1" y="496"/>
                      </a:lnTo>
                      <a:lnTo>
                        <a:pt x="1" y="505"/>
                      </a:lnTo>
                      <a:lnTo>
                        <a:pt x="0" y="514"/>
                      </a:lnTo>
                      <a:lnTo>
                        <a:pt x="0" y="522"/>
                      </a:lnTo>
                      <a:lnTo>
                        <a:pt x="0" y="526"/>
                      </a:lnTo>
                      <a:lnTo>
                        <a:pt x="1" y="529"/>
                      </a:lnTo>
                      <a:lnTo>
                        <a:pt x="1" y="529"/>
                      </a:lnTo>
                      <a:lnTo>
                        <a:pt x="6" y="530"/>
                      </a:lnTo>
                      <a:lnTo>
                        <a:pt x="13" y="530"/>
                      </a:lnTo>
                      <a:lnTo>
                        <a:pt x="26" y="530"/>
                      </a:lnTo>
                      <a:lnTo>
                        <a:pt x="42" y="530"/>
                      </a:lnTo>
                      <a:lnTo>
                        <a:pt x="55" y="533"/>
                      </a:lnTo>
                      <a:lnTo>
                        <a:pt x="55" y="533"/>
                      </a:lnTo>
                      <a:lnTo>
                        <a:pt x="59" y="534"/>
                      </a:lnTo>
                      <a:lnTo>
                        <a:pt x="61" y="536"/>
                      </a:lnTo>
                      <a:lnTo>
                        <a:pt x="64" y="541"/>
                      </a:lnTo>
                      <a:lnTo>
                        <a:pt x="67" y="548"/>
                      </a:lnTo>
                      <a:lnTo>
                        <a:pt x="67" y="555"/>
                      </a:lnTo>
                      <a:lnTo>
                        <a:pt x="64" y="570"/>
                      </a:lnTo>
                      <a:lnTo>
                        <a:pt x="63" y="584"/>
                      </a:lnTo>
                      <a:lnTo>
                        <a:pt x="63" y="584"/>
                      </a:lnTo>
                      <a:lnTo>
                        <a:pt x="64" y="588"/>
                      </a:lnTo>
                      <a:lnTo>
                        <a:pt x="65" y="591"/>
                      </a:lnTo>
                      <a:lnTo>
                        <a:pt x="70" y="597"/>
                      </a:lnTo>
                      <a:lnTo>
                        <a:pt x="77" y="601"/>
                      </a:lnTo>
                      <a:lnTo>
                        <a:pt x="84" y="603"/>
                      </a:lnTo>
                      <a:lnTo>
                        <a:pt x="92" y="605"/>
                      </a:lnTo>
                      <a:lnTo>
                        <a:pt x="101" y="605"/>
                      </a:lnTo>
                      <a:lnTo>
                        <a:pt x="118" y="606"/>
                      </a:lnTo>
                      <a:lnTo>
                        <a:pt x="118" y="606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4" y="662"/>
                      </a:lnTo>
                      <a:lnTo>
                        <a:pt x="185" y="672"/>
                      </a:lnTo>
                      <a:lnTo>
                        <a:pt x="186" y="680"/>
                      </a:lnTo>
                      <a:lnTo>
                        <a:pt x="187" y="687"/>
                      </a:lnTo>
                      <a:lnTo>
                        <a:pt x="190" y="693"/>
                      </a:lnTo>
                      <a:lnTo>
                        <a:pt x="193" y="697"/>
                      </a:lnTo>
                      <a:lnTo>
                        <a:pt x="197" y="702"/>
                      </a:lnTo>
                      <a:lnTo>
                        <a:pt x="201" y="704"/>
                      </a:lnTo>
                      <a:lnTo>
                        <a:pt x="207" y="706"/>
                      </a:lnTo>
                      <a:lnTo>
                        <a:pt x="217" y="709"/>
                      </a:lnTo>
                      <a:lnTo>
                        <a:pt x="231" y="710"/>
                      </a:lnTo>
                      <a:lnTo>
                        <a:pt x="245" y="711"/>
                      </a:lnTo>
                      <a:lnTo>
                        <a:pt x="261" y="713"/>
                      </a:lnTo>
                      <a:lnTo>
                        <a:pt x="261" y="713"/>
                      </a:lnTo>
                      <a:lnTo>
                        <a:pt x="268" y="715"/>
                      </a:lnTo>
                      <a:lnTo>
                        <a:pt x="274" y="717"/>
                      </a:lnTo>
                      <a:lnTo>
                        <a:pt x="278" y="721"/>
                      </a:lnTo>
                      <a:lnTo>
                        <a:pt x="282" y="726"/>
                      </a:lnTo>
                      <a:lnTo>
                        <a:pt x="285" y="732"/>
                      </a:lnTo>
                      <a:lnTo>
                        <a:pt x="288" y="738"/>
                      </a:lnTo>
                      <a:lnTo>
                        <a:pt x="292" y="751"/>
                      </a:lnTo>
                      <a:lnTo>
                        <a:pt x="296" y="764"/>
                      </a:lnTo>
                      <a:lnTo>
                        <a:pt x="299" y="775"/>
                      </a:lnTo>
                      <a:lnTo>
                        <a:pt x="301" y="780"/>
                      </a:lnTo>
                      <a:lnTo>
                        <a:pt x="304" y="784"/>
                      </a:lnTo>
                      <a:lnTo>
                        <a:pt x="306" y="786"/>
                      </a:lnTo>
                      <a:lnTo>
                        <a:pt x="309" y="787"/>
                      </a:lnTo>
                      <a:lnTo>
                        <a:pt x="309" y="787"/>
                      </a:lnTo>
                      <a:lnTo>
                        <a:pt x="314" y="786"/>
                      </a:lnTo>
                      <a:lnTo>
                        <a:pt x="317" y="785"/>
                      </a:lnTo>
                      <a:lnTo>
                        <a:pt x="323" y="781"/>
                      </a:lnTo>
                      <a:lnTo>
                        <a:pt x="328" y="777"/>
                      </a:lnTo>
                      <a:lnTo>
                        <a:pt x="331" y="775"/>
                      </a:lnTo>
                      <a:lnTo>
                        <a:pt x="335" y="775"/>
                      </a:lnTo>
                      <a:lnTo>
                        <a:pt x="335" y="775"/>
                      </a:lnTo>
                      <a:lnTo>
                        <a:pt x="336" y="779"/>
                      </a:lnTo>
                      <a:lnTo>
                        <a:pt x="337" y="784"/>
                      </a:lnTo>
                      <a:lnTo>
                        <a:pt x="341" y="787"/>
                      </a:lnTo>
                      <a:lnTo>
                        <a:pt x="344" y="790"/>
                      </a:lnTo>
                      <a:lnTo>
                        <a:pt x="347" y="793"/>
                      </a:lnTo>
                      <a:lnTo>
                        <a:pt x="352" y="795"/>
                      </a:lnTo>
                      <a:lnTo>
                        <a:pt x="357" y="796"/>
                      </a:lnTo>
                      <a:lnTo>
                        <a:pt x="361" y="797"/>
                      </a:lnTo>
                      <a:lnTo>
                        <a:pt x="361" y="797"/>
                      </a:lnTo>
                      <a:lnTo>
                        <a:pt x="366" y="796"/>
                      </a:lnTo>
                      <a:lnTo>
                        <a:pt x="372" y="795"/>
                      </a:lnTo>
                      <a:lnTo>
                        <a:pt x="376" y="792"/>
                      </a:lnTo>
                      <a:lnTo>
                        <a:pt x="381" y="789"/>
                      </a:lnTo>
                      <a:lnTo>
                        <a:pt x="388" y="781"/>
                      </a:lnTo>
                      <a:lnTo>
                        <a:pt x="393" y="775"/>
                      </a:lnTo>
                      <a:lnTo>
                        <a:pt x="393" y="775"/>
                      </a:lnTo>
                      <a:lnTo>
                        <a:pt x="389" y="764"/>
                      </a:lnTo>
                      <a:lnTo>
                        <a:pt x="383" y="754"/>
                      </a:lnTo>
                      <a:lnTo>
                        <a:pt x="376" y="743"/>
                      </a:lnTo>
                      <a:lnTo>
                        <a:pt x="367" y="734"/>
                      </a:lnTo>
                      <a:lnTo>
                        <a:pt x="359" y="725"/>
                      </a:lnTo>
                      <a:lnTo>
                        <a:pt x="350" y="718"/>
                      </a:lnTo>
                      <a:lnTo>
                        <a:pt x="330" y="703"/>
                      </a:lnTo>
                      <a:lnTo>
                        <a:pt x="313" y="693"/>
                      </a:lnTo>
                      <a:lnTo>
                        <a:pt x="298" y="685"/>
                      </a:lnTo>
                      <a:lnTo>
                        <a:pt x="288" y="679"/>
                      </a:lnTo>
                      <a:lnTo>
                        <a:pt x="284" y="675"/>
                      </a:lnTo>
                      <a:lnTo>
                        <a:pt x="284" y="675"/>
                      </a:lnTo>
                      <a:lnTo>
                        <a:pt x="284" y="670"/>
                      </a:lnTo>
                      <a:lnTo>
                        <a:pt x="285" y="662"/>
                      </a:lnTo>
                      <a:lnTo>
                        <a:pt x="291" y="643"/>
                      </a:lnTo>
                      <a:lnTo>
                        <a:pt x="299" y="621"/>
                      </a:lnTo>
                      <a:lnTo>
                        <a:pt x="309" y="599"/>
                      </a:lnTo>
                      <a:lnTo>
                        <a:pt x="316" y="589"/>
                      </a:lnTo>
                      <a:lnTo>
                        <a:pt x="323" y="580"/>
                      </a:lnTo>
                      <a:lnTo>
                        <a:pt x="330" y="571"/>
                      </a:lnTo>
                      <a:lnTo>
                        <a:pt x="338" y="564"/>
                      </a:lnTo>
                      <a:lnTo>
                        <a:pt x="346" y="557"/>
                      </a:lnTo>
                      <a:lnTo>
                        <a:pt x="354" y="553"/>
                      </a:lnTo>
                      <a:lnTo>
                        <a:pt x="364" y="551"/>
                      </a:lnTo>
                      <a:lnTo>
                        <a:pt x="372" y="551"/>
                      </a:lnTo>
                      <a:lnTo>
                        <a:pt x="372" y="551"/>
                      </a:lnTo>
                      <a:lnTo>
                        <a:pt x="366" y="566"/>
                      </a:lnTo>
                      <a:lnTo>
                        <a:pt x="360" y="579"/>
                      </a:lnTo>
                      <a:lnTo>
                        <a:pt x="357" y="593"/>
                      </a:lnTo>
                      <a:lnTo>
                        <a:pt x="354" y="604"/>
                      </a:lnTo>
                      <a:lnTo>
                        <a:pt x="353" y="616"/>
                      </a:lnTo>
                      <a:lnTo>
                        <a:pt x="353" y="626"/>
                      </a:lnTo>
                      <a:lnTo>
                        <a:pt x="354" y="636"/>
                      </a:lnTo>
                      <a:lnTo>
                        <a:pt x="357" y="647"/>
                      </a:lnTo>
                      <a:lnTo>
                        <a:pt x="359" y="655"/>
                      </a:lnTo>
                      <a:lnTo>
                        <a:pt x="362" y="664"/>
                      </a:lnTo>
                      <a:lnTo>
                        <a:pt x="367" y="672"/>
                      </a:lnTo>
                      <a:lnTo>
                        <a:pt x="372" y="679"/>
                      </a:lnTo>
                      <a:lnTo>
                        <a:pt x="384" y="693"/>
                      </a:lnTo>
                      <a:lnTo>
                        <a:pt x="397" y="705"/>
                      </a:lnTo>
                      <a:lnTo>
                        <a:pt x="412" y="716"/>
                      </a:lnTo>
                      <a:lnTo>
                        <a:pt x="428" y="726"/>
                      </a:lnTo>
                      <a:lnTo>
                        <a:pt x="457" y="743"/>
                      </a:lnTo>
                      <a:lnTo>
                        <a:pt x="471" y="752"/>
                      </a:lnTo>
                      <a:lnTo>
                        <a:pt x="482" y="761"/>
                      </a:lnTo>
                      <a:lnTo>
                        <a:pt x="491" y="770"/>
                      </a:lnTo>
                      <a:lnTo>
                        <a:pt x="495" y="774"/>
                      </a:lnTo>
                      <a:lnTo>
                        <a:pt x="497" y="779"/>
                      </a:lnTo>
                      <a:lnTo>
                        <a:pt x="497" y="779"/>
                      </a:lnTo>
                      <a:lnTo>
                        <a:pt x="505" y="800"/>
                      </a:lnTo>
                      <a:lnTo>
                        <a:pt x="510" y="818"/>
                      </a:lnTo>
                      <a:lnTo>
                        <a:pt x="514" y="836"/>
                      </a:lnTo>
                      <a:lnTo>
                        <a:pt x="517" y="853"/>
                      </a:lnTo>
                      <a:lnTo>
                        <a:pt x="519" y="870"/>
                      </a:lnTo>
                      <a:lnTo>
                        <a:pt x="520" y="886"/>
                      </a:lnTo>
                      <a:lnTo>
                        <a:pt x="521" y="918"/>
                      </a:lnTo>
                      <a:lnTo>
                        <a:pt x="521" y="935"/>
                      </a:lnTo>
                      <a:lnTo>
                        <a:pt x="523" y="954"/>
                      </a:lnTo>
                      <a:lnTo>
                        <a:pt x="526" y="973"/>
                      </a:lnTo>
                      <a:lnTo>
                        <a:pt x="530" y="995"/>
                      </a:lnTo>
                      <a:lnTo>
                        <a:pt x="536" y="1018"/>
                      </a:lnTo>
                      <a:lnTo>
                        <a:pt x="543" y="1044"/>
                      </a:lnTo>
                      <a:lnTo>
                        <a:pt x="553" y="1071"/>
                      </a:lnTo>
                      <a:lnTo>
                        <a:pt x="567" y="1102"/>
                      </a:lnTo>
                      <a:lnTo>
                        <a:pt x="567" y="1102"/>
                      </a:lnTo>
                      <a:lnTo>
                        <a:pt x="575" y="1121"/>
                      </a:lnTo>
                      <a:lnTo>
                        <a:pt x="584" y="1143"/>
                      </a:lnTo>
                      <a:lnTo>
                        <a:pt x="603" y="1192"/>
                      </a:lnTo>
                      <a:lnTo>
                        <a:pt x="621" y="1246"/>
                      </a:lnTo>
                      <a:lnTo>
                        <a:pt x="636" y="1300"/>
                      </a:lnTo>
                      <a:lnTo>
                        <a:pt x="636" y="1300"/>
                      </a:lnTo>
                      <a:lnTo>
                        <a:pt x="644" y="1329"/>
                      </a:lnTo>
                      <a:lnTo>
                        <a:pt x="649" y="1354"/>
                      </a:lnTo>
                      <a:lnTo>
                        <a:pt x="650" y="1376"/>
                      </a:lnTo>
                      <a:lnTo>
                        <a:pt x="650" y="1396"/>
                      </a:lnTo>
                      <a:lnTo>
                        <a:pt x="648" y="1412"/>
                      </a:lnTo>
                      <a:lnTo>
                        <a:pt x="644" y="1426"/>
                      </a:lnTo>
                      <a:lnTo>
                        <a:pt x="637" y="1449"/>
                      </a:lnTo>
                      <a:lnTo>
                        <a:pt x="634" y="1458"/>
                      </a:lnTo>
                      <a:lnTo>
                        <a:pt x="633" y="1467"/>
                      </a:lnTo>
                      <a:lnTo>
                        <a:pt x="632" y="1475"/>
                      </a:lnTo>
                      <a:lnTo>
                        <a:pt x="634" y="1483"/>
                      </a:lnTo>
                      <a:lnTo>
                        <a:pt x="639" y="1492"/>
                      </a:lnTo>
                      <a:lnTo>
                        <a:pt x="648" y="1502"/>
                      </a:lnTo>
                      <a:lnTo>
                        <a:pt x="659" y="1512"/>
                      </a:lnTo>
                      <a:lnTo>
                        <a:pt x="677" y="1525"/>
                      </a:lnTo>
                      <a:lnTo>
                        <a:pt x="677" y="1525"/>
                      </a:lnTo>
                      <a:lnTo>
                        <a:pt x="686" y="1533"/>
                      </a:lnTo>
                      <a:lnTo>
                        <a:pt x="694" y="1541"/>
                      </a:lnTo>
                      <a:lnTo>
                        <a:pt x="698" y="1550"/>
                      </a:lnTo>
                      <a:lnTo>
                        <a:pt x="702" y="1559"/>
                      </a:lnTo>
                      <a:lnTo>
                        <a:pt x="704" y="1569"/>
                      </a:lnTo>
                      <a:lnTo>
                        <a:pt x="706" y="1580"/>
                      </a:lnTo>
                      <a:lnTo>
                        <a:pt x="710" y="1605"/>
                      </a:lnTo>
                      <a:lnTo>
                        <a:pt x="713" y="1619"/>
                      </a:lnTo>
                      <a:lnTo>
                        <a:pt x="718" y="1634"/>
                      </a:lnTo>
                      <a:lnTo>
                        <a:pt x="725" y="1649"/>
                      </a:lnTo>
                      <a:lnTo>
                        <a:pt x="733" y="1666"/>
                      </a:lnTo>
                      <a:lnTo>
                        <a:pt x="744" y="1685"/>
                      </a:lnTo>
                      <a:lnTo>
                        <a:pt x="761" y="1704"/>
                      </a:lnTo>
                      <a:lnTo>
                        <a:pt x="779" y="1726"/>
                      </a:lnTo>
                      <a:lnTo>
                        <a:pt x="802" y="1748"/>
                      </a:lnTo>
                      <a:lnTo>
                        <a:pt x="802" y="1748"/>
                      </a:lnTo>
                      <a:lnTo>
                        <a:pt x="824" y="1737"/>
                      </a:lnTo>
                      <a:lnTo>
                        <a:pt x="824" y="173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7569344" y="5385508"/>
                  <a:ext cx="309140" cy="262532"/>
                </a:xfrm>
                <a:custGeom>
                  <a:rect b="b" l="l" r="r" t="t"/>
                  <a:pathLst>
                    <a:path extrusionOk="0" h="333" w="378">
                      <a:moveTo>
                        <a:pt x="375" y="47"/>
                      </a:moveTo>
                      <a:lnTo>
                        <a:pt x="375" y="47"/>
                      </a:lnTo>
                      <a:lnTo>
                        <a:pt x="371" y="41"/>
                      </a:lnTo>
                      <a:lnTo>
                        <a:pt x="367" y="37"/>
                      </a:lnTo>
                      <a:lnTo>
                        <a:pt x="360" y="35"/>
                      </a:lnTo>
                      <a:lnTo>
                        <a:pt x="353" y="32"/>
                      </a:lnTo>
                      <a:lnTo>
                        <a:pt x="353" y="32"/>
                      </a:lnTo>
                      <a:lnTo>
                        <a:pt x="345" y="39"/>
                      </a:lnTo>
                      <a:lnTo>
                        <a:pt x="338" y="47"/>
                      </a:lnTo>
                      <a:lnTo>
                        <a:pt x="332" y="55"/>
                      </a:lnTo>
                      <a:lnTo>
                        <a:pt x="325" y="64"/>
                      </a:lnTo>
                      <a:lnTo>
                        <a:pt x="315" y="85"/>
                      </a:lnTo>
                      <a:lnTo>
                        <a:pt x="303" y="107"/>
                      </a:lnTo>
                      <a:lnTo>
                        <a:pt x="284" y="155"/>
                      </a:lnTo>
                      <a:lnTo>
                        <a:pt x="272" y="178"/>
                      </a:lnTo>
                      <a:lnTo>
                        <a:pt x="261" y="201"/>
                      </a:lnTo>
                      <a:lnTo>
                        <a:pt x="261" y="201"/>
                      </a:lnTo>
                      <a:lnTo>
                        <a:pt x="250" y="220"/>
                      </a:lnTo>
                      <a:lnTo>
                        <a:pt x="239" y="236"/>
                      </a:lnTo>
                      <a:lnTo>
                        <a:pt x="227" y="253"/>
                      </a:lnTo>
                      <a:lnTo>
                        <a:pt x="215" y="268"/>
                      </a:lnTo>
                      <a:lnTo>
                        <a:pt x="201" y="282"/>
                      </a:lnTo>
                      <a:lnTo>
                        <a:pt x="187" y="295"/>
                      </a:lnTo>
                      <a:lnTo>
                        <a:pt x="173" y="306"/>
                      </a:lnTo>
                      <a:lnTo>
                        <a:pt x="160" y="315"/>
                      </a:lnTo>
                      <a:lnTo>
                        <a:pt x="147" y="323"/>
                      </a:lnTo>
                      <a:lnTo>
                        <a:pt x="133" y="329"/>
                      </a:lnTo>
                      <a:lnTo>
                        <a:pt x="120" y="333"/>
                      </a:lnTo>
                      <a:lnTo>
                        <a:pt x="109" y="333"/>
                      </a:lnTo>
                      <a:lnTo>
                        <a:pt x="103" y="333"/>
                      </a:lnTo>
                      <a:lnTo>
                        <a:pt x="99" y="331"/>
                      </a:lnTo>
                      <a:lnTo>
                        <a:pt x="93" y="329"/>
                      </a:lnTo>
                      <a:lnTo>
                        <a:pt x="88" y="327"/>
                      </a:lnTo>
                      <a:lnTo>
                        <a:pt x="85" y="323"/>
                      </a:lnTo>
                      <a:lnTo>
                        <a:pt x="80" y="319"/>
                      </a:lnTo>
                      <a:lnTo>
                        <a:pt x="77" y="314"/>
                      </a:lnTo>
                      <a:lnTo>
                        <a:pt x="73" y="308"/>
                      </a:lnTo>
                      <a:lnTo>
                        <a:pt x="73" y="308"/>
                      </a:lnTo>
                      <a:lnTo>
                        <a:pt x="61" y="284"/>
                      </a:lnTo>
                      <a:lnTo>
                        <a:pt x="51" y="264"/>
                      </a:lnTo>
                      <a:lnTo>
                        <a:pt x="45" y="249"/>
                      </a:lnTo>
                      <a:lnTo>
                        <a:pt x="39" y="236"/>
                      </a:lnTo>
                      <a:lnTo>
                        <a:pt x="33" y="227"/>
                      </a:lnTo>
                      <a:lnTo>
                        <a:pt x="30" y="223"/>
                      </a:lnTo>
                      <a:lnTo>
                        <a:pt x="26" y="221"/>
                      </a:lnTo>
                      <a:lnTo>
                        <a:pt x="20" y="219"/>
                      </a:lnTo>
                      <a:lnTo>
                        <a:pt x="15" y="216"/>
                      </a:lnTo>
                      <a:lnTo>
                        <a:pt x="0" y="213"/>
                      </a:lnTo>
                      <a:lnTo>
                        <a:pt x="0" y="213"/>
                      </a:lnTo>
                      <a:lnTo>
                        <a:pt x="9" y="200"/>
                      </a:lnTo>
                      <a:lnTo>
                        <a:pt x="15" y="189"/>
                      </a:lnTo>
                      <a:lnTo>
                        <a:pt x="17" y="176"/>
                      </a:lnTo>
                      <a:lnTo>
                        <a:pt x="18" y="161"/>
                      </a:lnTo>
                      <a:lnTo>
                        <a:pt x="18" y="161"/>
                      </a:lnTo>
                      <a:lnTo>
                        <a:pt x="18" y="143"/>
                      </a:lnTo>
                      <a:lnTo>
                        <a:pt x="18" y="143"/>
                      </a:lnTo>
                      <a:lnTo>
                        <a:pt x="19" y="135"/>
                      </a:lnTo>
                      <a:lnTo>
                        <a:pt x="21" y="129"/>
                      </a:lnTo>
                      <a:lnTo>
                        <a:pt x="24" y="124"/>
                      </a:lnTo>
                      <a:lnTo>
                        <a:pt x="28" y="121"/>
                      </a:lnTo>
                      <a:lnTo>
                        <a:pt x="32" y="117"/>
                      </a:lnTo>
                      <a:lnTo>
                        <a:pt x="35" y="113"/>
                      </a:lnTo>
                      <a:lnTo>
                        <a:pt x="39" y="107"/>
                      </a:lnTo>
                      <a:lnTo>
                        <a:pt x="40" y="99"/>
                      </a:lnTo>
                      <a:lnTo>
                        <a:pt x="40" y="99"/>
                      </a:lnTo>
                      <a:lnTo>
                        <a:pt x="51" y="102"/>
                      </a:lnTo>
                      <a:lnTo>
                        <a:pt x="51" y="102"/>
                      </a:lnTo>
                      <a:lnTo>
                        <a:pt x="51" y="102"/>
                      </a:lnTo>
                      <a:lnTo>
                        <a:pt x="59" y="101"/>
                      </a:lnTo>
                      <a:lnTo>
                        <a:pt x="65" y="99"/>
                      </a:lnTo>
                      <a:lnTo>
                        <a:pt x="77" y="92"/>
                      </a:lnTo>
                      <a:lnTo>
                        <a:pt x="77" y="92"/>
                      </a:lnTo>
                      <a:lnTo>
                        <a:pt x="77" y="62"/>
                      </a:lnTo>
                      <a:lnTo>
                        <a:pt x="77" y="62"/>
                      </a:lnTo>
                      <a:lnTo>
                        <a:pt x="77" y="56"/>
                      </a:lnTo>
                      <a:lnTo>
                        <a:pt x="78" y="53"/>
                      </a:lnTo>
                      <a:lnTo>
                        <a:pt x="79" y="49"/>
                      </a:lnTo>
                      <a:lnTo>
                        <a:pt x="81" y="47"/>
                      </a:lnTo>
                      <a:lnTo>
                        <a:pt x="84" y="46"/>
                      </a:lnTo>
                      <a:lnTo>
                        <a:pt x="87" y="45"/>
                      </a:lnTo>
                      <a:lnTo>
                        <a:pt x="94" y="45"/>
                      </a:lnTo>
                      <a:lnTo>
                        <a:pt x="112" y="48"/>
                      </a:lnTo>
                      <a:lnTo>
                        <a:pt x="124" y="48"/>
                      </a:lnTo>
                      <a:lnTo>
                        <a:pt x="135" y="47"/>
                      </a:lnTo>
                      <a:lnTo>
                        <a:pt x="135" y="47"/>
                      </a:lnTo>
                      <a:lnTo>
                        <a:pt x="139" y="47"/>
                      </a:lnTo>
                      <a:lnTo>
                        <a:pt x="141" y="45"/>
                      </a:lnTo>
                      <a:lnTo>
                        <a:pt x="145" y="40"/>
                      </a:lnTo>
                      <a:lnTo>
                        <a:pt x="149" y="35"/>
                      </a:lnTo>
                      <a:lnTo>
                        <a:pt x="152" y="33"/>
                      </a:lnTo>
                      <a:lnTo>
                        <a:pt x="155" y="32"/>
                      </a:lnTo>
                      <a:lnTo>
                        <a:pt x="155" y="32"/>
                      </a:lnTo>
                      <a:lnTo>
                        <a:pt x="171" y="33"/>
                      </a:lnTo>
                      <a:lnTo>
                        <a:pt x="186" y="36"/>
                      </a:lnTo>
                      <a:lnTo>
                        <a:pt x="201" y="39"/>
                      </a:lnTo>
                      <a:lnTo>
                        <a:pt x="215" y="44"/>
                      </a:lnTo>
                      <a:lnTo>
                        <a:pt x="230" y="47"/>
                      </a:lnTo>
                      <a:lnTo>
                        <a:pt x="245" y="51"/>
                      </a:lnTo>
                      <a:lnTo>
                        <a:pt x="260" y="54"/>
                      </a:lnTo>
                      <a:lnTo>
                        <a:pt x="276" y="54"/>
                      </a:lnTo>
                      <a:lnTo>
                        <a:pt x="276" y="54"/>
                      </a:lnTo>
                      <a:lnTo>
                        <a:pt x="286" y="54"/>
                      </a:lnTo>
                      <a:lnTo>
                        <a:pt x="294" y="52"/>
                      </a:lnTo>
                      <a:lnTo>
                        <a:pt x="299" y="47"/>
                      </a:lnTo>
                      <a:lnTo>
                        <a:pt x="302" y="43"/>
                      </a:lnTo>
                      <a:lnTo>
                        <a:pt x="303" y="36"/>
                      </a:lnTo>
                      <a:lnTo>
                        <a:pt x="305" y="29"/>
                      </a:lnTo>
                      <a:lnTo>
                        <a:pt x="307" y="21"/>
                      </a:lnTo>
                      <a:lnTo>
                        <a:pt x="308" y="12"/>
                      </a:lnTo>
                      <a:lnTo>
                        <a:pt x="308" y="12"/>
                      </a:lnTo>
                      <a:lnTo>
                        <a:pt x="309" y="8"/>
                      </a:lnTo>
                      <a:lnTo>
                        <a:pt x="311" y="7"/>
                      </a:lnTo>
                      <a:lnTo>
                        <a:pt x="316" y="3"/>
                      </a:lnTo>
                      <a:lnTo>
                        <a:pt x="323" y="2"/>
                      </a:lnTo>
                      <a:lnTo>
                        <a:pt x="331" y="1"/>
                      </a:lnTo>
                      <a:lnTo>
                        <a:pt x="348" y="1"/>
                      </a:lnTo>
                      <a:lnTo>
                        <a:pt x="356" y="1"/>
                      </a:lnTo>
                      <a:lnTo>
                        <a:pt x="363" y="0"/>
                      </a:lnTo>
                      <a:lnTo>
                        <a:pt x="363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378" y="16"/>
                      </a:lnTo>
                      <a:lnTo>
                        <a:pt x="377" y="28"/>
                      </a:lnTo>
                      <a:lnTo>
                        <a:pt x="377" y="37"/>
                      </a:lnTo>
                      <a:lnTo>
                        <a:pt x="378" y="47"/>
                      </a:lnTo>
                      <a:lnTo>
                        <a:pt x="378" y="47"/>
                      </a:lnTo>
                      <a:lnTo>
                        <a:pt x="375" y="47"/>
                      </a:lnTo>
                      <a:lnTo>
                        <a:pt x="375" y="47"/>
                      </a:lnTo>
                      <a:lnTo>
                        <a:pt x="375" y="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4909760" y="4484044"/>
                  <a:ext cx="1406668" cy="1594169"/>
                </a:xfrm>
                <a:custGeom>
                  <a:rect b="b" l="l" r="r" t="t"/>
                  <a:pathLst>
                    <a:path extrusionOk="0" h="2016" w="1719">
                      <a:moveTo>
                        <a:pt x="1598" y="724"/>
                      </a:moveTo>
                      <a:lnTo>
                        <a:pt x="1598" y="724"/>
                      </a:lnTo>
                      <a:lnTo>
                        <a:pt x="1598" y="625"/>
                      </a:lnTo>
                      <a:lnTo>
                        <a:pt x="1598" y="625"/>
                      </a:lnTo>
                      <a:lnTo>
                        <a:pt x="1599" y="620"/>
                      </a:lnTo>
                      <a:lnTo>
                        <a:pt x="1602" y="615"/>
                      </a:lnTo>
                      <a:lnTo>
                        <a:pt x="1605" y="613"/>
                      </a:lnTo>
                      <a:lnTo>
                        <a:pt x="1610" y="612"/>
                      </a:lnTo>
                      <a:lnTo>
                        <a:pt x="1618" y="610"/>
                      </a:lnTo>
                      <a:lnTo>
                        <a:pt x="1624" y="610"/>
                      </a:lnTo>
                      <a:lnTo>
                        <a:pt x="1624" y="610"/>
                      </a:lnTo>
                      <a:lnTo>
                        <a:pt x="1667" y="610"/>
                      </a:lnTo>
                      <a:lnTo>
                        <a:pt x="1667" y="610"/>
                      </a:lnTo>
                      <a:lnTo>
                        <a:pt x="1676" y="609"/>
                      </a:lnTo>
                      <a:lnTo>
                        <a:pt x="1683" y="607"/>
                      </a:lnTo>
                      <a:lnTo>
                        <a:pt x="1690" y="604"/>
                      </a:lnTo>
                      <a:lnTo>
                        <a:pt x="1696" y="600"/>
                      </a:lnTo>
                      <a:lnTo>
                        <a:pt x="1708" y="591"/>
                      </a:lnTo>
                      <a:lnTo>
                        <a:pt x="1719" y="580"/>
                      </a:lnTo>
                      <a:lnTo>
                        <a:pt x="1704" y="573"/>
                      </a:lnTo>
                      <a:lnTo>
                        <a:pt x="1704" y="573"/>
                      </a:lnTo>
                      <a:lnTo>
                        <a:pt x="1696" y="566"/>
                      </a:lnTo>
                      <a:lnTo>
                        <a:pt x="1686" y="559"/>
                      </a:lnTo>
                      <a:lnTo>
                        <a:pt x="1663" y="543"/>
                      </a:lnTo>
                      <a:lnTo>
                        <a:pt x="1651" y="534"/>
                      </a:lnTo>
                      <a:lnTo>
                        <a:pt x="1641" y="526"/>
                      </a:lnTo>
                      <a:lnTo>
                        <a:pt x="1633" y="516"/>
                      </a:lnTo>
                      <a:lnTo>
                        <a:pt x="1629" y="512"/>
                      </a:lnTo>
                      <a:lnTo>
                        <a:pt x="1627" y="507"/>
                      </a:lnTo>
                      <a:lnTo>
                        <a:pt x="1627" y="507"/>
                      </a:lnTo>
                      <a:lnTo>
                        <a:pt x="1624" y="495"/>
                      </a:lnTo>
                      <a:lnTo>
                        <a:pt x="1621" y="484"/>
                      </a:lnTo>
                      <a:lnTo>
                        <a:pt x="1617" y="465"/>
                      </a:lnTo>
                      <a:lnTo>
                        <a:pt x="1613" y="455"/>
                      </a:lnTo>
                      <a:lnTo>
                        <a:pt x="1609" y="447"/>
                      </a:lnTo>
                      <a:lnTo>
                        <a:pt x="1603" y="441"/>
                      </a:lnTo>
                      <a:lnTo>
                        <a:pt x="1594" y="434"/>
                      </a:lnTo>
                      <a:lnTo>
                        <a:pt x="1558" y="434"/>
                      </a:lnTo>
                      <a:lnTo>
                        <a:pt x="1558" y="434"/>
                      </a:lnTo>
                      <a:lnTo>
                        <a:pt x="1555" y="447"/>
                      </a:lnTo>
                      <a:lnTo>
                        <a:pt x="1552" y="453"/>
                      </a:lnTo>
                      <a:lnTo>
                        <a:pt x="1549" y="458"/>
                      </a:lnTo>
                      <a:lnTo>
                        <a:pt x="1545" y="461"/>
                      </a:lnTo>
                      <a:lnTo>
                        <a:pt x="1540" y="465"/>
                      </a:lnTo>
                      <a:lnTo>
                        <a:pt x="1533" y="466"/>
                      </a:lnTo>
                      <a:lnTo>
                        <a:pt x="1525" y="466"/>
                      </a:lnTo>
                      <a:lnTo>
                        <a:pt x="1525" y="466"/>
                      </a:lnTo>
                      <a:lnTo>
                        <a:pt x="1512" y="465"/>
                      </a:lnTo>
                      <a:lnTo>
                        <a:pt x="1503" y="462"/>
                      </a:lnTo>
                      <a:lnTo>
                        <a:pt x="1494" y="457"/>
                      </a:lnTo>
                      <a:lnTo>
                        <a:pt x="1487" y="451"/>
                      </a:lnTo>
                      <a:lnTo>
                        <a:pt x="1480" y="443"/>
                      </a:lnTo>
                      <a:lnTo>
                        <a:pt x="1474" y="435"/>
                      </a:lnTo>
                      <a:lnTo>
                        <a:pt x="1465" y="416"/>
                      </a:lnTo>
                      <a:lnTo>
                        <a:pt x="1453" y="399"/>
                      </a:lnTo>
                      <a:lnTo>
                        <a:pt x="1447" y="390"/>
                      </a:lnTo>
                      <a:lnTo>
                        <a:pt x="1441" y="383"/>
                      </a:lnTo>
                      <a:lnTo>
                        <a:pt x="1431" y="376"/>
                      </a:lnTo>
                      <a:lnTo>
                        <a:pt x="1422" y="371"/>
                      </a:lnTo>
                      <a:lnTo>
                        <a:pt x="1410" y="368"/>
                      </a:lnTo>
                      <a:lnTo>
                        <a:pt x="1396" y="368"/>
                      </a:lnTo>
                      <a:lnTo>
                        <a:pt x="1396" y="368"/>
                      </a:lnTo>
                      <a:lnTo>
                        <a:pt x="1375" y="368"/>
                      </a:lnTo>
                      <a:lnTo>
                        <a:pt x="1358" y="370"/>
                      </a:lnTo>
                      <a:lnTo>
                        <a:pt x="1344" y="374"/>
                      </a:lnTo>
                      <a:lnTo>
                        <a:pt x="1332" y="378"/>
                      </a:lnTo>
                      <a:lnTo>
                        <a:pt x="1323" y="384"/>
                      </a:lnTo>
                      <a:lnTo>
                        <a:pt x="1316" y="391"/>
                      </a:lnTo>
                      <a:lnTo>
                        <a:pt x="1311" y="399"/>
                      </a:lnTo>
                      <a:lnTo>
                        <a:pt x="1306" y="409"/>
                      </a:lnTo>
                      <a:lnTo>
                        <a:pt x="1303" y="420"/>
                      </a:lnTo>
                      <a:lnTo>
                        <a:pt x="1300" y="431"/>
                      </a:lnTo>
                      <a:lnTo>
                        <a:pt x="1297" y="459"/>
                      </a:lnTo>
                      <a:lnTo>
                        <a:pt x="1293" y="490"/>
                      </a:lnTo>
                      <a:lnTo>
                        <a:pt x="1290" y="507"/>
                      </a:lnTo>
                      <a:lnTo>
                        <a:pt x="1286" y="525"/>
                      </a:lnTo>
                      <a:lnTo>
                        <a:pt x="1286" y="525"/>
                      </a:lnTo>
                      <a:lnTo>
                        <a:pt x="1283" y="535"/>
                      </a:lnTo>
                      <a:lnTo>
                        <a:pt x="1279" y="544"/>
                      </a:lnTo>
                      <a:lnTo>
                        <a:pt x="1270" y="561"/>
                      </a:lnTo>
                      <a:lnTo>
                        <a:pt x="1259" y="577"/>
                      </a:lnTo>
                      <a:lnTo>
                        <a:pt x="1248" y="592"/>
                      </a:lnTo>
                      <a:lnTo>
                        <a:pt x="1237" y="607"/>
                      </a:lnTo>
                      <a:lnTo>
                        <a:pt x="1228" y="622"/>
                      </a:lnTo>
                      <a:lnTo>
                        <a:pt x="1223" y="630"/>
                      </a:lnTo>
                      <a:lnTo>
                        <a:pt x="1221" y="640"/>
                      </a:lnTo>
                      <a:lnTo>
                        <a:pt x="1217" y="648"/>
                      </a:lnTo>
                      <a:lnTo>
                        <a:pt x="1216" y="657"/>
                      </a:lnTo>
                      <a:lnTo>
                        <a:pt x="1216" y="657"/>
                      </a:lnTo>
                      <a:lnTo>
                        <a:pt x="1210" y="657"/>
                      </a:lnTo>
                      <a:lnTo>
                        <a:pt x="1205" y="656"/>
                      </a:lnTo>
                      <a:lnTo>
                        <a:pt x="1200" y="653"/>
                      </a:lnTo>
                      <a:lnTo>
                        <a:pt x="1195" y="651"/>
                      </a:lnTo>
                      <a:lnTo>
                        <a:pt x="1187" y="644"/>
                      </a:lnTo>
                      <a:lnTo>
                        <a:pt x="1181" y="637"/>
                      </a:lnTo>
                      <a:lnTo>
                        <a:pt x="1175" y="630"/>
                      </a:lnTo>
                      <a:lnTo>
                        <a:pt x="1169" y="623"/>
                      </a:lnTo>
                      <a:lnTo>
                        <a:pt x="1163" y="619"/>
                      </a:lnTo>
                      <a:lnTo>
                        <a:pt x="1160" y="618"/>
                      </a:lnTo>
                      <a:lnTo>
                        <a:pt x="1158" y="618"/>
                      </a:lnTo>
                      <a:lnTo>
                        <a:pt x="1158" y="618"/>
                      </a:lnTo>
                      <a:lnTo>
                        <a:pt x="1146" y="619"/>
                      </a:lnTo>
                      <a:lnTo>
                        <a:pt x="1136" y="622"/>
                      </a:lnTo>
                      <a:lnTo>
                        <a:pt x="1125" y="627"/>
                      </a:lnTo>
                      <a:lnTo>
                        <a:pt x="1116" y="634"/>
                      </a:lnTo>
                      <a:lnTo>
                        <a:pt x="1108" y="642"/>
                      </a:lnTo>
                      <a:lnTo>
                        <a:pt x="1099" y="651"/>
                      </a:lnTo>
                      <a:lnTo>
                        <a:pt x="1082" y="671"/>
                      </a:lnTo>
                      <a:lnTo>
                        <a:pt x="1064" y="690"/>
                      </a:lnTo>
                      <a:lnTo>
                        <a:pt x="1054" y="699"/>
                      </a:lnTo>
                      <a:lnTo>
                        <a:pt x="1045" y="707"/>
                      </a:lnTo>
                      <a:lnTo>
                        <a:pt x="1033" y="714"/>
                      </a:lnTo>
                      <a:lnTo>
                        <a:pt x="1022" y="719"/>
                      </a:lnTo>
                      <a:lnTo>
                        <a:pt x="1009" y="722"/>
                      </a:lnTo>
                      <a:lnTo>
                        <a:pt x="995" y="724"/>
                      </a:lnTo>
                      <a:lnTo>
                        <a:pt x="995" y="724"/>
                      </a:lnTo>
                      <a:lnTo>
                        <a:pt x="987" y="724"/>
                      </a:lnTo>
                      <a:lnTo>
                        <a:pt x="980" y="722"/>
                      </a:lnTo>
                      <a:lnTo>
                        <a:pt x="975" y="720"/>
                      </a:lnTo>
                      <a:lnTo>
                        <a:pt x="970" y="718"/>
                      </a:lnTo>
                      <a:lnTo>
                        <a:pt x="965" y="716"/>
                      </a:lnTo>
                      <a:lnTo>
                        <a:pt x="962" y="712"/>
                      </a:lnTo>
                      <a:lnTo>
                        <a:pt x="960" y="709"/>
                      </a:lnTo>
                      <a:lnTo>
                        <a:pt x="957" y="704"/>
                      </a:lnTo>
                      <a:lnTo>
                        <a:pt x="954" y="695"/>
                      </a:lnTo>
                      <a:lnTo>
                        <a:pt x="952" y="686"/>
                      </a:lnTo>
                      <a:lnTo>
                        <a:pt x="952" y="665"/>
                      </a:lnTo>
                      <a:lnTo>
                        <a:pt x="952" y="665"/>
                      </a:lnTo>
                      <a:lnTo>
                        <a:pt x="952" y="492"/>
                      </a:lnTo>
                      <a:lnTo>
                        <a:pt x="952" y="492"/>
                      </a:lnTo>
                      <a:lnTo>
                        <a:pt x="952" y="481"/>
                      </a:lnTo>
                      <a:lnTo>
                        <a:pt x="954" y="469"/>
                      </a:lnTo>
                      <a:lnTo>
                        <a:pt x="956" y="460"/>
                      </a:lnTo>
                      <a:lnTo>
                        <a:pt x="960" y="451"/>
                      </a:lnTo>
                      <a:lnTo>
                        <a:pt x="965" y="432"/>
                      </a:lnTo>
                      <a:lnTo>
                        <a:pt x="968" y="422"/>
                      </a:lnTo>
                      <a:lnTo>
                        <a:pt x="970" y="412"/>
                      </a:lnTo>
                      <a:lnTo>
                        <a:pt x="970" y="412"/>
                      </a:lnTo>
                      <a:lnTo>
                        <a:pt x="950" y="401"/>
                      </a:lnTo>
                      <a:lnTo>
                        <a:pt x="932" y="391"/>
                      </a:lnTo>
                      <a:lnTo>
                        <a:pt x="917" y="380"/>
                      </a:lnTo>
                      <a:lnTo>
                        <a:pt x="903" y="368"/>
                      </a:lnTo>
                      <a:lnTo>
                        <a:pt x="897" y="361"/>
                      </a:lnTo>
                      <a:lnTo>
                        <a:pt x="893" y="354"/>
                      </a:lnTo>
                      <a:lnTo>
                        <a:pt x="888" y="347"/>
                      </a:lnTo>
                      <a:lnTo>
                        <a:pt x="885" y="339"/>
                      </a:lnTo>
                      <a:lnTo>
                        <a:pt x="881" y="331"/>
                      </a:lnTo>
                      <a:lnTo>
                        <a:pt x="879" y="323"/>
                      </a:lnTo>
                      <a:lnTo>
                        <a:pt x="878" y="314"/>
                      </a:lnTo>
                      <a:lnTo>
                        <a:pt x="878" y="305"/>
                      </a:lnTo>
                      <a:lnTo>
                        <a:pt x="878" y="305"/>
                      </a:lnTo>
                      <a:lnTo>
                        <a:pt x="878" y="264"/>
                      </a:lnTo>
                      <a:lnTo>
                        <a:pt x="878" y="264"/>
                      </a:lnTo>
                      <a:lnTo>
                        <a:pt x="877" y="259"/>
                      </a:lnTo>
                      <a:lnTo>
                        <a:pt x="876" y="254"/>
                      </a:lnTo>
                      <a:lnTo>
                        <a:pt x="873" y="250"/>
                      </a:lnTo>
                      <a:lnTo>
                        <a:pt x="871" y="246"/>
                      </a:lnTo>
                      <a:lnTo>
                        <a:pt x="868" y="244"/>
                      </a:lnTo>
                      <a:lnTo>
                        <a:pt x="863" y="241"/>
                      </a:lnTo>
                      <a:lnTo>
                        <a:pt x="855" y="237"/>
                      </a:lnTo>
                      <a:lnTo>
                        <a:pt x="835" y="230"/>
                      </a:lnTo>
                      <a:lnTo>
                        <a:pt x="828" y="226"/>
                      </a:lnTo>
                      <a:lnTo>
                        <a:pt x="825" y="223"/>
                      </a:lnTo>
                      <a:lnTo>
                        <a:pt x="823" y="221"/>
                      </a:lnTo>
                      <a:lnTo>
                        <a:pt x="823" y="221"/>
                      </a:lnTo>
                      <a:lnTo>
                        <a:pt x="817" y="208"/>
                      </a:lnTo>
                      <a:lnTo>
                        <a:pt x="813" y="197"/>
                      </a:lnTo>
                      <a:lnTo>
                        <a:pt x="811" y="186"/>
                      </a:lnTo>
                      <a:lnTo>
                        <a:pt x="810" y="175"/>
                      </a:lnTo>
                      <a:lnTo>
                        <a:pt x="809" y="164"/>
                      </a:lnTo>
                      <a:lnTo>
                        <a:pt x="807" y="154"/>
                      </a:lnTo>
                      <a:lnTo>
                        <a:pt x="803" y="144"/>
                      </a:lnTo>
                      <a:lnTo>
                        <a:pt x="797" y="132"/>
                      </a:lnTo>
                      <a:lnTo>
                        <a:pt x="797" y="132"/>
                      </a:lnTo>
                      <a:lnTo>
                        <a:pt x="792" y="118"/>
                      </a:lnTo>
                      <a:lnTo>
                        <a:pt x="784" y="107"/>
                      </a:lnTo>
                      <a:lnTo>
                        <a:pt x="775" y="96"/>
                      </a:lnTo>
                      <a:lnTo>
                        <a:pt x="765" y="88"/>
                      </a:lnTo>
                      <a:lnTo>
                        <a:pt x="752" y="82"/>
                      </a:lnTo>
                      <a:lnTo>
                        <a:pt x="739" y="77"/>
                      </a:lnTo>
                      <a:lnTo>
                        <a:pt x="723" y="73"/>
                      </a:lnTo>
                      <a:lnTo>
                        <a:pt x="705" y="70"/>
                      </a:lnTo>
                      <a:lnTo>
                        <a:pt x="705" y="70"/>
                      </a:lnTo>
                      <a:lnTo>
                        <a:pt x="706" y="63"/>
                      </a:lnTo>
                      <a:lnTo>
                        <a:pt x="710" y="58"/>
                      </a:lnTo>
                      <a:lnTo>
                        <a:pt x="716" y="49"/>
                      </a:lnTo>
                      <a:lnTo>
                        <a:pt x="719" y="45"/>
                      </a:lnTo>
                      <a:lnTo>
                        <a:pt x="721" y="39"/>
                      </a:lnTo>
                      <a:lnTo>
                        <a:pt x="723" y="33"/>
                      </a:lnTo>
                      <a:lnTo>
                        <a:pt x="724" y="26"/>
                      </a:lnTo>
                      <a:lnTo>
                        <a:pt x="724" y="26"/>
                      </a:lnTo>
                      <a:lnTo>
                        <a:pt x="724" y="16"/>
                      </a:lnTo>
                      <a:lnTo>
                        <a:pt x="724" y="12"/>
                      </a:lnTo>
                      <a:lnTo>
                        <a:pt x="723" y="10"/>
                      </a:lnTo>
                      <a:lnTo>
                        <a:pt x="716" y="7"/>
                      </a:lnTo>
                      <a:lnTo>
                        <a:pt x="690" y="0"/>
                      </a:lnTo>
                      <a:lnTo>
                        <a:pt x="690" y="0"/>
                      </a:lnTo>
                      <a:lnTo>
                        <a:pt x="688" y="9"/>
                      </a:lnTo>
                      <a:lnTo>
                        <a:pt x="686" y="16"/>
                      </a:lnTo>
                      <a:lnTo>
                        <a:pt x="680" y="23"/>
                      </a:lnTo>
                      <a:lnTo>
                        <a:pt x="674" y="27"/>
                      </a:lnTo>
                      <a:lnTo>
                        <a:pt x="667" y="32"/>
                      </a:lnTo>
                      <a:lnTo>
                        <a:pt x="659" y="35"/>
                      </a:lnTo>
                      <a:lnTo>
                        <a:pt x="643" y="42"/>
                      </a:lnTo>
                      <a:lnTo>
                        <a:pt x="627" y="49"/>
                      </a:lnTo>
                      <a:lnTo>
                        <a:pt x="619" y="54"/>
                      </a:lnTo>
                      <a:lnTo>
                        <a:pt x="612" y="58"/>
                      </a:lnTo>
                      <a:lnTo>
                        <a:pt x="606" y="64"/>
                      </a:lnTo>
                      <a:lnTo>
                        <a:pt x="602" y="71"/>
                      </a:lnTo>
                      <a:lnTo>
                        <a:pt x="599" y="78"/>
                      </a:lnTo>
                      <a:lnTo>
                        <a:pt x="598" y="88"/>
                      </a:lnTo>
                      <a:lnTo>
                        <a:pt x="598" y="88"/>
                      </a:lnTo>
                      <a:lnTo>
                        <a:pt x="599" y="99"/>
                      </a:lnTo>
                      <a:lnTo>
                        <a:pt x="602" y="108"/>
                      </a:lnTo>
                      <a:lnTo>
                        <a:pt x="605" y="115"/>
                      </a:lnTo>
                      <a:lnTo>
                        <a:pt x="610" y="121"/>
                      </a:lnTo>
                      <a:lnTo>
                        <a:pt x="618" y="131"/>
                      </a:lnTo>
                      <a:lnTo>
                        <a:pt x="620" y="137"/>
                      </a:lnTo>
                      <a:lnTo>
                        <a:pt x="621" y="144"/>
                      </a:lnTo>
                      <a:lnTo>
                        <a:pt x="621" y="144"/>
                      </a:lnTo>
                      <a:lnTo>
                        <a:pt x="620" y="148"/>
                      </a:lnTo>
                      <a:lnTo>
                        <a:pt x="618" y="154"/>
                      </a:lnTo>
                      <a:lnTo>
                        <a:pt x="610" y="163"/>
                      </a:lnTo>
                      <a:lnTo>
                        <a:pt x="605" y="169"/>
                      </a:lnTo>
                      <a:lnTo>
                        <a:pt x="602" y="175"/>
                      </a:lnTo>
                      <a:lnTo>
                        <a:pt x="599" y="182"/>
                      </a:lnTo>
                      <a:lnTo>
                        <a:pt x="598" y="191"/>
                      </a:lnTo>
                      <a:lnTo>
                        <a:pt x="598" y="191"/>
                      </a:lnTo>
                      <a:lnTo>
                        <a:pt x="599" y="198"/>
                      </a:lnTo>
                      <a:lnTo>
                        <a:pt x="601" y="205"/>
                      </a:lnTo>
                      <a:lnTo>
                        <a:pt x="603" y="210"/>
                      </a:lnTo>
                      <a:lnTo>
                        <a:pt x="606" y="215"/>
                      </a:lnTo>
                      <a:lnTo>
                        <a:pt x="613" y="224"/>
                      </a:lnTo>
                      <a:lnTo>
                        <a:pt x="622" y="231"/>
                      </a:lnTo>
                      <a:lnTo>
                        <a:pt x="631" y="238"/>
                      </a:lnTo>
                      <a:lnTo>
                        <a:pt x="639" y="246"/>
                      </a:lnTo>
                      <a:lnTo>
                        <a:pt x="642" y="251"/>
                      </a:lnTo>
                      <a:lnTo>
                        <a:pt x="644" y="256"/>
                      </a:lnTo>
                      <a:lnTo>
                        <a:pt x="645" y="262"/>
                      </a:lnTo>
                      <a:lnTo>
                        <a:pt x="647" y="268"/>
                      </a:lnTo>
                      <a:lnTo>
                        <a:pt x="647" y="268"/>
                      </a:lnTo>
                      <a:lnTo>
                        <a:pt x="645" y="274"/>
                      </a:lnTo>
                      <a:lnTo>
                        <a:pt x="644" y="278"/>
                      </a:lnTo>
                      <a:lnTo>
                        <a:pt x="639" y="287"/>
                      </a:lnTo>
                      <a:lnTo>
                        <a:pt x="634" y="297"/>
                      </a:lnTo>
                      <a:lnTo>
                        <a:pt x="632" y="300"/>
                      </a:lnTo>
                      <a:lnTo>
                        <a:pt x="632" y="305"/>
                      </a:lnTo>
                      <a:lnTo>
                        <a:pt x="632" y="305"/>
                      </a:lnTo>
                      <a:lnTo>
                        <a:pt x="632" y="310"/>
                      </a:lnTo>
                      <a:lnTo>
                        <a:pt x="634" y="316"/>
                      </a:lnTo>
                      <a:lnTo>
                        <a:pt x="636" y="321"/>
                      </a:lnTo>
                      <a:lnTo>
                        <a:pt x="639" y="324"/>
                      </a:lnTo>
                      <a:lnTo>
                        <a:pt x="644" y="331"/>
                      </a:lnTo>
                      <a:lnTo>
                        <a:pt x="645" y="335"/>
                      </a:lnTo>
                      <a:lnTo>
                        <a:pt x="647" y="338"/>
                      </a:lnTo>
                      <a:lnTo>
                        <a:pt x="647" y="338"/>
                      </a:lnTo>
                      <a:lnTo>
                        <a:pt x="645" y="348"/>
                      </a:lnTo>
                      <a:lnTo>
                        <a:pt x="642" y="358"/>
                      </a:lnTo>
                      <a:lnTo>
                        <a:pt x="639" y="365"/>
                      </a:lnTo>
                      <a:lnTo>
                        <a:pt x="634" y="373"/>
                      </a:lnTo>
                      <a:lnTo>
                        <a:pt x="629" y="380"/>
                      </a:lnTo>
                      <a:lnTo>
                        <a:pt x="625" y="386"/>
                      </a:lnTo>
                      <a:lnTo>
                        <a:pt x="622" y="394"/>
                      </a:lnTo>
                      <a:lnTo>
                        <a:pt x="621" y="404"/>
                      </a:lnTo>
                      <a:lnTo>
                        <a:pt x="621" y="404"/>
                      </a:lnTo>
                      <a:lnTo>
                        <a:pt x="620" y="409"/>
                      </a:lnTo>
                      <a:lnTo>
                        <a:pt x="619" y="413"/>
                      </a:lnTo>
                      <a:lnTo>
                        <a:pt x="617" y="416"/>
                      </a:lnTo>
                      <a:lnTo>
                        <a:pt x="614" y="420"/>
                      </a:lnTo>
                      <a:lnTo>
                        <a:pt x="610" y="424"/>
                      </a:lnTo>
                      <a:lnTo>
                        <a:pt x="606" y="430"/>
                      </a:lnTo>
                      <a:lnTo>
                        <a:pt x="606" y="430"/>
                      </a:lnTo>
                      <a:lnTo>
                        <a:pt x="598" y="435"/>
                      </a:lnTo>
                      <a:lnTo>
                        <a:pt x="593" y="441"/>
                      </a:lnTo>
                      <a:lnTo>
                        <a:pt x="583" y="451"/>
                      </a:lnTo>
                      <a:lnTo>
                        <a:pt x="575" y="461"/>
                      </a:lnTo>
                      <a:lnTo>
                        <a:pt x="570" y="466"/>
                      </a:lnTo>
                      <a:lnTo>
                        <a:pt x="563" y="470"/>
                      </a:lnTo>
                      <a:lnTo>
                        <a:pt x="563" y="470"/>
                      </a:lnTo>
                      <a:lnTo>
                        <a:pt x="565" y="477"/>
                      </a:lnTo>
                      <a:lnTo>
                        <a:pt x="568" y="482"/>
                      </a:lnTo>
                      <a:lnTo>
                        <a:pt x="572" y="484"/>
                      </a:lnTo>
                      <a:lnTo>
                        <a:pt x="576" y="485"/>
                      </a:lnTo>
                      <a:lnTo>
                        <a:pt x="576" y="485"/>
                      </a:lnTo>
                      <a:lnTo>
                        <a:pt x="575" y="495"/>
                      </a:lnTo>
                      <a:lnTo>
                        <a:pt x="573" y="503"/>
                      </a:lnTo>
                      <a:lnTo>
                        <a:pt x="566" y="515"/>
                      </a:lnTo>
                      <a:lnTo>
                        <a:pt x="564" y="522"/>
                      </a:lnTo>
                      <a:lnTo>
                        <a:pt x="561" y="529"/>
                      </a:lnTo>
                      <a:lnTo>
                        <a:pt x="559" y="538"/>
                      </a:lnTo>
                      <a:lnTo>
                        <a:pt x="558" y="551"/>
                      </a:lnTo>
                      <a:lnTo>
                        <a:pt x="558" y="551"/>
                      </a:lnTo>
                      <a:lnTo>
                        <a:pt x="559" y="574"/>
                      </a:lnTo>
                      <a:lnTo>
                        <a:pt x="561" y="597"/>
                      </a:lnTo>
                      <a:lnTo>
                        <a:pt x="564" y="606"/>
                      </a:lnTo>
                      <a:lnTo>
                        <a:pt x="566" y="615"/>
                      </a:lnTo>
                      <a:lnTo>
                        <a:pt x="570" y="622"/>
                      </a:lnTo>
                      <a:lnTo>
                        <a:pt x="573" y="628"/>
                      </a:lnTo>
                      <a:lnTo>
                        <a:pt x="639" y="628"/>
                      </a:lnTo>
                      <a:lnTo>
                        <a:pt x="639" y="628"/>
                      </a:lnTo>
                      <a:lnTo>
                        <a:pt x="643" y="636"/>
                      </a:lnTo>
                      <a:lnTo>
                        <a:pt x="648" y="645"/>
                      </a:lnTo>
                      <a:lnTo>
                        <a:pt x="652" y="656"/>
                      </a:lnTo>
                      <a:lnTo>
                        <a:pt x="654" y="661"/>
                      </a:lnTo>
                      <a:lnTo>
                        <a:pt x="654" y="668"/>
                      </a:lnTo>
                      <a:lnTo>
                        <a:pt x="654" y="668"/>
                      </a:lnTo>
                      <a:lnTo>
                        <a:pt x="654" y="674"/>
                      </a:lnTo>
                      <a:lnTo>
                        <a:pt x="652" y="679"/>
                      </a:lnTo>
                      <a:lnTo>
                        <a:pt x="650" y="682"/>
                      </a:lnTo>
                      <a:lnTo>
                        <a:pt x="648" y="687"/>
                      </a:lnTo>
                      <a:lnTo>
                        <a:pt x="641" y="694"/>
                      </a:lnTo>
                      <a:lnTo>
                        <a:pt x="634" y="701"/>
                      </a:lnTo>
                      <a:lnTo>
                        <a:pt x="626" y="706"/>
                      </a:lnTo>
                      <a:lnTo>
                        <a:pt x="619" y="714"/>
                      </a:lnTo>
                      <a:lnTo>
                        <a:pt x="617" y="719"/>
                      </a:lnTo>
                      <a:lnTo>
                        <a:pt x="614" y="724"/>
                      </a:lnTo>
                      <a:lnTo>
                        <a:pt x="613" y="728"/>
                      </a:lnTo>
                      <a:lnTo>
                        <a:pt x="613" y="734"/>
                      </a:lnTo>
                      <a:lnTo>
                        <a:pt x="613" y="734"/>
                      </a:lnTo>
                      <a:lnTo>
                        <a:pt x="613" y="737"/>
                      </a:lnTo>
                      <a:lnTo>
                        <a:pt x="614" y="740"/>
                      </a:lnTo>
                      <a:lnTo>
                        <a:pt x="620" y="745"/>
                      </a:lnTo>
                      <a:lnTo>
                        <a:pt x="626" y="751"/>
                      </a:lnTo>
                      <a:lnTo>
                        <a:pt x="634" y="757"/>
                      </a:lnTo>
                      <a:lnTo>
                        <a:pt x="643" y="764"/>
                      </a:lnTo>
                      <a:lnTo>
                        <a:pt x="650" y="771"/>
                      </a:lnTo>
                      <a:lnTo>
                        <a:pt x="657" y="778"/>
                      </a:lnTo>
                      <a:lnTo>
                        <a:pt x="659" y="782"/>
                      </a:lnTo>
                      <a:lnTo>
                        <a:pt x="660" y="786"/>
                      </a:lnTo>
                      <a:lnTo>
                        <a:pt x="660" y="786"/>
                      </a:lnTo>
                      <a:lnTo>
                        <a:pt x="660" y="804"/>
                      </a:lnTo>
                      <a:lnTo>
                        <a:pt x="660" y="804"/>
                      </a:lnTo>
                      <a:lnTo>
                        <a:pt x="660" y="809"/>
                      </a:lnTo>
                      <a:lnTo>
                        <a:pt x="658" y="812"/>
                      </a:lnTo>
                      <a:lnTo>
                        <a:pt x="654" y="819"/>
                      </a:lnTo>
                      <a:lnTo>
                        <a:pt x="649" y="827"/>
                      </a:lnTo>
                      <a:lnTo>
                        <a:pt x="647" y="832"/>
                      </a:lnTo>
                      <a:lnTo>
                        <a:pt x="647" y="838"/>
                      </a:lnTo>
                      <a:lnTo>
                        <a:pt x="647" y="838"/>
                      </a:lnTo>
                      <a:lnTo>
                        <a:pt x="647" y="863"/>
                      </a:lnTo>
                      <a:lnTo>
                        <a:pt x="647" y="863"/>
                      </a:lnTo>
                      <a:lnTo>
                        <a:pt x="645" y="867"/>
                      </a:lnTo>
                      <a:lnTo>
                        <a:pt x="644" y="872"/>
                      </a:lnTo>
                      <a:lnTo>
                        <a:pt x="642" y="877"/>
                      </a:lnTo>
                      <a:lnTo>
                        <a:pt x="640" y="880"/>
                      </a:lnTo>
                      <a:lnTo>
                        <a:pt x="635" y="884"/>
                      </a:lnTo>
                      <a:lnTo>
                        <a:pt x="629" y="887"/>
                      </a:lnTo>
                      <a:lnTo>
                        <a:pt x="622" y="888"/>
                      </a:lnTo>
                      <a:lnTo>
                        <a:pt x="613" y="889"/>
                      </a:lnTo>
                      <a:lnTo>
                        <a:pt x="613" y="889"/>
                      </a:lnTo>
                      <a:lnTo>
                        <a:pt x="605" y="887"/>
                      </a:lnTo>
                      <a:lnTo>
                        <a:pt x="594" y="882"/>
                      </a:lnTo>
                      <a:lnTo>
                        <a:pt x="564" y="867"/>
                      </a:lnTo>
                      <a:lnTo>
                        <a:pt x="525" y="844"/>
                      </a:lnTo>
                      <a:lnTo>
                        <a:pt x="525" y="844"/>
                      </a:lnTo>
                      <a:lnTo>
                        <a:pt x="521" y="835"/>
                      </a:lnTo>
                      <a:lnTo>
                        <a:pt x="518" y="826"/>
                      </a:lnTo>
                      <a:lnTo>
                        <a:pt x="515" y="821"/>
                      </a:lnTo>
                      <a:lnTo>
                        <a:pt x="513" y="818"/>
                      </a:lnTo>
                      <a:lnTo>
                        <a:pt x="511" y="817"/>
                      </a:lnTo>
                      <a:lnTo>
                        <a:pt x="506" y="816"/>
                      </a:lnTo>
                      <a:lnTo>
                        <a:pt x="506" y="816"/>
                      </a:lnTo>
                      <a:lnTo>
                        <a:pt x="498" y="816"/>
                      </a:lnTo>
                      <a:lnTo>
                        <a:pt x="490" y="818"/>
                      </a:lnTo>
                      <a:lnTo>
                        <a:pt x="482" y="821"/>
                      </a:lnTo>
                      <a:lnTo>
                        <a:pt x="475" y="826"/>
                      </a:lnTo>
                      <a:lnTo>
                        <a:pt x="468" y="832"/>
                      </a:lnTo>
                      <a:lnTo>
                        <a:pt x="464" y="839"/>
                      </a:lnTo>
                      <a:lnTo>
                        <a:pt x="460" y="847"/>
                      </a:lnTo>
                      <a:lnTo>
                        <a:pt x="459" y="856"/>
                      </a:lnTo>
                      <a:lnTo>
                        <a:pt x="459" y="856"/>
                      </a:lnTo>
                      <a:lnTo>
                        <a:pt x="459" y="871"/>
                      </a:lnTo>
                      <a:lnTo>
                        <a:pt x="459" y="871"/>
                      </a:lnTo>
                      <a:lnTo>
                        <a:pt x="461" y="873"/>
                      </a:lnTo>
                      <a:lnTo>
                        <a:pt x="462" y="875"/>
                      </a:lnTo>
                      <a:lnTo>
                        <a:pt x="468" y="878"/>
                      </a:lnTo>
                      <a:lnTo>
                        <a:pt x="472" y="882"/>
                      </a:lnTo>
                      <a:lnTo>
                        <a:pt x="473" y="885"/>
                      </a:lnTo>
                      <a:lnTo>
                        <a:pt x="474" y="889"/>
                      </a:lnTo>
                      <a:lnTo>
                        <a:pt x="474" y="889"/>
                      </a:lnTo>
                      <a:lnTo>
                        <a:pt x="474" y="894"/>
                      </a:lnTo>
                      <a:lnTo>
                        <a:pt x="472" y="899"/>
                      </a:lnTo>
                      <a:lnTo>
                        <a:pt x="468" y="908"/>
                      </a:lnTo>
                      <a:lnTo>
                        <a:pt x="461" y="917"/>
                      </a:lnTo>
                      <a:lnTo>
                        <a:pt x="453" y="925"/>
                      </a:lnTo>
                      <a:lnTo>
                        <a:pt x="436" y="940"/>
                      </a:lnTo>
                      <a:lnTo>
                        <a:pt x="428" y="948"/>
                      </a:lnTo>
                      <a:lnTo>
                        <a:pt x="422" y="955"/>
                      </a:lnTo>
                      <a:lnTo>
                        <a:pt x="422" y="955"/>
                      </a:lnTo>
                      <a:lnTo>
                        <a:pt x="419" y="958"/>
                      </a:lnTo>
                      <a:lnTo>
                        <a:pt x="416" y="963"/>
                      </a:lnTo>
                      <a:lnTo>
                        <a:pt x="414" y="970"/>
                      </a:lnTo>
                      <a:lnTo>
                        <a:pt x="413" y="979"/>
                      </a:lnTo>
                      <a:lnTo>
                        <a:pt x="412" y="988"/>
                      </a:lnTo>
                      <a:lnTo>
                        <a:pt x="412" y="988"/>
                      </a:lnTo>
                      <a:lnTo>
                        <a:pt x="410" y="992"/>
                      </a:lnTo>
                      <a:lnTo>
                        <a:pt x="407" y="993"/>
                      </a:lnTo>
                      <a:lnTo>
                        <a:pt x="405" y="994"/>
                      </a:lnTo>
                      <a:lnTo>
                        <a:pt x="402" y="994"/>
                      </a:lnTo>
                      <a:lnTo>
                        <a:pt x="396" y="994"/>
                      </a:lnTo>
                      <a:lnTo>
                        <a:pt x="392" y="994"/>
                      </a:lnTo>
                      <a:lnTo>
                        <a:pt x="389" y="995"/>
                      </a:lnTo>
                      <a:lnTo>
                        <a:pt x="389" y="995"/>
                      </a:lnTo>
                      <a:lnTo>
                        <a:pt x="387" y="999"/>
                      </a:lnTo>
                      <a:lnTo>
                        <a:pt x="383" y="1007"/>
                      </a:lnTo>
                      <a:lnTo>
                        <a:pt x="377" y="1027"/>
                      </a:lnTo>
                      <a:lnTo>
                        <a:pt x="373" y="1050"/>
                      </a:lnTo>
                      <a:lnTo>
                        <a:pt x="370" y="1065"/>
                      </a:lnTo>
                      <a:lnTo>
                        <a:pt x="370" y="1065"/>
                      </a:lnTo>
                      <a:lnTo>
                        <a:pt x="372" y="1075"/>
                      </a:lnTo>
                      <a:lnTo>
                        <a:pt x="373" y="1083"/>
                      </a:lnTo>
                      <a:lnTo>
                        <a:pt x="376" y="1101"/>
                      </a:lnTo>
                      <a:lnTo>
                        <a:pt x="377" y="1109"/>
                      </a:lnTo>
                      <a:lnTo>
                        <a:pt x="377" y="1115"/>
                      </a:lnTo>
                      <a:lnTo>
                        <a:pt x="376" y="1117"/>
                      </a:lnTo>
                      <a:lnTo>
                        <a:pt x="375" y="1119"/>
                      </a:lnTo>
                      <a:lnTo>
                        <a:pt x="374" y="1121"/>
                      </a:lnTo>
                      <a:lnTo>
                        <a:pt x="370" y="1121"/>
                      </a:lnTo>
                      <a:lnTo>
                        <a:pt x="370" y="1121"/>
                      </a:lnTo>
                      <a:lnTo>
                        <a:pt x="362" y="1119"/>
                      </a:lnTo>
                      <a:lnTo>
                        <a:pt x="354" y="1117"/>
                      </a:lnTo>
                      <a:lnTo>
                        <a:pt x="349" y="1113"/>
                      </a:lnTo>
                      <a:lnTo>
                        <a:pt x="343" y="1107"/>
                      </a:lnTo>
                      <a:lnTo>
                        <a:pt x="339" y="1100"/>
                      </a:lnTo>
                      <a:lnTo>
                        <a:pt x="335" y="1093"/>
                      </a:lnTo>
                      <a:lnTo>
                        <a:pt x="329" y="1077"/>
                      </a:lnTo>
                      <a:lnTo>
                        <a:pt x="323" y="1061"/>
                      </a:lnTo>
                      <a:lnTo>
                        <a:pt x="320" y="1053"/>
                      </a:lnTo>
                      <a:lnTo>
                        <a:pt x="315" y="1046"/>
                      </a:lnTo>
                      <a:lnTo>
                        <a:pt x="311" y="1041"/>
                      </a:lnTo>
                      <a:lnTo>
                        <a:pt x="305" y="1037"/>
                      </a:lnTo>
                      <a:lnTo>
                        <a:pt x="298" y="1033"/>
                      </a:lnTo>
                      <a:lnTo>
                        <a:pt x="290" y="1032"/>
                      </a:lnTo>
                      <a:lnTo>
                        <a:pt x="290" y="1032"/>
                      </a:lnTo>
                      <a:lnTo>
                        <a:pt x="284" y="1033"/>
                      </a:lnTo>
                      <a:lnTo>
                        <a:pt x="280" y="1035"/>
                      </a:lnTo>
                      <a:lnTo>
                        <a:pt x="275" y="1038"/>
                      </a:lnTo>
                      <a:lnTo>
                        <a:pt x="271" y="1042"/>
                      </a:lnTo>
                      <a:lnTo>
                        <a:pt x="263" y="1053"/>
                      </a:lnTo>
                      <a:lnTo>
                        <a:pt x="255" y="1064"/>
                      </a:lnTo>
                      <a:lnTo>
                        <a:pt x="246" y="1075"/>
                      </a:lnTo>
                      <a:lnTo>
                        <a:pt x="242" y="1080"/>
                      </a:lnTo>
                      <a:lnTo>
                        <a:pt x="236" y="1085"/>
                      </a:lnTo>
                      <a:lnTo>
                        <a:pt x="230" y="1090"/>
                      </a:lnTo>
                      <a:lnTo>
                        <a:pt x="224" y="1092"/>
                      </a:lnTo>
                      <a:lnTo>
                        <a:pt x="217" y="1094"/>
                      </a:lnTo>
                      <a:lnTo>
                        <a:pt x="209" y="1095"/>
                      </a:lnTo>
                      <a:lnTo>
                        <a:pt x="209" y="1095"/>
                      </a:lnTo>
                      <a:lnTo>
                        <a:pt x="162" y="1095"/>
                      </a:lnTo>
                      <a:lnTo>
                        <a:pt x="162" y="1095"/>
                      </a:lnTo>
                      <a:lnTo>
                        <a:pt x="155" y="1095"/>
                      </a:lnTo>
                      <a:lnTo>
                        <a:pt x="150" y="1098"/>
                      </a:lnTo>
                      <a:lnTo>
                        <a:pt x="145" y="1100"/>
                      </a:lnTo>
                      <a:lnTo>
                        <a:pt x="139" y="1104"/>
                      </a:lnTo>
                      <a:lnTo>
                        <a:pt x="135" y="1109"/>
                      </a:lnTo>
                      <a:lnTo>
                        <a:pt x="131" y="1115"/>
                      </a:lnTo>
                      <a:lnTo>
                        <a:pt x="123" y="1129"/>
                      </a:lnTo>
                      <a:lnTo>
                        <a:pt x="117" y="1145"/>
                      </a:lnTo>
                      <a:lnTo>
                        <a:pt x="114" y="1163"/>
                      </a:lnTo>
                      <a:lnTo>
                        <a:pt x="110" y="1182"/>
                      </a:lnTo>
                      <a:lnTo>
                        <a:pt x="110" y="1201"/>
                      </a:lnTo>
                      <a:lnTo>
                        <a:pt x="110" y="1201"/>
                      </a:lnTo>
                      <a:lnTo>
                        <a:pt x="110" y="1207"/>
                      </a:lnTo>
                      <a:lnTo>
                        <a:pt x="112" y="1213"/>
                      </a:lnTo>
                      <a:lnTo>
                        <a:pt x="116" y="1223"/>
                      </a:lnTo>
                      <a:lnTo>
                        <a:pt x="123" y="1232"/>
                      </a:lnTo>
                      <a:lnTo>
                        <a:pt x="130" y="1241"/>
                      </a:lnTo>
                      <a:lnTo>
                        <a:pt x="138" y="1252"/>
                      </a:lnTo>
                      <a:lnTo>
                        <a:pt x="144" y="1262"/>
                      </a:lnTo>
                      <a:lnTo>
                        <a:pt x="147" y="1267"/>
                      </a:lnTo>
                      <a:lnTo>
                        <a:pt x="148" y="1272"/>
                      </a:lnTo>
                      <a:lnTo>
                        <a:pt x="150" y="1279"/>
                      </a:lnTo>
                      <a:lnTo>
                        <a:pt x="151" y="1286"/>
                      </a:lnTo>
                      <a:lnTo>
                        <a:pt x="151" y="1286"/>
                      </a:lnTo>
                      <a:lnTo>
                        <a:pt x="150" y="1297"/>
                      </a:lnTo>
                      <a:lnTo>
                        <a:pt x="146" y="1308"/>
                      </a:lnTo>
                      <a:lnTo>
                        <a:pt x="141" y="1320"/>
                      </a:lnTo>
                      <a:lnTo>
                        <a:pt x="136" y="1331"/>
                      </a:lnTo>
                      <a:lnTo>
                        <a:pt x="129" y="1340"/>
                      </a:lnTo>
                      <a:lnTo>
                        <a:pt x="120" y="1348"/>
                      </a:lnTo>
                      <a:lnTo>
                        <a:pt x="110" y="1355"/>
                      </a:lnTo>
                      <a:lnTo>
                        <a:pt x="99" y="1360"/>
                      </a:lnTo>
                      <a:lnTo>
                        <a:pt x="99" y="1360"/>
                      </a:lnTo>
                      <a:lnTo>
                        <a:pt x="98" y="1368"/>
                      </a:lnTo>
                      <a:lnTo>
                        <a:pt x="94" y="1376"/>
                      </a:lnTo>
                      <a:lnTo>
                        <a:pt x="86" y="1393"/>
                      </a:lnTo>
                      <a:lnTo>
                        <a:pt x="79" y="1407"/>
                      </a:lnTo>
                      <a:lnTo>
                        <a:pt x="78" y="1413"/>
                      </a:lnTo>
                      <a:lnTo>
                        <a:pt x="77" y="1419"/>
                      </a:lnTo>
                      <a:lnTo>
                        <a:pt x="77" y="1419"/>
                      </a:lnTo>
                      <a:lnTo>
                        <a:pt x="77" y="1424"/>
                      </a:lnTo>
                      <a:lnTo>
                        <a:pt x="79" y="1431"/>
                      </a:lnTo>
                      <a:lnTo>
                        <a:pt x="84" y="1443"/>
                      </a:lnTo>
                      <a:lnTo>
                        <a:pt x="90" y="1454"/>
                      </a:lnTo>
                      <a:lnTo>
                        <a:pt x="91" y="1461"/>
                      </a:lnTo>
                      <a:lnTo>
                        <a:pt x="92" y="1469"/>
                      </a:lnTo>
                      <a:lnTo>
                        <a:pt x="92" y="1469"/>
                      </a:lnTo>
                      <a:lnTo>
                        <a:pt x="91" y="1478"/>
                      </a:lnTo>
                      <a:lnTo>
                        <a:pt x="90" y="1487"/>
                      </a:lnTo>
                      <a:lnTo>
                        <a:pt x="84" y="1500"/>
                      </a:lnTo>
                      <a:lnTo>
                        <a:pt x="79" y="1512"/>
                      </a:lnTo>
                      <a:lnTo>
                        <a:pt x="77" y="1518"/>
                      </a:lnTo>
                      <a:lnTo>
                        <a:pt x="77" y="1524"/>
                      </a:lnTo>
                      <a:lnTo>
                        <a:pt x="77" y="1524"/>
                      </a:lnTo>
                      <a:lnTo>
                        <a:pt x="77" y="1530"/>
                      </a:lnTo>
                      <a:lnTo>
                        <a:pt x="78" y="1535"/>
                      </a:lnTo>
                      <a:lnTo>
                        <a:pt x="83" y="1545"/>
                      </a:lnTo>
                      <a:lnTo>
                        <a:pt x="86" y="1554"/>
                      </a:lnTo>
                      <a:lnTo>
                        <a:pt x="87" y="1560"/>
                      </a:lnTo>
                      <a:lnTo>
                        <a:pt x="89" y="1565"/>
                      </a:lnTo>
                      <a:lnTo>
                        <a:pt x="89" y="1565"/>
                      </a:lnTo>
                      <a:lnTo>
                        <a:pt x="87" y="1576"/>
                      </a:lnTo>
                      <a:lnTo>
                        <a:pt x="85" y="1584"/>
                      </a:lnTo>
                      <a:lnTo>
                        <a:pt x="82" y="1590"/>
                      </a:lnTo>
                      <a:lnTo>
                        <a:pt x="77" y="1594"/>
                      </a:lnTo>
                      <a:lnTo>
                        <a:pt x="71" y="1596"/>
                      </a:lnTo>
                      <a:lnTo>
                        <a:pt x="63" y="1598"/>
                      </a:lnTo>
                      <a:lnTo>
                        <a:pt x="44" y="1598"/>
                      </a:lnTo>
                      <a:lnTo>
                        <a:pt x="44" y="1598"/>
                      </a:lnTo>
                      <a:lnTo>
                        <a:pt x="40" y="1599"/>
                      </a:lnTo>
                      <a:lnTo>
                        <a:pt x="34" y="1604"/>
                      </a:lnTo>
                      <a:lnTo>
                        <a:pt x="19" y="1615"/>
                      </a:lnTo>
                      <a:lnTo>
                        <a:pt x="6" y="1628"/>
                      </a:lnTo>
                      <a:lnTo>
                        <a:pt x="1" y="1634"/>
                      </a:lnTo>
                      <a:lnTo>
                        <a:pt x="0" y="1637"/>
                      </a:lnTo>
                      <a:lnTo>
                        <a:pt x="0" y="1637"/>
                      </a:lnTo>
                      <a:lnTo>
                        <a:pt x="1" y="1641"/>
                      </a:lnTo>
                      <a:lnTo>
                        <a:pt x="2" y="1644"/>
                      </a:lnTo>
                      <a:lnTo>
                        <a:pt x="5" y="1648"/>
                      </a:lnTo>
                      <a:lnTo>
                        <a:pt x="8" y="1650"/>
                      </a:lnTo>
                      <a:lnTo>
                        <a:pt x="14" y="1653"/>
                      </a:lnTo>
                      <a:lnTo>
                        <a:pt x="18" y="1656"/>
                      </a:lnTo>
                      <a:lnTo>
                        <a:pt x="18" y="1656"/>
                      </a:lnTo>
                      <a:lnTo>
                        <a:pt x="26" y="1664"/>
                      </a:lnTo>
                      <a:lnTo>
                        <a:pt x="36" y="1674"/>
                      </a:lnTo>
                      <a:lnTo>
                        <a:pt x="54" y="1698"/>
                      </a:lnTo>
                      <a:lnTo>
                        <a:pt x="63" y="1710"/>
                      </a:lnTo>
                      <a:lnTo>
                        <a:pt x="72" y="1720"/>
                      </a:lnTo>
                      <a:lnTo>
                        <a:pt x="77" y="1725"/>
                      </a:lnTo>
                      <a:lnTo>
                        <a:pt x="82" y="1727"/>
                      </a:lnTo>
                      <a:lnTo>
                        <a:pt x="86" y="1729"/>
                      </a:lnTo>
                      <a:lnTo>
                        <a:pt x="92" y="1729"/>
                      </a:lnTo>
                      <a:lnTo>
                        <a:pt x="92" y="1729"/>
                      </a:lnTo>
                      <a:lnTo>
                        <a:pt x="95" y="1729"/>
                      </a:lnTo>
                      <a:lnTo>
                        <a:pt x="99" y="1728"/>
                      </a:lnTo>
                      <a:lnTo>
                        <a:pt x="106" y="1724"/>
                      </a:lnTo>
                      <a:lnTo>
                        <a:pt x="114" y="1720"/>
                      </a:lnTo>
                      <a:lnTo>
                        <a:pt x="117" y="1719"/>
                      </a:lnTo>
                      <a:lnTo>
                        <a:pt x="121" y="1719"/>
                      </a:lnTo>
                      <a:lnTo>
                        <a:pt x="121" y="1719"/>
                      </a:lnTo>
                      <a:lnTo>
                        <a:pt x="132" y="1719"/>
                      </a:lnTo>
                      <a:lnTo>
                        <a:pt x="140" y="1722"/>
                      </a:lnTo>
                      <a:lnTo>
                        <a:pt x="146" y="1726"/>
                      </a:lnTo>
                      <a:lnTo>
                        <a:pt x="151" y="1730"/>
                      </a:lnTo>
                      <a:lnTo>
                        <a:pt x="159" y="1742"/>
                      </a:lnTo>
                      <a:lnTo>
                        <a:pt x="162" y="1747"/>
                      </a:lnTo>
                      <a:lnTo>
                        <a:pt x="169" y="1751"/>
                      </a:lnTo>
                      <a:lnTo>
                        <a:pt x="169" y="1751"/>
                      </a:lnTo>
                      <a:lnTo>
                        <a:pt x="192" y="1766"/>
                      </a:lnTo>
                      <a:lnTo>
                        <a:pt x="216" y="1780"/>
                      </a:lnTo>
                      <a:lnTo>
                        <a:pt x="228" y="1787"/>
                      </a:lnTo>
                      <a:lnTo>
                        <a:pt x="242" y="1791"/>
                      </a:lnTo>
                      <a:lnTo>
                        <a:pt x="255" y="1795"/>
                      </a:lnTo>
                      <a:lnTo>
                        <a:pt x="271" y="1796"/>
                      </a:lnTo>
                      <a:lnTo>
                        <a:pt x="271" y="1796"/>
                      </a:lnTo>
                      <a:lnTo>
                        <a:pt x="283" y="1795"/>
                      </a:lnTo>
                      <a:lnTo>
                        <a:pt x="291" y="1791"/>
                      </a:lnTo>
                      <a:lnTo>
                        <a:pt x="299" y="1788"/>
                      </a:lnTo>
                      <a:lnTo>
                        <a:pt x="308" y="1785"/>
                      </a:lnTo>
                      <a:lnTo>
                        <a:pt x="308" y="1785"/>
                      </a:lnTo>
                      <a:lnTo>
                        <a:pt x="312" y="1789"/>
                      </a:lnTo>
                      <a:lnTo>
                        <a:pt x="315" y="1794"/>
                      </a:lnTo>
                      <a:lnTo>
                        <a:pt x="321" y="1797"/>
                      </a:lnTo>
                      <a:lnTo>
                        <a:pt x="326" y="1800"/>
                      </a:lnTo>
                      <a:lnTo>
                        <a:pt x="337" y="1802"/>
                      </a:lnTo>
                      <a:lnTo>
                        <a:pt x="349" y="1803"/>
                      </a:lnTo>
                      <a:lnTo>
                        <a:pt x="349" y="1803"/>
                      </a:lnTo>
                      <a:lnTo>
                        <a:pt x="355" y="1793"/>
                      </a:lnTo>
                      <a:lnTo>
                        <a:pt x="361" y="1782"/>
                      </a:lnTo>
                      <a:lnTo>
                        <a:pt x="373" y="1760"/>
                      </a:lnTo>
                      <a:lnTo>
                        <a:pt x="380" y="1751"/>
                      </a:lnTo>
                      <a:lnTo>
                        <a:pt x="387" y="1743"/>
                      </a:lnTo>
                      <a:lnTo>
                        <a:pt x="391" y="1741"/>
                      </a:lnTo>
                      <a:lnTo>
                        <a:pt x="396" y="1739"/>
                      </a:lnTo>
                      <a:lnTo>
                        <a:pt x="402" y="1737"/>
                      </a:lnTo>
                      <a:lnTo>
                        <a:pt x="407" y="1736"/>
                      </a:lnTo>
                      <a:lnTo>
                        <a:pt x="407" y="1736"/>
                      </a:lnTo>
                      <a:lnTo>
                        <a:pt x="412" y="1737"/>
                      </a:lnTo>
                      <a:lnTo>
                        <a:pt x="416" y="1739"/>
                      </a:lnTo>
                      <a:lnTo>
                        <a:pt x="420" y="1741"/>
                      </a:lnTo>
                      <a:lnTo>
                        <a:pt x="423" y="1744"/>
                      </a:lnTo>
                      <a:lnTo>
                        <a:pt x="427" y="1751"/>
                      </a:lnTo>
                      <a:lnTo>
                        <a:pt x="429" y="1760"/>
                      </a:lnTo>
                      <a:lnTo>
                        <a:pt x="434" y="1780"/>
                      </a:lnTo>
                      <a:lnTo>
                        <a:pt x="436" y="1789"/>
                      </a:lnTo>
                      <a:lnTo>
                        <a:pt x="438" y="1793"/>
                      </a:lnTo>
                      <a:lnTo>
                        <a:pt x="441" y="1796"/>
                      </a:lnTo>
                      <a:lnTo>
                        <a:pt x="441" y="1796"/>
                      </a:lnTo>
                      <a:lnTo>
                        <a:pt x="449" y="1803"/>
                      </a:lnTo>
                      <a:lnTo>
                        <a:pt x="457" y="1808"/>
                      </a:lnTo>
                      <a:lnTo>
                        <a:pt x="466" y="1812"/>
                      </a:lnTo>
                      <a:lnTo>
                        <a:pt x="475" y="1814"/>
                      </a:lnTo>
                      <a:lnTo>
                        <a:pt x="496" y="1819"/>
                      </a:lnTo>
                      <a:lnTo>
                        <a:pt x="507" y="1821"/>
                      </a:lnTo>
                      <a:lnTo>
                        <a:pt x="518" y="1825"/>
                      </a:lnTo>
                      <a:lnTo>
                        <a:pt x="518" y="1825"/>
                      </a:lnTo>
                      <a:lnTo>
                        <a:pt x="532" y="1831"/>
                      </a:lnTo>
                      <a:lnTo>
                        <a:pt x="543" y="1837"/>
                      </a:lnTo>
                      <a:lnTo>
                        <a:pt x="563" y="1852"/>
                      </a:lnTo>
                      <a:lnTo>
                        <a:pt x="571" y="1859"/>
                      </a:lnTo>
                      <a:lnTo>
                        <a:pt x="581" y="1864"/>
                      </a:lnTo>
                      <a:lnTo>
                        <a:pt x="593" y="1867"/>
                      </a:lnTo>
                      <a:lnTo>
                        <a:pt x="599" y="1869"/>
                      </a:lnTo>
                      <a:lnTo>
                        <a:pt x="606" y="1869"/>
                      </a:lnTo>
                      <a:lnTo>
                        <a:pt x="606" y="1869"/>
                      </a:lnTo>
                      <a:lnTo>
                        <a:pt x="612" y="1870"/>
                      </a:lnTo>
                      <a:lnTo>
                        <a:pt x="618" y="1872"/>
                      </a:lnTo>
                      <a:lnTo>
                        <a:pt x="621" y="1872"/>
                      </a:lnTo>
                      <a:lnTo>
                        <a:pt x="626" y="1872"/>
                      </a:lnTo>
                      <a:lnTo>
                        <a:pt x="631" y="1871"/>
                      </a:lnTo>
                      <a:lnTo>
                        <a:pt x="635" y="1869"/>
                      </a:lnTo>
                      <a:lnTo>
                        <a:pt x="635" y="1869"/>
                      </a:lnTo>
                      <a:lnTo>
                        <a:pt x="640" y="1874"/>
                      </a:lnTo>
                      <a:lnTo>
                        <a:pt x="643" y="1880"/>
                      </a:lnTo>
                      <a:lnTo>
                        <a:pt x="652" y="1888"/>
                      </a:lnTo>
                      <a:lnTo>
                        <a:pt x="662" y="1895"/>
                      </a:lnTo>
                      <a:lnTo>
                        <a:pt x="672" y="1900"/>
                      </a:lnTo>
                      <a:lnTo>
                        <a:pt x="682" y="1905"/>
                      </a:lnTo>
                      <a:lnTo>
                        <a:pt x="693" y="1912"/>
                      </a:lnTo>
                      <a:lnTo>
                        <a:pt x="701" y="1920"/>
                      </a:lnTo>
                      <a:lnTo>
                        <a:pt x="705" y="1926"/>
                      </a:lnTo>
                      <a:lnTo>
                        <a:pt x="709" y="1932"/>
                      </a:lnTo>
                      <a:lnTo>
                        <a:pt x="709" y="1932"/>
                      </a:lnTo>
                      <a:lnTo>
                        <a:pt x="713" y="1943"/>
                      </a:lnTo>
                      <a:lnTo>
                        <a:pt x="718" y="1955"/>
                      </a:lnTo>
                      <a:lnTo>
                        <a:pt x="721" y="1961"/>
                      </a:lnTo>
                      <a:lnTo>
                        <a:pt x="725" y="1965"/>
                      </a:lnTo>
                      <a:lnTo>
                        <a:pt x="731" y="1968"/>
                      </a:lnTo>
                      <a:lnTo>
                        <a:pt x="739" y="1969"/>
                      </a:lnTo>
                      <a:lnTo>
                        <a:pt x="739" y="1969"/>
                      </a:lnTo>
                      <a:lnTo>
                        <a:pt x="747" y="1968"/>
                      </a:lnTo>
                      <a:lnTo>
                        <a:pt x="755" y="1968"/>
                      </a:lnTo>
                      <a:lnTo>
                        <a:pt x="761" y="1966"/>
                      </a:lnTo>
                      <a:lnTo>
                        <a:pt x="766" y="1966"/>
                      </a:lnTo>
                      <a:lnTo>
                        <a:pt x="771" y="1968"/>
                      </a:lnTo>
                      <a:lnTo>
                        <a:pt x="775" y="1971"/>
                      </a:lnTo>
                      <a:lnTo>
                        <a:pt x="781" y="1978"/>
                      </a:lnTo>
                      <a:lnTo>
                        <a:pt x="786" y="1987"/>
                      </a:lnTo>
                      <a:lnTo>
                        <a:pt x="786" y="1987"/>
                      </a:lnTo>
                      <a:lnTo>
                        <a:pt x="789" y="1992"/>
                      </a:lnTo>
                      <a:lnTo>
                        <a:pt x="790" y="1997"/>
                      </a:lnTo>
                      <a:lnTo>
                        <a:pt x="789" y="2005"/>
                      </a:lnTo>
                      <a:lnTo>
                        <a:pt x="789" y="2009"/>
                      </a:lnTo>
                      <a:lnTo>
                        <a:pt x="790" y="2012"/>
                      </a:lnTo>
                      <a:lnTo>
                        <a:pt x="794" y="2015"/>
                      </a:lnTo>
                      <a:lnTo>
                        <a:pt x="801" y="2016"/>
                      </a:lnTo>
                      <a:lnTo>
                        <a:pt x="801" y="2016"/>
                      </a:lnTo>
                      <a:lnTo>
                        <a:pt x="802" y="2011"/>
                      </a:lnTo>
                      <a:lnTo>
                        <a:pt x="803" y="2007"/>
                      </a:lnTo>
                      <a:lnTo>
                        <a:pt x="808" y="1999"/>
                      </a:lnTo>
                      <a:lnTo>
                        <a:pt x="813" y="1993"/>
                      </a:lnTo>
                      <a:lnTo>
                        <a:pt x="820" y="1988"/>
                      </a:lnTo>
                      <a:lnTo>
                        <a:pt x="836" y="1981"/>
                      </a:lnTo>
                      <a:lnTo>
                        <a:pt x="845" y="1977"/>
                      </a:lnTo>
                      <a:lnTo>
                        <a:pt x="851" y="1972"/>
                      </a:lnTo>
                      <a:lnTo>
                        <a:pt x="851" y="1972"/>
                      </a:lnTo>
                      <a:lnTo>
                        <a:pt x="851" y="1965"/>
                      </a:lnTo>
                      <a:lnTo>
                        <a:pt x="850" y="1958"/>
                      </a:lnTo>
                      <a:lnTo>
                        <a:pt x="847" y="1947"/>
                      </a:lnTo>
                      <a:lnTo>
                        <a:pt x="847" y="1947"/>
                      </a:lnTo>
                      <a:lnTo>
                        <a:pt x="831" y="1949"/>
                      </a:lnTo>
                      <a:lnTo>
                        <a:pt x="816" y="1950"/>
                      </a:lnTo>
                      <a:lnTo>
                        <a:pt x="816" y="1950"/>
                      </a:lnTo>
                      <a:lnTo>
                        <a:pt x="801" y="1950"/>
                      </a:lnTo>
                      <a:lnTo>
                        <a:pt x="793" y="1949"/>
                      </a:lnTo>
                      <a:lnTo>
                        <a:pt x="785" y="1948"/>
                      </a:lnTo>
                      <a:lnTo>
                        <a:pt x="778" y="1946"/>
                      </a:lnTo>
                      <a:lnTo>
                        <a:pt x="773" y="1942"/>
                      </a:lnTo>
                      <a:lnTo>
                        <a:pt x="769" y="1938"/>
                      </a:lnTo>
                      <a:lnTo>
                        <a:pt x="769" y="1934"/>
                      </a:lnTo>
                      <a:lnTo>
                        <a:pt x="767" y="1932"/>
                      </a:lnTo>
                      <a:lnTo>
                        <a:pt x="767" y="1932"/>
                      </a:lnTo>
                      <a:lnTo>
                        <a:pt x="769" y="1928"/>
                      </a:lnTo>
                      <a:lnTo>
                        <a:pt x="772" y="1924"/>
                      </a:lnTo>
                      <a:lnTo>
                        <a:pt x="782" y="1915"/>
                      </a:lnTo>
                      <a:lnTo>
                        <a:pt x="797" y="1903"/>
                      </a:lnTo>
                      <a:lnTo>
                        <a:pt x="815" y="1892"/>
                      </a:lnTo>
                      <a:lnTo>
                        <a:pt x="850" y="1871"/>
                      </a:lnTo>
                      <a:lnTo>
                        <a:pt x="871" y="1858"/>
                      </a:lnTo>
                      <a:lnTo>
                        <a:pt x="871" y="1858"/>
                      </a:lnTo>
                      <a:lnTo>
                        <a:pt x="884" y="1846"/>
                      </a:lnTo>
                      <a:lnTo>
                        <a:pt x="894" y="1832"/>
                      </a:lnTo>
                      <a:lnTo>
                        <a:pt x="903" y="1818"/>
                      </a:lnTo>
                      <a:lnTo>
                        <a:pt x="912" y="1804"/>
                      </a:lnTo>
                      <a:lnTo>
                        <a:pt x="929" y="1774"/>
                      </a:lnTo>
                      <a:lnTo>
                        <a:pt x="938" y="1759"/>
                      </a:lnTo>
                      <a:lnTo>
                        <a:pt x="948" y="1744"/>
                      </a:lnTo>
                      <a:lnTo>
                        <a:pt x="948" y="1744"/>
                      </a:lnTo>
                      <a:lnTo>
                        <a:pt x="956" y="1732"/>
                      </a:lnTo>
                      <a:lnTo>
                        <a:pt x="963" y="1720"/>
                      </a:lnTo>
                      <a:lnTo>
                        <a:pt x="970" y="1709"/>
                      </a:lnTo>
                      <a:lnTo>
                        <a:pt x="975" y="1697"/>
                      </a:lnTo>
                      <a:lnTo>
                        <a:pt x="985" y="1673"/>
                      </a:lnTo>
                      <a:lnTo>
                        <a:pt x="992" y="1659"/>
                      </a:lnTo>
                      <a:lnTo>
                        <a:pt x="999" y="1645"/>
                      </a:lnTo>
                      <a:lnTo>
                        <a:pt x="999" y="1645"/>
                      </a:lnTo>
                      <a:lnTo>
                        <a:pt x="1002" y="1640"/>
                      </a:lnTo>
                      <a:lnTo>
                        <a:pt x="1006" y="1635"/>
                      </a:lnTo>
                      <a:lnTo>
                        <a:pt x="1014" y="1628"/>
                      </a:lnTo>
                      <a:lnTo>
                        <a:pt x="1021" y="1621"/>
                      </a:lnTo>
                      <a:lnTo>
                        <a:pt x="1023" y="1618"/>
                      </a:lnTo>
                      <a:lnTo>
                        <a:pt x="1025" y="1613"/>
                      </a:lnTo>
                      <a:lnTo>
                        <a:pt x="1025" y="1613"/>
                      </a:lnTo>
                      <a:lnTo>
                        <a:pt x="1026" y="1606"/>
                      </a:lnTo>
                      <a:lnTo>
                        <a:pt x="1027" y="1600"/>
                      </a:lnTo>
                      <a:lnTo>
                        <a:pt x="1027" y="1589"/>
                      </a:lnTo>
                      <a:lnTo>
                        <a:pt x="1027" y="1583"/>
                      </a:lnTo>
                      <a:lnTo>
                        <a:pt x="1027" y="1577"/>
                      </a:lnTo>
                      <a:lnTo>
                        <a:pt x="1030" y="1572"/>
                      </a:lnTo>
                      <a:lnTo>
                        <a:pt x="1032" y="1565"/>
                      </a:lnTo>
                      <a:lnTo>
                        <a:pt x="1032" y="1565"/>
                      </a:lnTo>
                      <a:lnTo>
                        <a:pt x="1046" y="1548"/>
                      </a:lnTo>
                      <a:lnTo>
                        <a:pt x="1059" y="1531"/>
                      </a:lnTo>
                      <a:lnTo>
                        <a:pt x="1070" y="1513"/>
                      </a:lnTo>
                      <a:lnTo>
                        <a:pt x="1084" y="1492"/>
                      </a:lnTo>
                      <a:lnTo>
                        <a:pt x="1084" y="1399"/>
                      </a:lnTo>
                      <a:lnTo>
                        <a:pt x="1084" y="1399"/>
                      </a:lnTo>
                      <a:lnTo>
                        <a:pt x="1087" y="1391"/>
                      </a:lnTo>
                      <a:lnTo>
                        <a:pt x="1092" y="1378"/>
                      </a:lnTo>
                      <a:lnTo>
                        <a:pt x="1092" y="1378"/>
                      </a:lnTo>
                      <a:lnTo>
                        <a:pt x="1087" y="1353"/>
                      </a:lnTo>
                      <a:lnTo>
                        <a:pt x="1085" y="1339"/>
                      </a:lnTo>
                      <a:lnTo>
                        <a:pt x="1080" y="1325"/>
                      </a:lnTo>
                      <a:lnTo>
                        <a:pt x="1080" y="1325"/>
                      </a:lnTo>
                      <a:lnTo>
                        <a:pt x="1074" y="1322"/>
                      </a:lnTo>
                      <a:lnTo>
                        <a:pt x="1067" y="1316"/>
                      </a:lnTo>
                      <a:lnTo>
                        <a:pt x="1061" y="1308"/>
                      </a:lnTo>
                      <a:lnTo>
                        <a:pt x="1056" y="1300"/>
                      </a:lnTo>
                      <a:lnTo>
                        <a:pt x="1052" y="1291"/>
                      </a:lnTo>
                      <a:lnTo>
                        <a:pt x="1049" y="1281"/>
                      </a:lnTo>
                      <a:lnTo>
                        <a:pt x="1047" y="1270"/>
                      </a:lnTo>
                      <a:lnTo>
                        <a:pt x="1046" y="1260"/>
                      </a:lnTo>
                      <a:lnTo>
                        <a:pt x="1046" y="1260"/>
                      </a:lnTo>
                      <a:lnTo>
                        <a:pt x="1047" y="1248"/>
                      </a:lnTo>
                      <a:lnTo>
                        <a:pt x="1048" y="1238"/>
                      </a:lnTo>
                      <a:lnTo>
                        <a:pt x="1052" y="1228"/>
                      </a:lnTo>
                      <a:lnTo>
                        <a:pt x="1055" y="1220"/>
                      </a:lnTo>
                      <a:lnTo>
                        <a:pt x="1060" y="1211"/>
                      </a:lnTo>
                      <a:lnTo>
                        <a:pt x="1065" y="1203"/>
                      </a:lnTo>
                      <a:lnTo>
                        <a:pt x="1072" y="1197"/>
                      </a:lnTo>
                      <a:lnTo>
                        <a:pt x="1080" y="1190"/>
                      </a:lnTo>
                      <a:lnTo>
                        <a:pt x="1080" y="1190"/>
                      </a:lnTo>
                      <a:lnTo>
                        <a:pt x="1074" y="1185"/>
                      </a:lnTo>
                      <a:lnTo>
                        <a:pt x="1064" y="1180"/>
                      </a:lnTo>
                      <a:lnTo>
                        <a:pt x="1054" y="1175"/>
                      </a:lnTo>
                      <a:lnTo>
                        <a:pt x="1044" y="1168"/>
                      </a:lnTo>
                      <a:lnTo>
                        <a:pt x="1033" y="1160"/>
                      </a:lnTo>
                      <a:lnTo>
                        <a:pt x="1025" y="1152"/>
                      </a:lnTo>
                      <a:lnTo>
                        <a:pt x="1022" y="1147"/>
                      </a:lnTo>
                      <a:lnTo>
                        <a:pt x="1019" y="1141"/>
                      </a:lnTo>
                      <a:lnTo>
                        <a:pt x="1018" y="1137"/>
                      </a:lnTo>
                      <a:lnTo>
                        <a:pt x="1018" y="1131"/>
                      </a:lnTo>
                      <a:lnTo>
                        <a:pt x="1018" y="1131"/>
                      </a:lnTo>
                      <a:lnTo>
                        <a:pt x="1018" y="1124"/>
                      </a:lnTo>
                      <a:lnTo>
                        <a:pt x="1019" y="1117"/>
                      </a:lnTo>
                      <a:lnTo>
                        <a:pt x="1023" y="1111"/>
                      </a:lnTo>
                      <a:lnTo>
                        <a:pt x="1026" y="1107"/>
                      </a:lnTo>
                      <a:lnTo>
                        <a:pt x="1030" y="1102"/>
                      </a:lnTo>
                      <a:lnTo>
                        <a:pt x="1036" y="1099"/>
                      </a:lnTo>
                      <a:lnTo>
                        <a:pt x="1046" y="1094"/>
                      </a:lnTo>
                      <a:lnTo>
                        <a:pt x="1070" y="1085"/>
                      </a:lnTo>
                      <a:lnTo>
                        <a:pt x="1082" y="1079"/>
                      </a:lnTo>
                      <a:lnTo>
                        <a:pt x="1086" y="1076"/>
                      </a:lnTo>
                      <a:lnTo>
                        <a:pt x="1091" y="1072"/>
                      </a:lnTo>
                      <a:lnTo>
                        <a:pt x="1091" y="1072"/>
                      </a:lnTo>
                      <a:lnTo>
                        <a:pt x="1094" y="1067"/>
                      </a:lnTo>
                      <a:lnTo>
                        <a:pt x="1097" y="1061"/>
                      </a:lnTo>
                      <a:lnTo>
                        <a:pt x="1097" y="1055"/>
                      </a:lnTo>
                      <a:lnTo>
                        <a:pt x="1098" y="1048"/>
                      </a:lnTo>
                      <a:lnTo>
                        <a:pt x="1098" y="1042"/>
                      </a:lnTo>
                      <a:lnTo>
                        <a:pt x="1099" y="1037"/>
                      </a:lnTo>
                      <a:lnTo>
                        <a:pt x="1102" y="1031"/>
                      </a:lnTo>
                      <a:lnTo>
                        <a:pt x="1109" y="1025"/>
                      </a:lnTo>
                      <a:lnTo>
                        <a:pt x="1109" y="1025"/>
                      </a:lnTo>
                      <a:lnTo>
                        <a:pt x="1113" y="1023"/>
                      </a:lnTo>
                      <a:lnTo>
                        <a:pt x="1116" y="1022"/>
                      </a:lnTo>
                      <a:lnTo>
                        <a:pt x="1125" y="1020"/>
                      </a:lnTo>
                      <a:lnTo>
                        <a:pt x="1135" y="1020"/>
                      </a:lnTo>
                      <a:lnTo>
                        <a:pt x="1146" y="1020"/>
                      </a:lnTo>
                      <a:lnTo>
                        <a:pt x="1159" y="1022"/>
                      </a:lnTo>
                      <a:lnTo>
                        <a:pt x="1171" y="1022"/>
                      </a:lnTo>
                      <a:lnTo>
                        <a:pt x="1185" y="1020"/>
                      </a:lnTo>
                      <a:lnTo>
                        <a:pt x="1198" y="1018"/>
                      </a:lnTo>
                      <a:lnTo>
                        <a:pt x="1198" y="1018"/>
                      </a:lnTo>
                      <a:lnTo>
                        <a:pt x="1199" y="1015"/>
                      </a:lnTo>
                      <a:lnTo>
                        <a:pt x="1199" y="1008"/>
                      </a:lnTo>
                      <a:lnTo>
                        <a:pt x="1201" y="992"/>
                      </a:lnTo>
                      <a:lnTo>
                        <a:pt x="1202" y="983"/>
                      </a:lnTo>
                      <a:lnTo>
                        <a:pt x="1205" y="973"/>
                      </a:lnTo>
                      <a:lnTo>
                        <a:pt x="1208" y="966"/>
                      </a:lnTo>
                      <a:lnTo>
                        <a:pt x="1209" y="964"/>
                      </a:lnTo>
                      <a:lnTo>
                        <a:pt x="1213" y="963"/>
                      </a:lnTo>
                      <a:lnTo>
                        <a:pt x="1213" y="963"/>
                      </a:lnTo>
                      <a:lnTo>
                        <a:pt x="1219" y="966"/>
                      </a:lnTo>
                      <a:lnTo>
                        <a:pt x="1228" y="973"/>
                      </a:lnTo>
                      <a:lnTo>
                        <a:pt x="1239" y="981"/>
                      </a:lnTo>
                      <a:lnTo>
                        <a:pt x="1244" y="984"/>
                      </a:lnTo>
                      <a:lnTo>
                        <a:pt x="1248" y="984"/>
                      </a:lnTo>
                      <a:lnTo>
                        <a:pt x="1248" y="984"/>
                      </a:lnTo>
                      <a:lnTo>
                        <a:pt x="1266" y="983"/>
                      </a:lnTo>
                      <a:lnTo>
                        <a:pt x="1273" y="981"/>
                      </a:lnTo>
                      <a:lnTo>
                        <a:pt x="1281" y="979"/>
                      </a:lnTo>
                      <a:lnTo>
                        <a:pt x="1288" y="976"/>
                      </a:lnTo>
                      <a:lnTo>
                        <a:pt x="1293" y="972"/>
                      </a:lnTo>
                      <a:lnTo>
                        <a:pt x="1299" y="968"/>
                      </a:lnTo>
                      <a:lnTo>
                        <a:pt x="1304" y="963"/>
                      </a:lnTo>
                      <a:lnTo>
                        <a:pt x="1304" y="963"/>
                      </a:lnTo>
                      <a:lnTo>
                        <a:pt x="1308" y="965"/>
                      </a:lnTo>
                      <a:lnTo>
                        <a:pt x="1311" y="970"/>
                      </a:lnTo>
                      <a:lnTo>
                        <a:pt x="1317" y="980"/>
                      </a:lnTo>
                      <a:lnTo>
                        <a:pt x="1321" y="985"/>
                      </a:lnTo>
                      <a:lnTo>
                        <a:pt x="1326" y="988"/>
                      </a:lnTo>
                      <a:lnTo>
                        <a:pt x="1332" y="991"/>
                      </a:lnTo>
                      <a:lnTo>
                        <a:pt x="1340" y="992"/>
                      </a:lnTo>
                      <a:lnTo>
                        <a:pt x="1340" y="992"/>
                      </a:lnTo>
                      <a:lnTo>
                        <a:pt x="1346" y="992"/>
                      </a:lnTo>
                      <a:lnTo>
                        <a:pt x="1351" y="991"/>
                      </a:lnTo>
                      <a:lnTo>
                        <a:pt x="1359" y="986"/>
                      </a:lnTo>
                      <a:lnTo>
                        <a:pt x="1368" y="983"/>
                      </a:lnTo>
                      <a:lnTo>
                        <a:pt x="1373" y="981"/>
                      </a:lnTo>
                      <a:lnTo>
                        <a:pt x="1377" y="980"/>
                      </a:lnTo>
                      <a:lnTo>
                        <a:pt x="1377" y="980"/>
                      </a:lnTo>
                      <a:lnTo>
                        <a:pt x="1382" y="983"/>
                      </a:lnTo>
                      <a:lnTo>
                        <a:pt x="1389" y="986"/>
                      </a:lnTo>
                      <a:lnTo>
                        <a:pt x="1398" y="991"/>
                      </a:lnTo>
                      <a:lnTo>
                        <a:pt x="1403" y="992"/>
                      </a:lnTo>
                      <a:lnTo>
                        <a:pt x="1407" y="992"/>
                      </a:lnTo>
                      <a:lnTo>
                        <a:pt x="1407" y="992"/>
                      </a:lnTo>
                      <a:lnTo>
                        <a:pt x="1412" y="992"/>
                      </a:lnTo>
                      <a:lnTo>
                        <a:pt x="1415" y="991"/>
                      </a:lnTo>
                      <a:lnTo>
                        <a:pt x="1419" y="988"/>
                      </a:lnTo>
                      <a:lnTo>
                        <a:pt x="1421" y="987"/>
                      </a:lnTo>
                      <a:lnTo>
                        <a:pt x="1426" y="981"/>
                      </a:lnTo>
                      <a:lnTo>
                        <a:pt x="1428" y="974"/>
                      </a:lnTo>
                      <a:lnTo>
                        <a:pt x="1433" y="962"/>
                      </a:lnTo>
                      <a:lnTo>
                        <a:pt x="1434" y="957"/>
                      </a:lnTo>
                      <a:lnTo>
                        <a:pt x="1436" y="955"/>
                      </a:lnTo>
                      <a:lnTo>
                        <a:pt x="1436" y="955"/>
                      </a:lnTo>
                      <a:lnTo>
                        <a:pt x="1446" y="949"/>
                      </a:lnTo>
                      <a:lnTo>
                        <a:pt x="1456" y="942"/>
                      </a:lnTo>
                      <a:lnTo>
                        <a:pt x="1464" y="934"/>
                      </a:lnTo>
                      <a:lnTo>
                        <a:pt x="1469" y="925"/>
                      </a:lnTo>
                      <a:lnTo>
                        <a:pt x="1476" y="913"/>
                      </a:lnTo>
                      <a:lnTo>
                        <a:pt x="1481" y="903"/>
                      </a:lnTo>
                      <a:lnTo>
                        <a:pt x="1492" y="880"/>
                      </a:lnTo>
                      <a:lnTo>
                        <a:pt x="1497" y="869"/>
                      </a:lnTo>
                      <a:lnTo>
                        <a:pt x="1503" y="858"/>
                      </a:lnTo>
                      <a:lnTo>
                        <a:pt x="1510" y="849"/>
                      </a:lnTo>
                      <a:lnTo>
                        <a:pt x="1518" y="841"/>
                      </a:lnTo>
                      <a:lnTo>
                        <a:pt x="1526" y="834"/>
                      </a:lnTo>
                      <a:lnTo>
                        <a:pt x="1536" y="829"/>
                      </a:lnTo>
                      <a:lnTo>
                        <a:pt x="1548" y="827"/>
                      </a:lnTo>
                      <a:lnTo>
                        <a:pt x="1561" y="827"/>
                      </a:lnTo>
                      <a:lnTo>
                        <a:pt x="1561" y="844"/>
                      </a:lnTo>
                      <a:lnTo>
                        <a:pt x="1550" y="871"/>
                      </a:lnTo>
                      <a:lnTo>
                        <a:pt x="1550" y="871"/>
                      </a:lnTo>
                      <a:lnTo>
                        <a:pt x="1556" y="871"/>
                      </a:lnTo>
                      <a:lnTo>
                        <a:pt x="1561" y="873"/>
                      </a:lnTo>
                      <a:lnTo>
                        <a:pt x="1571" y="878"/>
                      </a:lnTo>
                      <a:lnTo>
                        <a:pt x="1575" y="881"/>
                      </a:lnTo>
                      <a:lnTo>
                        <a:pt x="1581" y="884"/>
                      </a:lnTo>
                      <a:lnTo>
                        <a:pt x="1587" y="885"/>
                      </a:lnTo>
                      <a:lnTo>
                        <a:pt x="1594" y="886"/>
                      </a:lnTo>
                      <a:lnTo>
                        <a:pt x="1594" y="886"/>
                      </a:lnTo>
                      <a:lnTo>
                        <a:pt x="1602" y="885"/>
                      </a:lnTo>
                      <a:lnTo>
                        <a:pt x="1607" y="884"/>
                      </a:lnTo>
                      <a:lnTo>
                        <a:pt x="1614" y="880"/>
                      </a:lnTo>
                      <a:lnTo>
                        <a:pt x="1619" y="878"/>
                      </a:lnTo>
                      <a:lnTo>
                        <a:pt x="1629" y="869"/>
                      </a:lnTo>
                      <a:lnTo>
                        <a:pt x="1639" y="858"/>
                      </a:lnTo>
                      <a:lnTo>
                        <a:pt x="1647" y="848"/>
                      </a:lnTo>
                      <a:lnTo>
                        <a:pt x="1655" y="839"/>
                      </a:lnTo>
                      <a:lnTo>
                        <a:pt x="1663" y="832"/>
                      </a:lnTo>
                      <a:lnTo>
                        <a:pt x="1667" y="828"/>
                      </a:lnTo>
                      <a:lnTo>
                        <a:pt x="1672" y="827"/>
                      </a:lnTo>
                      <a:lnTo>
                        <a:pt x="1672" y="827"/>
                      </a:lnTo>
                      <a:lnTo>
                        <a:pt x="1665" y="806"/>
                      </a:lnTo>
                      <a:lnTo>
                        <a:pt x="1662" y="797"/>
                      </a:lnTo>
                      <a:lnTo>
                        <a:pt x="1660" y="789"/>
                      </a:lnTo>
                      <a:lnTo>
                        <a:pt x="1660" y="789"/>
                      </a:lnTo>
                      <a:lnTo>
                        <a:pt x="1660" y="785"/>
                      </a:lnTo>
                      <a:lnTo>
                        <a:pt x="1662" y="781"/>
                      </a:lnTo>
                      <a:lnTo>
                        <a:pt x="1665" y="775"/>
                      </a:lnTo>
                      <a:lnTo>
                        <a:pt x="1668" y="771"/>
                      </a:lnTo>
                      <a:lnTo>
                        <a:pt x="1672" y="764"/>
                      </a:lnTo>
                      <a:lnTo>
                        <a:pt x="1672" y="764"/>
                      </a:lnTo>
                      <a:lnTo>
                        <a:pt x="1645" y="758"/>
                      </a:lnTo>
                      <a:lnTo>
                        <a:pt x="1634" y="756"/>
                      </a:lnTo>
                      <a:lnTo>
                        <a:pt x="1622" y="752"/>
                      </a:lnTo>
                      <a:lnTo>
                        <a:pt x="1612" y="748"/>
                      </a:lnTo>
                      <a:lnTo>
                        <a:pt x="1609" y="744"/>
                      </a:lnTo>
                      <a:lnTo>
                        <a:pt x="1605" y="741"/>
                      </a:lnTo>
                      <a:lnTo>
                        <a:pt x="1602" y="737"/>
                      </a:lnTo>
                      <a:lnTo>
                        <a:pt x="1599" y="734"/>
                      </a:lnTo>
                      <a:lnTo>
                        <a:pt x="1598" y="729"/>
                      </a:lnTo>
                      <a:lnTo>
                        <a:pt x="1598" y="724"/>
                      </a:lnTo>
                      <a:lnTo>
                        <a:pt x="1598" y="7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134656" y="3494014"/>
                  <a:ext cx="510326" cy="447569"/>
                </a:xfrm>
                <a:custGeom>
                  <a:rect b="b" l="l" r="r" t="t"/>
                  <a:pathLst>
                    <a:path extrusionOk="0" h="566" w="625">
                      <a:moveTo>
                        <a:pt x="625" y="382"/>
                      </a:moveTo>
                      <a:lnTo>
                        <a:pt x="625" y="382"/>
                      </a:lnTo>
                      <a:lnTo>
                        <a:pt x="611" y="370"/>
                      </a:lnTo>
                      <a:lnTo>
                        <a:pt x="599" y="355"/>
                      </a:lnTo>
                      <a:lnTo>
                        <a:pt x="573" y="324"/>
                      </a:lnTo>
                      <a:lnTo>
                        <a:pt x="561" y="308"/>
                      </a:lnTo>
                      <a:lnTo>
                        <a:pt x="547" y="293"/>
                      </a:lnTo>
                      <a:lnTo>
                        <a:pt x="533" y="279"/>
                      </a:lnTo>
                      <a:lnTo>
                        <a:pt x="526" y="274"/>
                      </a:lnTo>
                      <a:lnTo>
                        <a:pt x="519" y="268"/>
                      </a:lnTo>
                      <a:lnTo>
                        <a:pt x="519" y="268"/>
                      </a:lnTo>
                      <a:lnTo>
                        <a:pt x="517" y="280"/>
                      </a:lnTo>
                      <a:lnTo>
                        <a:pt x="515" y="294"/>
                      </a:lnTo>
                      <a:lnTo>
                        <a:pt x="512" y="305"/>
                      </a:lnTo>
                      <a:lnTo>
                        <a:pt x="510" y="307"/>
                      </a:lnTo>
                      <a:lnTo>
                        <a:pt x="508" y="308"/>
                      </a:lnTo>
                      <a:lnTo>
                        <a:pt x="508" y="308"/>
                      </a:lnTo>
                      <a:lnTo>
                        <a:pt x="498" y="308"/>
                      </a:lnTo>
                      <a:lnTo>
                        <a:pt x="487" y="307"/>
                      </a:lnTo>
                      <a:lnTo>
                        <a:pt x="475" y="305"/>
                      </a:lnTo>
                      <a:lnTo>
                        <a:pt x="464" y="302"/>
                      </a:lnTo>
                      <a:lnTo>
                        <a:pt x="451" y="298"/>
                      </a:lnTo>
                      <a:lnTo>
                        <a:pt x="440" y="293"/>
                      </a:lnTo>
                      <a:lnTo>
                        <a:pt x="428" y="289"/>
                      </a:lnTo>
                      <a:lnTo>
                        <a:pt x="418" y="282"/>
                      </a:lnTo>
                      <a:lnTo>
                        <a:pt x="418" y="282"/>
                      </a:lnTo>
                      <a:lnTo>
                        <a:pt x="413" y="286"/>
                      </a:lnTo>
                      <a:lnTo>
                        <a:pt x="409" y="291"/>
                      </a:lnTo>
                      <a:lnTo>
                        <a:pt x="409" y="291"/>
                      </a:lnTo>
                      <a:lnTo>
                        <a:pt x="401" y="293"/>
                      </a:lnTo>
                      <a:lnTo>
                        <a:pt x="393" y="295"/>
                      </a:lnTo>
                      <a:lnTo>
                        <a:pt x="380" y="297"/>
                      </a:lnTo>
                      <a:lnTo>
                        <a:pt x="374" y="298"/>
                      </a:lnTo>
                      <a:lnTo>
                        <a:pt x="370" y="301"/>
                      </a:lnTo>
                      <a:lnTo>
                        <a:pt x="366" y="307"/>
                      </a:lnTo>
                      <a:lnTo>
                        <a:pt x="365" y="316"/>
                      </a:lnTo>
                      <a:lnTo>
                        <a:pt x="342" y="316"/>
                      </a:lnTo>
                      <a:lnTo>
                        <a:pt x="342" y="316"/>
                      </a:lnTo>
                      <a:lnTo>
                        <a:pt x="337" y="314"/>
                      </a:lnTo>
                      <a:lnTo>
                        <a:pt x="328" y="308"/>
                      </a:lnTo>
                      <a:lnTo>
                        <a:pt x="299" y="293"/>
                      </a:lnTo>
                      <a:lnTo>
                        <a:pt x="271" y="278"/>
                      </a:lnTo>
                      <a:lnTo>
                        <a:pt x="261" y="272"/>
                      </a:lnTo>
                      <a:lnTo>
                        <a:pt x="259" y="270"/>
                      </a:lnTo>
                      <a:lnTo>
                        <a:pt x="258" y="268"/>
                      </a:lnTo>
                      <a:lnTo>
                        <a:pt x="258" y="268"/>
                      </a:lnTo>
                      <a:lnTo>
                        <a:pt x="259" y="257"/>
                      </a:lnTo>
                      <a:lnTo>
                        <a:pt x="260" y="247"/>
                      </a:lnTo>
                      <a:lnTo>
                        <a:pt x="263" y="238"/>
                      </a:lnTo>
                      <a:lnTo>
                        <a:pt x="266" y="229"/>
                      </a:lnTo>
                      <a:lnTo>
                        <a:pt x="274" y="213"/>
                      </a:lnTo>
                      <a:lnTo>
                        <a:pt x="284" y="196"/>
                      </a:lnTo>
                      <a:lnTo>
                        <a:pt x="306" y="165"/>
                      </a:lnTo>
                      <a:lnTo>
                        <a:pt x="315" y="149"/>
                      </a:lnTo>
                      <a:lnTo>
                        <a:pt x="320" y="141"/>
                      </a:lnTo>
                      <a:lnTo>
                        <a:pt x="324" y="132"/>
                      </a:lnTo>
                      <a:lnTo>
                        <a:pt x="324" y="132"/>
                      </a:lnTo>
                      <a:lnTo>
                        <a:pt x="326" y="125"/>
                      </a:lnTo>
                      <a:lnTo>
                        <a:pt x="327" y="117"/>
                      </a:lnTo>
                      <a:lnTo>
                        <a:pt x="327" y="101"/>
                      </a:lnTo>
                      <a:lnTo>
                        <a:pt x="327" y="93"/>
                      </a:lnTo>
                      <a:lnTo>
                        <a:pt x="327" y="84"/>
                      </a:lnTo>
                      <a:lnTo>
                        <a:pt x="328" y="76"/>
                      </a:lnTo>
                      <a:lnTo>
                        <a:pt x="332" y="68"/>
                      </a:lnTo>
                      <a:lnTo>
                        <a:pt x="332" y="68"/>
                      </a:lnTo>
                      <a:lnTo>
                        <a:pt x="328" y="55"/>
                      </a:lnTo>
                      <a:lnTo>
                        <a:pt x="326" y="41"/>
                      </a:lnTo>
                      <a:lnTo>
                        <a:pt x="325" y="28"/>
                      </a:lnTo>
                      <a:lnTo>
                        <a:pt x="324" y="15"/>
                      </a:lnTo>
                      <a:lnTo>
                        <a:pt x="320" y="15"/>
                      </a:lnTo>
                      <a:lnTo>
                        <a:pt x="320" y="15"/>
                      </a:lnTo>
                      <a:lnTo>
                        <a:pt x="289" y="13"/>
                      </a:lnTo>
                      <a:lnTo>
                        <a:pt x="259" y="11"/>
                      </a:lnTo>
                      <a:lnTo>
                        <a:pt x="231" y="7"/>
                      </a:lnTo>
                      <a:lnTo>
                        <a:pt x="219" y="4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98" y="25"/>
                      </a:lnTo>
                      <a:lnTo>
                        <a:pt x="189" y="49"/>
                      </a:lnTo>
                      <a:lnTo>
                        <a:pt x="185" y="62"/>
                      </a:lnTo>
                      <a:lnTo>
                        <a:pt x="183" y="73"/>
                      </a:lnTo>
                      <a:lnTo>
                        <a:pt x="181" y="85"/>
                      </a:lnTo>
                      <a:lnTo>
                        <a:pt x="181" y="96"/>
                      </a:lnTo>
                      <a:lnTo>
                        <a:pt x="181" y="96"/>
                      </a:lnTo>
                      <a:lnTo>
                        <a:pt x="180" y="104"/>
                      </a:lnTo>
                      <a:lnTo>
                        <a:pt x="180" y="112"/>
                      </a:lnTo>
                      <a:lnTo>
                        <a:pt x="182" y="119"/>
                      </a:lnTo>
                      <a:lnTo>
                        <a:pt x="184" y="126"/>
                      </a:lnTo>
                      <a:lnTo>
                        <a:pt x="189" y="132"/>
                      </a:lnTo>
                      <a:lnTo>
                        <a:pt x="194" y="139"/>
                      </a:lnTo>
                      <a:lnTo>
                        <a:pt x="203" y="150"/>
                      </a:lnTo>
                      <a:lnTo>
                        <a:pt x="211" y="163"/>
                      </a:lnTo>
                      <a:lnTo>
                        <a:pt x="214" y="170"/>
                      </a:lnTo>
                      <a:lnTo>
                        <a:pt x="217" y="177"/>
                      </a:lnTo>
                      <a:lnTo>
                        <a:pt x="218" y="185"/>
                      </a:lnTo>
                      <a:lnTo>
                        <a:pt x="217" y="193"/>
                      </a:lnTo>
                      <a:lnTo>
                        <a:pt x="214" y="203"/>
                      </a:lnTo>
                      <a:lnTo>
                        <a:pt x="210" y="214"/>
                      </a:lnTo>
                      <a:lnTo>
                        <a:pt x="210" y="214"/>
                      </a:lnTo>
                      <a:lnTo>
                        <a:pt x="205" y="221"/>
                      </a:lnTo>
                      <a:lnTo>
                        <a:pt x="202" y="225"/>
                      </a:lnTo>
                      <a:lnTo>
                        <a:pt x="198" y="226"/>
                      </a:lnTo>
                      <a:lnTo>
                        <a:pt x="195" y="225"/>
                      </a:lnTo>
                      <a:lnTo>
                        <a:pt x="192" y="223"/>
                      </a:lnTo>
                      <a:lnTo>
                        <a:pt x="190" y="218"/>
                      </a:lnTo>
                      <a:lnTo>
                        <a:pt x="187" y="205"/>
                      </a:lnTo>
                      <a:lnTo>
                        <a:pt x="179" y="170"/>
                      </a:lnTo>
                      <a:lnTo>
                        <a:pt x="175" y="155"/>
                      </a:lnTo>
                      <a:lnTo>
                        <a:pt x="173" y="148"/>
                      </a:lnTo>
                      <a:lnTo>
                        <a:pt x="170" y="144"/>
                      </a:lnTo>
                      <a:lnTo>
                        <a:pt x="170" y="144"/>
                      </a:lnTo>
                      <a:lnTo>
                        <a:pt x="147" y="134"/>
                      </a:lnTo>
                      <a:lnTo>
                        <a:pt x="130" y="130"/>
                      </a:lnTo>
                      <a:lnTo>
                        <a:pt x="116" y="126"/>
                      </a:lnTo>
                      <a:lnTo>
                        <a:pt x="112" y="124"/>
                      </a:lnTo>
                      <a:lnTo>
                        <a:pt x="107" y="122"/>
                      </a:lnTo>
                      <a:lnTo>
                        <a:pt x="107" y="122"/>
                      </a:lnTo>
                      <a:lnTo>
                        <a:pt x="100" y="116"/>
                      </a:lnTo>
                      <a:lnTo>
                        <a:pt x="93" y="111"/>
                      </a:lnTo>
                      <a:lnTo>
                        <a:pt x="88" y="109"/>
                      </a:lnTo>
                      <a:lnTo>
                        <a:pt x="83" y="107"/>
                      </a:lnTo>
                      <a:lnTo>
                        <a:pt x="78" y="107"/>
                      </a:lnTo>
                      <a:lnTo>
                        <a:pt x="74" y="107"/>
                      </a:lnTo>
                      <a:lnTo>
                        <a:pt x="70" y="109"/>
                      </a:lnTo>
                      <a:lnTo>
                        <a:pt x="67" y="110"/>
                      </a:lnTo>
                      <a:lnTo>
                        <a:pt x="61" y="115"/>
                      </a:lnTo>
                      <a:lnTo>
                        <a:pt x="57" y="119"/>
                      </a:lnTo>
                      <a:lnTo>
                        <a:pt x="52" y="122"/>
                      </a:lnTo>
                      <a:lnTo>
                        <a:pt x="51" y="123"/>
                      </a:lnTo>
                      <a:lnTo>
                        <a:pt x="49" y="122"/>
                      </a:lnTo>
                      <a:lnTo>
                        <a:pt x="49" y="155"/>
                      </a:lnTo>
                      <a:lnTo>
                        <a:pt x="49" y="155"/>
                      </a:lnTo>
                      <a:lnTo>
                        <a:pt x="26" y="155"/>
                      </a:lnTo>
                      <a:lnTo>
                        <a:pt x="17" y="155"/>
                      </a:lnTo>
                      <a:lnTo>
                        <a:pt x="11" y="157"/>
                      </a:lnTo>
                      <a:lnTo>
                        <a:pt x="6" y="161"/>
                      </a:lnTo>
                      <a:lnTo>
                        <a:pt x="2" y="167"/>
                      </a:lnTo>
                      <a:lnTo>
                        <a:pt x="1" y="176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1" y="201"/>
                      </a:lnTo>
                      <a:lnTo>
                        <a:pt x="5" y="211"/>
                      </a:lnTo>
                      <a:lnTo>
                        <a:pt x="9" y="218"/>
                      </a:lnTo>
                      <a:lnTo>
                        <a:pt x="14" y="225"/>
                      </a:lnTo>
                      <a:lnTo>
                        <a:pt x="19" y="232"/>
                      </a:lnTo>
                      <a:lnTo>
                        <a:pt x="22" y="239"/>
                      </a:lnTo>
                      <a:lnTo>
                        <a:pt x="26" y="249"/>
                      </a:lnTo>
                      <a:lnTo>
                        <a:pt x="27" y="261"/>
                      </a:lnTo>
                      <a:lnTo>
                        <a:pt x="27" y="261"/>
                      </a:lnTo>
                      <a:lnTo>
                        <a:pt x="26" y="269"/>
                      </a:lnTo>
                      <a:lnTo>
                        <a:pt x="24" y="276"/>
                      </a:lnTo>
                      <a:lnTo>
                        <a:pt x="21" y="289"/>
                      </a:lnTo>
                      <a:lnTo>
                        <a:pt x="17" y="301"/>
                      </a:lnTo>
                      <a:lnTo>
                        <a:pt x="16" y="308"/>
                      </a:lnTo>
                      <a:lnTo>
                        <a:pt x="15" y="316"/>
                      </a:lnTo>
                      <a:lnTo>
                        <a:pt x="15" y="316"/>
                      </a:lnTo>
                      <a:lnTo>
                        <a:pt x="15" y="330"/>
                      </a:lnTo>
                      <a:lnTo>
                        <a:pt x="17" y="343"/>
                      </a:lnTo>
                      <a:lnTo>
                        <a:pt x="19" y="348"/>
                      </a:lnTo>
                      <a:lnTo>
                        <a:pt x="22" y="353"/>
                      </a:lnTo>
                      <a:lnTo>
                        <a:pt x="26" y="355"/>
                      </a:lnTo>
                      <a:lnTo>
                        <a:pt x="30" y="356"/>
                      </a:lnTo>
                      <a:lnTo>
                        <a:pt x="30" y="356"/>
                      </a:lnTo>
                      <a:lnTo>
                        <a:pt x="35" y="355"/>
                      </a:lnTo>
                      <a:lnTo>
                        <a:pt x="40" y="353"/>
                      </a:lnTo>
                      <a:lnTo>
                        <a:pt x="44" y="350"/>
                      </a:lnTo>
                      <a:lnTo>
                        <a:pt x="49" y="345"/>
                      </a:lnTo>
                      <a:lnTo>
                        <a:pt x="55" y="338"/>
                      </a:lnTo>
                      <a:lnTo>
                        <a:pt x="59" y="336"/>
                      </a:lnTo>
                      <a:lnTo>
                        <a:pt x="63" y="335"/>
                      </a:lnTo>
                      <a:lnTo>
                        <a:pt x="63" y="335"/>
                      </a:lnTo>
                      <a:lnTo>
                        <a:pt x="69" y="336"/>
                      </a:lnTo>
                      <a:lnTo>
                        <a:pt x="74" y="337"/>
                      </a:lnTo>
                      <a:lnTo>
                        <a:pt x="76" y="339"/>
                      </a:lnTo>
                      <a:lnTo>
                        <a:pt x="78" y="343"/>
                      </a:lnTo>
                      <a:lnTo>
                        <a:pt x="81" y="348"/>
                      </a:lnTo>
                      <a:lnTo>
                        <a:pt x="83" y="351"/>
                      </a:lnTo>
                      <a:lnTo>
                        <a:pt x="85" y="353"/>
                      </a:lnTo>
                      <a:lnTo>
                        <a:pt x="85" y="353"/>
                      </a:lnTo>
                      <a:lnTo>
                        <a:pt x="93" y="355"/>
                      </a:lnTo>
                      <a:lnTo>
                        <a:pt x="101" y="355"/>
                      </a:lnTo>
                      <a:lnTo>
                        <a:pt x="119" y="355"/>
                      </a:lnTo>
                      <a:lnTo>
                        <a:pt x="135" y="354"/>
                      </a:lnTo>
                      <a:lnTo>
                        <a:pt x="143" y="354"/>
                      </a:lnTo>
                      <a:lnTo>
                        <a:pt x="151" y="356"/>
                      </a:lnTo>
                      <a:lnTo>
                        <a:pt x="151" y="356"/>
                      </a:lnTo>
                      <a:lnTo>
                        <a:pt x="156" y="359"/>
                      </a:lnTo>
                      <a:lnTo>
                        <a:pt x="159" y="361"/>
                      </a:lnTo>
                      <a:lnTo>
                        <a:pt x="167" y="367"/>
                      </a:lnTo>
                      <a:lnTo>
                        <a:pt x="172" y="370"/>
                      </a:lnTo>
                      <a:lnTo>
                        <a:pt x="176" y="373"/>
                      </a:lnTo>
                      <a:lnTo>
                        <a:pt x="182" y="375"/>
                      </a:lnTo>
                      <a:lnTo>
                        <a:pt x="188" y="375"/>
                      </a:lnTo>
                      <a:lnTo>
                        <a:pt x="188" y="375"/>
                      </a:lnTo>
                      <a:lnTo>
                        <a:pt x="192" y="375"/>
                      </a:lnTo>
                      <a:lnTo>
                        <a:pt x="196" y="374"/>
                      </a:lnTo>
                      <a:lnTo>
                        <a:pt x="203" y="369"/>
                      </a:lnTo>
                      <a:lnTo>
                        <a:pt x="208" y="366"/>
                      </a:lnTo>
                      <a:lnTo>
                        <a:pt x="211" y="364"/>
                      </a:lnTo>
                      <a:lnTo>
                        <a:pt x="214" y="364"/>
                      </a:lnTo>
                      <a:lnTo>
                        <a:pt x="214" y="364"/>
                      </a:lnTo>
                      <a:lnTo>
                        <a:pt x="222" y="364"/>
                      </a:lnTo>
                      <a:lnTo>
                        <a:pt x="229" y="367"/>
                      </a:lnTo>
                      <a:lnTo>
                        <a:pt x="235" y="370"/>
                      </a:lnTo>
                      <a:lnTo>
                        <a:pt x="240" y="375"/>
                      </a:lnTo>
                      <a:lnTo>
                        <a:pt x="242" y="381"/>
                      </a:lnTo>
                      <a:lnTo>
                        <a:pt x="244" y="386"/>
                      </a:lnTo>
                      <a:lnTo>
                        <a:pt x="248" y="399"/>
                      </a:lnTo>
                      <a:lnTo>
                        <a:pt x="250" y="412"/>
                      </a:lnTo>
                      <a:lnTo>
                        <a:pt x="252" y="417"/>
                      </a:lnTo>
                      <a:lnTo>
                        <a:pt x="253" y="423"/>
                      </a:lnTo>
                      <a:lnTo>
                        <a:pt x="257" y="428"/>
                      </a:lnTo>
                      <a:lnTo>
                        <a:pt x="261" y="431"/>
                      </a:lnTo>
                      <a:lnTo>
                        <a:pt x="266" y="434"/>
                      </a:lnTo>
                      <a:lnTo>
                        <a:pt x="273" y="434"/>
                      </a:lnTo>
                      <a:lnTo>
                        <a:pt x="273" y="434"/>
                      </a:lnTo>
                      <a:lnTo>
                        <a:pt x="278" y="434"/>
                      </a:lnTo>
                      <a:lnTo>
                        <a:pt x="281" y="432"/>
                      </a:lnTo>
                      <a:lnTo>
                        <a:pt x="283" y="431"/>
                      </a:lnTo>
                      <a:lnTo>
                        <a:pt x="284" y="430"/>
                      </a:lnTo>
                      <a:lnTo>
                        <a:pt x="286" y="431"/>
                      </a:lnTo>
                      <a:lnTo>
                        <a:pt x="291" y="434"/>
                      </a:lnTo>
                      <a:lnTo>
                        <a:pt x="291" y="434"/>
                      </a:lnTo>
                      <a:lnTo>
                        <a:pt x="295" y="435"/>
                      </a:lnTo>
                      <a:lnTo>
                        <a:pt x="298" y="436"/>
                      </a:lnTo>
                      <a:lnTo>
                        <a:pt x="302" y="438"/>
                      </a:lnTo>
                      <a:lnTo>
                        <a:pt x="304" y="440"/>
                      </a:lnTo>
                      <a:lnTo>
                        <a:pt x="307" y="448"/>
                      </a:lnTo>
                      <a:lnTo>
                        <a:pt x="311" y="458"/>
                      </a:lnTo>
                      <a:lnTo>
                        <a:pt x="315" y="480"/>
                      </a:lnTo>
                      <a:lnTo>
                        <a:pt x="320" y="504"/>
                      </a:lnTo>
                      <a:lnTo>
                        <a:pt x="320" y="504"/>
                      </a:lnTo>
                      <a:lnTo>
                        <a:pt x="322" y="513"/>
                      </a:lnTo>
                      <a:lnTo>
                        <a:pt x="326" y="522"/>
                      </a:lnTo>
                      <a:lnTo>
                        <a:pt x="329" y="529"/>
                      </a:lnTo>
                      <a:lnTo>
                        <a:pt x="333" y="536"/>
                      </a:lnTo>
                      <a:lnTo>
                        <a:pt x="337" y="543"/>
                      </a:lnTo>
                      <a:lnTo>
                        <a:pt x="342" y="547"/>
                      </a:lnTo>
                      <a:lnTo>
                        <a:pt x="348" y="552"/>
                      </a:lnTo>
                      <a:lnTo>
                        <a:pt x="352" y="555"/>
                      </a:lnTo>
                      <a:lnTo>
                        <a:pt x="359" y="559"/>
                      </a:lnTo>
                      <a:lnTo>
                        <a:pt x="365" y="561"/>
                      </a:lnTo>
                      <a:lnTo>
                        <a:pt x="380" y="565"/>
                      </a:lnTo>
                      <a:lnTo>
                        <a:pt x="395" y="566"/>
                      </a:lnTo>
                      <a:lnTo>
                        <a:pt x="412" y="566"/>
                      </a:lnTo>
                      <a:lnTo>
                        <a:pt x="412" y="566"/>
                      </a:lnTo>
                      <a:lnTo>
                        <a:pt x="417" y="565"/>
                      </a:lnTo>
                      <a:lnTo>
                        <a:pt x="424" y="562"/>
                      </a:lnTo>
                      <a:lnTo>
                        <a:pt x="443" y="552"/>
                      </a:lnTo>
                      <a:lnTo>
                        <a:pt x="462" y="542"/>
                      </a:lnTo>
                      <a:lnTo>
                        <a:pt x="467" y="536"/>
                      </a:lnTo>
                      <a:lnTo>
                        <a:pt x="471" y="532"/>
                      </a:lnTo>
                      <a:lnTo>
                        <a:pt x="471" y="532"/>
                      </a:lnTo>
                      <a:lnTo>
                        <a:pt x="472" y="523"/>
                      </a:lnTo>
                      <a:lnTo>
                        <a:pt x="472" y="515"/>
                      </a:lnTo>
                      <a:lnTo>
                        <a:pt x="469" y="501"/>
                      </a:lnTo>
                      <a:lnTo>
                        <a:pt x="467" y="494"/>
                      </a:lnTo>
                      <a:lnTo>
                        <a:pt x="467" y="488"/>
                      </a:lnTo>
                      <a:lnTo>
                        <a:pt x="470" y="481"/>
                      </a:lnTo>
                      <a:lnTo>
                        <a:pt x="474" y="474"/>
                      </a:lnTo>
                      <a:lnTo>
                        <a:pt x="474" y="474"/>
                      </a:lnTo>
                      <a:lnTo>
                        <a:pt x="489" y="461"/>
                      </a:lnTo>
                      <a:lnTo>
                        <a:pt x="505" y="448"/>
                      </a:lnTo>
                      <a:lnTo>
                        <a:pt x="525" y="435"/>
                      </a:lnTo>
                      <a:lnTo>
                        <a:pt x="546" y="422"/>
                      </a:lnTo>
                      <a:lnTo>
                        <a:pt x="566" y="410"/>
                      </a:lnTo>
                      <a:lnTo>
                        <a:pt x="587" y="399"/>
                      </a:lnTo>
                      <a:lnTo>
                        <a:pt x="608" y="390"/>
                      </a:lnTo>
                      <a:lnTo>
                        <a:pt x="625" y="382"/>
                      </a:lnTo>
                      <a:lnTo>
                        <a:pt x="625" y="382"/>
                      </a:lnTo>
                      <a:close/>
                    </a:path>
                  </a:pathLst>
                </a:custGeom>
                <a:solidFill>
                  <a:srgbClr val="27A436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1397997" y="3093890"/>
                  <a:ext cx="623187" cy="760709"/>
                </a:xfrm>
                <a:custGeom>
                  <a:rect b="b" l="l" r="r" t="t"/>
                  <a:pathLst>
                    <a:path extrusionOk="0" h="962" w="761">
                      <a:moveTo>
                        <a:pt x="757" y="165"/>
                      </a:moveTo>
                      <a:lnTo>
                        <a:pt x="757" y="165"/>
                      </a:lnTo>
                      <a:lnTo>
                        <a:pt x="733" y="165"/>
                      </a:lnTo>
                      <a:lnTo>
                        <a:pt x="721" y="164"/>
                      </a:lnTo>
                      <a:lnTo>
                        <a:pt x="712" y="163"/>
                      </a:lnTo>
                      <a:lnTo>
                        <a:pt x="703" y="160"/>
                      </a:lnTo>
                      <a:lnTo>
                        <a:pt x="697" y="156"/>
                      </a:lnTo>
                      <a:lnTo>
                        <a:pt x="695" y="153"/>
                      </a:lnTo>
                      <a:lnTo>
                        <a:pt x="692" y="151"/>
                      </a:lnTo>
                      <a:lnTo>
                        <a:pt x="691" y="148"/>
                      </a:lnTo>
                      <a:lnTo>
                        <a:pt x="691" y="143"/>
                      </a:lnTo>
                      <a:lnTo>
                        <a:pt x="691" y="143"/>
                      </a:lnTo>
                      <a:lnTo>
                        <a:pt x="691" y="106"/>
                      </a:lnTo>
                      <a:lnTo>
                        <a:pt x="691" y="106"/>
                      </a:lnTo>
                      <a:lnTo>
                        <a:pt x="690" y="97"/>
                      </a:lnTo>
                      <a:lnTo>
                        <a:pt x="686" y="88"/>
                      </a:lnTo>
                      <a:lnTo>
                        <a:pt x="682" y="79"/>
                      </a:lnTo>
                      <a:lnTo>
                        <a:pt x="676" y="69"/>
                      </a:lnTo>
                      <a:lnTo>
                        <a:pt x="669" y="60"/>
                      </a:lnTo>
                      <a:lnTo>
                        <a:pt x="661" y="52"/>
                      </a:lnTo>
                      <a:lnTo>
                        <a:pt x="643" y="35"/>
                      </a:lnTo>
                      <a:lnTo>
                        <a:pt x="626" y="21"/>
                      </a:lnTo>
                      <a:lnTo>
                        <a:pt x="611" y="10"/>
                      </a:lnTo>
                      <a:lnTo>
                        <a:pt x="596" y="0"/>
                      </a:lnTo>
                      <a:lnTo>
                        <a:pt x="596" y="0"/>
                      </a:lnTo>
                      <a:lnTo>
                        <a:pt x="584" y="22"/>
                      </a:lnTo>
                      <a:lnTo>
                        <a:pt x="573" y="44"/>
                      </a:lnTo>
                      <a:lnTo>
                        <a:pt x="561" y="64"/>
                      </a:lnTo>
                      <a:lnTo>
                        <a:pt x="555" y="73"/>
                      </a:lnTo>
                      <a:lnTo>
                        <a:pt x="548" y="81"/>
                      </a:lnTo>
                      <a:lnTo>
                        <a:pt x="542" y="89"/>
                      </a:lnTo>
                      <a:lnTo>
                        <a:pt x="533" y="96"/>
                      </a:lnTo>
                      <a:lnTo>
                        <a:pt x="525" y="102"/>
                      </a:lnTo>
                      <a:lnTo>
                        <a:pt x="516" y="106"/>
                      </a:lnTo>
                      <a:lnTo>
                        <a:pt x="507" y="110"/>
                      </a:lnTo>
                      <a:lnTo>
                        <a:pt x="497" y="111"/>
                      </a:lnTo>
                      <a:lnTo>
                        <a:pt x="486" y="112"/>
                      </a:lnTo>
                      <a:lnTo>
                        <a:pt x="474" y="111"/>
                      </a:lnTo>
                      <a:lnTo>
                        <a:pt x="474" y="111"/>
                      </a:lnTo>
                      <a:lnTo>
                        <a:pt x="471" y="111"/>
                      </a:lnTo>
                      <a:lnTo>
                        <a:pt x="469" y="112"/>
                      </a:lnTo>
                      <a:lnTo>
                        <a:pt x="468" y="114"/>
                      </a:lnTo>
                      <a:lnTo>
                        <a:pt x="466" y="117"/>
                      </a:lnTo>
                      <a:lnTo>
                        <a:pt x="459" y="135"/>
                      </a:lnTo>
                      <a:lnTo>
                        <a:pt x="454" y="144"/>
                      </a:lnTo>
                      <a:lnTo>
                        <a:pt x="449" y="149"/>
                      </a:lnTo>
                      <a:lnTo>
                        <a:pt x="446" y="153"/>
                      </a:lnTo>
                      <a:lnTo>
                        <a:pt x="440" y="157"/>
                      </a:lnTo>
                      <a:lnTo>
                        <a:pt x="434" y="159"/>
                      </a:lnTo>
                      <a:lnTo>
                        <a:pt x="428" y="161"/>
                      </a:lnTo>
                      <a:lnTo>
                        <a:pt x="418" y="161"/>
                      </a:lnTo>
                      <a:lnTo>
                        <a:pt x="418" y="161"/>
                      </a:lnTo>
                      <a:lnTo>
                        <a:pt x="420" y="186"/>
                      </a:lnTo>
                      <a:lnTo>
                        <a:pt x="417" y="203"/>
                      </a:lnTo>
                      <a:lnTo>
                        <a:pt x="416" y="211"/>
                      </a:lnTo>
                      <a:lnTo>
                        <a:pt x="414" y="217"/>
                      </a:lnTo>
                      <a:lnTo>
                        <a:pt x="411" y="222"/>
                      </a:lnTo>
                      <a:lnTo>
                        <a:pt x="409" y="227"/>
                      </a:lnTo>
                      <a:lnTo>
                        <a:pt x="406" y="231"/>
                      </a:lnTo>
                      <a:lnTo>
                        <a:pt x="402" y="233"/>
                      </a:lnTo>
                      <a:lnTo>
                        <a:pt x="394" y="236"/>
                      </a:lnTo>
                      <a:lnTo>
                        <a:pt x="385" y="239"/>
                      </a:lnTo>
                      <a:lnTo>
                        <a:pt x="375" y="239"/>
                      </a:lnTo>
                      <a:lnTo>
                        <a:pt x="375" y="239"/>
                      </a:lnTo>
                      <a:lnTo>
                        <a:pt x="374" y="267"/>
                      </a:lnTo>
                      <a:lnTo>
                        <a:pt x="372" y="279"/>
                      </a:lnTo>
                      <a:lnTo>
                        <a:pt x="370" y="289"/>
                      </a:lnTo>
                      <a:lnTo>
                        <a:pt x="367" y="297"/>
                      </a:lnTo>
                      <a:lnTo>
                        <a:pt x="363" y="304"/>
                      </a:lnTo>
                      <a:lnTo>
                        <a:pt x="360" y="310"/>
                      </a:lnTo>
                      <a:lnTo>
                        <a:pt x="355" y="315"/>
                      </a:lnTo>
                      <a:lnTo>
                        <a:pt x="349" y="318"/>
                      </a:lnTo>
                      <a:lnTo>
                        <a:pt x="344" y="320"/>
                      </a:lnTo>
                      <a:lnTo>
                        <a:pt x="337" y="321"/>
                      </a:lnTo>
                      <a:lnTo>
                        <a:pt x="330" y="323"/>
                      </a:lnTo>
                      <a:lnTo>
                        <a:pt x="314" y="324"/>
                      </a:lnTo>
                      <a:lnTo>
                        <a:pt x="294" y="324"/>
                      </a:lnTo>
                      <a:lnTo>
                        <a:pt x="294" y="324"/>
                      </a:lnTo>
                      <a:lnTo>
                        <a:pt x="296" y="348"/>
                      </a:lnTo>
                      <a:lnTo>
                        <a:pt x="298" y="370"/>
                      </a:lnTo>
                      <a:lnTo>
                        <a:pt x="298" y="390"/>
                      </a:lnTo>
                      <a:lnTo>
                        <a:pt x="298" y="408"/>
                      </a:lnTo>
                      <a:lnTo>
                        <a:pt x="296" y="424"/>
                      </a:lnTo>
                      <a:lnTo>
                        <a:pt x="294" y="438"/>
                      </a:lnTo>
                      <a:lnTo>
                        <a:pt x="292" y="450"/>
                      </a:lnTo>
                      <a:lnTo>
                        <a:pt x="288" y="461"/>
                      </a:lnTo>
                      <a:lnTo>
                        <a:pt x="285" y="470"/>
                      </a:lnTo>
                      <a:lnTo>
                        <a:pt x="281" y="478"/>
                      </a:lnTo>
                      <a:lnTo>
                        <a:pt x="278" y="484"/>
                      </a:lnTo>
                      <a:lnTo>
                        <a:pt x="275" y="488"/>
                      </a:lnTo>
                      <a:lnTo>
                        <a:pt x="271" y="492"/>
                      </a:lnTo>
                      <a:lnTo>
                        <a:pt x="268" y="494"/>
                      </a:lnTo>
                      <a:lnTo>
                        <a:pt x="264" y="496"/>
                      </a:lnTo>
                      <a:lnTo>
                        <a:pt x="261" y="496"/>
                      </a:lnTo>
                      <a:lnTo>
                        <a:pt x="261" y="496"/>
                      </a:lnTo>
                      <a:lnTo>
                        <a:pt x="238" y="500"/>
                      </a:lnTo>
                      <a:lnTo>
                        <a:pt x="176" y="509"/>
                      </a:lnTo>
                      <a:lnTo>
                        <a:pt x="136" y="514"/>
                      </a:lnTo>
                      <a:lnTo>
                        <a:pt x="92" y="518"/>
                      </a:lnTo>
                      <a:lnTo>
                        <a:pt x="46" y="520"/>
                      </a:lnTo>
                      <a:lnTo>
                        <a:pt x="0" y="522"/>
                      </a:lnTo>
                      <a:lnTo>
                        <a:pt x="0" y="522"/>
                      </a:lnTo>
                      <a:lnTo>
                        <a:pt x="1" y="535"/>
                      </a:lnTo>
                      <a:lnTo>
                        <a:pt x="2" y="548"/>
                      </a:lnTo>
                      <a:lnTo>
                        <a:pt x="4" y="562"/>
                      </a:lnTo>
                      <a:lnTo>
                        <a:pt x="8" y="575"/>
                      </a:lnTo>
                      <a:lnTo>
                        <a:pt x="8" y="575"/>
                      </a:lnTo>
                      <a:lnTo>
                        <a:pt x="8" y="573"/>
                      </a:lnTo>
                      <a:lnTo>
                        <a:pt x="8" y="573"/>
                      </a:lnTo>
                      <a:lnTo>
                        <a:pt x="27" y="571"/>
                      </a:lnTo>
                      <a:lnTo>
                        <a:pt x="43" y="568"/>
                      </a:lnTo>
                      <a:lnTo>
                        <a:pt x="50" y="565"/>
                      </a:lnTo>
                      <a:lnTo>
                        <a:pt x="56" y="562"/>
                      </a:lnTo>
                      <a:lnTo>
                        <a:pt x="56" y="562"/>
                      </a:lnTo>
                      <a:lnTo>
                        <a:pt x="58" y="569"/>
                      </a:lnTo>
                      <a:lnTo>
                        <a:pt x="62" y="575"/>
                      </a:lnTo>
                      <a:lnTo>
                        <a:pt x="64" y="577"/>
                      </a:lnTo>
                      <a:lnTo>
                        <a:pt x="66" y="579"/>
                      </a:lnTo>
                      <a:lnTo>
                        <a:pt x="70" y="580"/>
                      </a:lnTo>
                      <a:lnTo>
                        <a:pt x="73" y="580"/>
                      </a:lnTo>
                      <a:lnTo>
                        <a:pt x="73" y="580"/>
                      </a:lnTo>
                      <a:lnTo>
                        <a:pt x="77" y="580"/>
                      </a:lnTo>
                      <a:lnTo>
                        <a:pt x="79" y="579"/>
                      </a:lnTo>
                      <a:lnTo>
                        <a:pt x="82" y="576"/>
                      </a:lnTo>
                      <a:lnTo>
                        <a:pt x="87" y="571"/>
                      </a:lnTo>
                      <a:lnTo>
                        <a:pt x="89" y="570"/>
                      </a:lnTo>
                      <a:lnTo>
                        <a:pt x="92" y="570"/>
                      </a:lnTo>
                      <a:lnTo>
                        <a:pt x="92" y="570"/>
                      </a:lnTo>
                      <a:lnTo>
                        <a:pt x="122" y="570"/>
                      </a:lnTo>
                      <a:lnTo>
                        <a:pt x="122" y="570"/>
                      </a:lnTo>
                      <a:lnTo>
                        <a:pt x="119" y="576"/>
                      </a:lnTo>
                      <a:lnTo>
                        <a:pt x="120" y="580"/>
                      </a:lnTo>
                      <a:lnTo>
                        <a:pt x="122" y="588"/>
                      </a:lnTo>
                      <a:lnTo>
                        <a:pt x="122" y="588"/>
                      </a:lnTo>
                      <a:lnTo>
                        <a:pt x="120" y="594"/>
                      </a:lnTo>
                      <a:lnTo>
                        <a:pt x="119" y="601"/>
                      </a:lnTo>
                      <a:lnTo>
                        <a:pt x="116" y="611"/>
                      </a:lnTo>
                      <a:lnTo>
                        <a:pt x="111" y="623"/>
                      </a:lnTo>
                      <a:lnTo>
                        <a:pt x="110" y="629"/>
                      </a:lnTo>
                      <a:lnTo>
                        <a:pt x="110" y="636"/>
                      </a:lnTo>
                      <a:lnTo>
                        <a:pt x="110" y="636"/>
                      </a:lnTo>
                      <a:lnTo>
                        <a:pt x="110" y="645"/>
                      </a:lnTo>
                      <a:lnTo>
                        <a:pt x="111" y="654"/>
                      </a:lnTo>
                      <a:lnTo>
                        <a:pt x="116" y="672"/>
                      </a:lnTo>
                      <a:lnTo>
                        <a:pt x="119" y="691"/>
                      </a:lnTo>
                      <a:lnTo>
                        <a:pt x="120" y="700"/>
                      </a:lnTo>
                      <a:lnTo>
                        <a:pt x="122" y="709"/>
                      </a:lnTo>
                      <a:lnTo>
                        <a:pt x="122" y="709"/>
                      </a:lnTo>
                      <a:lnTo>
                        <a:pt x="120" y="720"/>
                      </a:lnTo>
                      <a:lnTo>
                        <a:pt x="119" y="731"/>
                      </a:lnTo>
                      <a:lnTo>
                        <a:pt x="117" y="741"/>
                      </a:lnTo>
                      <a:lnTo>
                        <a:pt x="113" y="753"/>
                      </a:lnTo>
                      <a:lnTo>
                        <a:pt x="109" y="763"/>
                      </a:lnTo>
                      <a:lnTo>
                        <a:pt x="104" y="773"/>
                      </a:lnTo>
                      <a:lnTo>
                        <a:pt x="100" y="782"/>
                      </a:lnTo>
                      <a:lnTo>
                        <a:pt x="94" y="789"/>
                      </a:lnTo>
                      <a:lnTo>
                        <a:pt x="94" y="789"/>
                      </a:lnTo>
                      <a:lnTo>
                        <a:pt x="104" y="796"/>
                      </a:lnTo>
                      <a:lnTo>
                        <a:pt x="116" y="800"/>
                      </a:lnTo>
                      <a:lnTo>
                        <a:pt x="127" y="805"/>
                      </a:lnTo>
                      <a:lnTo>
                        <a:pt x="140" y="809"/>
                      </a:lnTo>
                      <a:lnTo>
                        <a:pt x="151" y="812"/>
                      </a:lnTo>
                      <a:lnTo>
                        <a:pt x="163" y="814"/>
                      </a:lnTo>
                      <a:lnTo>
                        <a:pt x="174" y="815"/>
                      </a:lnTo>
                      <a:lnTo>
                        <a:pt x="184" y="815"/>
                      </a:lnTo>
                      <a:lnTo>
                        <a:pt x="184" y="815"/>
                      </a:lnTo>
                      <a:lnTo>
                        <a:pt x="186" y="814"/>
                      </a:lnTo>
                      <a:lnTo>
                        <a:pt x="188" y="812"/>
                      </a:lnTo>
                      <a:lnTo>
                        <a:pt x="191" y="801"/>
                      </a:lnTo>
                      <a:lnTo>
                        <a:pt x="193" y="787"/>
                      </a:lnTo>
                      <a:lnTo>
                        <a:pt x="195" y="775"/>
                      </a:lnTo>
                      <a:lnTo>
                        <a:pt x="195" y="775"/>
                      </a:lnTo>
                      <a:lnTo>
                        <a:pt x="208" y="784"/>
                      </a:lnTo>
                      <a:lnTo>
                        <a:pt x="219" y="796"/>
                      </a:lnTo>
                      <a:lnTo>
                        <a:pt x="231" y="808"/>
                      </a:lnTo>
                      <a:lnTo>
                        <a:pt x="242" y="822"/>
                      </a:lnTo>
                      <a:lnTo>
                        <a:pt x="264" y="850"/>
                      </a:lnTo>
                      <a:lnTo>
                        <a:pt x="276" y="863"/>
                      </a:lnTo>
                      <a:lnTo>
                        <a:pt x="286" y="876"/>
                      </a:lnTo>
                      <a:lnTo>
                        <a:pt x="286" y="876"/>
                      </a:lnTo>
                      <a:lnTo>
                        <a:pt x="290" y="870"/>
                      </a:lnTo>
                      <a:lnTo>
                        <a:pt x="292" y="865"/>
                      </a:lnTo>
                      <a:lnTo>
                        <a:pt x="293" y="857"/>
                      </a:lnTo>
                      <a:lnTo>
                        <a:pt x="294" y="848"/>
                      </a:lnTo>
                      <a:lnTo>
                        <a:pt x="294" y="848"/>
                      </a:lnTo>
                      <a:lnTo>
                        <a:pt x="293" y="827"/>
                      </a:lnTo>
                      <a:lnTo>
                        <a:pt x="291" y="808"/>
                      </a:lnTo>
                      <a:lnTo>
                        <a:pt x="287" y="790"/>
                      </a:lnTo>
                      <a:lnTo>
                        <a:pt x="286" y="768"/>
                      </a:lnTo>
                      <a:lnTo>
                        <a:pt x="286" y="768"/>
                      </a:lnTo>
                      <a:lnTo>
                        <a:pt x="287" y="762"/>
                      </a:lnTo>
                      <a:lnTo>
                        <a:pt x="288" y="756"/>
                      </a:lnTo>
                      <a:lnTo>
                        <a:pt x="294" y="746"/>
                      </a:lnTo>
                      <a:lnTo>
                        <a:pt x="294" y="746"/>
                      </a:lnTo>
                      <a:lnTo>
                        <a:pt x="295" y="748"/>
                      </a:lnTo>
                      <a:lnTo>
                        <a:pt x="298" y="751"/>
                      </a:lnTo>
                      <a:lnTo>
                        <a:pt x="302" y="753"/>
                      </a:lnTo>
                      <a:lnTo>
                        <a:pt x="308" y="753"/>
                      </a:lnTo>
                      <a:lnTo>
                        <a:pt x="316" y="753"/>
                      </a:lnTo>
                      <a:lnTo>
                        <a:pt x="316" y="753"/>
                      </a:lnTo>
                      <a:lnTo>
                        <a:pt x="317" y="731"/>
                      </a:lnTo>
                      <a:lnTo>
                        <a:pt x="321" y="705"/>
                      </a:lnTo>
                      <a:lnTo>
                        <a:pt x="324" y="692"/>
                      </a:lnTo>
                      <a:lnTo>
                        <a:pt x="327" y="680"/>
                      </a:lnTo>
                      <a:lnTo>
                        <a:pt x="331" y="670"/>
                      </a:lnTo>
                      <a:lnTo>
                        <a:pt x="334" y="662"/>
                      </a:lnTo>
                      <a:lnTo>
                        <a:pt x="334" y="662"/>
                      </a:lnTo>
                      <a:lnTo>
                        <a:pt x="339" y="676"/>
                      </a:lnTo>
                      <a:lnTo>
                        <a:pt x="340" y="682"/>
                      </a:lnTo>
                      <a:lnTo>
                        <a:pt x="340" y="686"/>
                      </a:lnTo>
                      <a:lnTo>
                        <a:pt x="340" y="690"/>
                      </a:lnTo>
                      <a:lnTo>
                        <a:pt x="338" y="694"/>
                      </a:lnTo>
                      <a:lnTo>
                        <a:pt x="336" y="698"/>
                      </a:lnTo>
                      <a:lnTo>
                        <a:pt x="331" y="702"/>
                      </a:lnTo>
                      <a:lnTo>
                        <a:pt x="331" y="724"/>
                      </a:lnTo>
                      <a:lnTo>
                        <a:pt x="331" y="724"/>
                      </a:lnTo>
                      <a:lnTo>
                        <a:pt x="337" y="721"/>
                      </a:lnTo>
                      <a:lnTo>
                        <a:pt x="341" y="716"/>
                      </a:lnTo>
                      <a:lnTo>
                        <a:pt x="345" y="712"/>
                      </a:lnTo>
                      <a:lnTo>
                        <a:pt x="348" y="706"/>
                      </a:lnTo>
                      <a:lnTo>
                        <a:pt x="350" y="700"/>
                      </a:lnTo>
                      <a:lnTo>
                        <a:pt x="355" y="695"/>
                      </a:lnTo>
                      <a:lnTo>
                        <a:pt x="361" y="691"/>
                      </a:lnTo>
                      <a:lnTo>
                        <a:pt x="368" y="687"/>
                      </a:lnTo>
                      <a:lnTo>
                        <a:pt x="368" y="702"/>
                      </a:lnTo>
                      <a:lnTo>
                        <a:pt x="368" y="702"/>
                      </a:lnTo>
                      <a:lnTo>
                        <a:pt x="359" y="720"/>
                      </a:lnTo>
                      <a:lnTo>
                        <a:pt x="353" y="732"/>
                      </a:lnTo>
                      <a:lnTo>
                        <a:pt x="349" y="746"/>
                      </a:lnTo>
                      <a:lnTo>
                        <a:pt x="349" y="746"/>
                      </a:lnTo>
                      <a:lnTo>
                        <a:pt x="355" y="749"/>
                      </a:lnTo>
                      <a:lnTo>
                        <a:pt x="357" y="751"/>
                      </a:lnTo>
                      <a:lnTo>
                        <a:pt x="363" y="748"/>
                      </a:lnTo>
                      <a:lnTo>
                        <a:pt x="375" y="746"/>
                      </a:lnTo>
                      <a:lnTo>
                        <a:pt x="375" y="746"/>
                      </a:lnTo>
                      <a:lnTo>
                        <a:pt x="375" y="753"/>
                      </a:lnTo>
                      <a:lnTo>
                        <a:pt x="376" y="758"/>
                      </a:lnTo>
                      <a:lnTo>
                        <a:pt x="377" y="759"/>
                      </a:lnTo>
                      <a:lnTo>
                        <a:pt x="379" y="760"/>
                      </a:lnTo>
                      <a:lnTo>
                        <a:pt x="386" y="760"/>
                      </a:lnTo>
                      <a:lnTo>
                        <a:pt x="386" y="760"/>
                      </a:lnTo>
                      <a:lnTo>
                        <a:pt x="392" y="760"/>
                      </a:lnTo>
                      <a:lnTo>
                        <a:pt x="397" y="758"/>
                      </a:lnTo>
                      <a:lnTo>
                        <a:pt x="401" y="754"/>
                      </a:lnTo>
                      <a:lnTo>
                        <a:pt x="403" y="751"/>
                      </a:lnTo>
                      <a:lnTo>
                        <a:pt x="406" y="745"/>
                      </a:lnTo>
                      <a:lnTo>
                        <a:pt x="407" y="739"/>
                      </a:lnTo>
                      <a:lnTo>
                        <a:pt x="408" y="724"/>
                      </a:lnTo>
                      <a:lnTo>
                        <a:pt x="408" y="724"/>
                      </a:lnTo>
                      <a:lnTo>
                        <a:pt x="408" y="716"/>
                      </a:lnTo>
                      <a:lnTo>
                        <a:pt x="406" y="710"/>
                      </a:lnTo>
                      <a:lnTo>
                        <a:pt x="403" y="705"/>
                      </a:lnTo>
                      <a:lnTo>
                        <a:pt x="401" y="700"/>
                      </a:lnTo>
                      <a:lnTo>
                        <a:pt x="395" y="691"/>
                      </a:lnTo>
                      <a:lnTo>
                        <a:pt x="394" y="687"/>
                      </a:lnTo>
                      <a:lnTo>
                        <a:pt x="393" y="684"/>
                      </a:lnTo>
                      <a:lnTo>
                        <a:pt x="393" y="684"/>
                      </a:lnTo>
                      <a:lnTo>
                        <a:pt x="395" y="676"/>
                      </a:lnTo>
                      <a:lnTo>
                        <a:pt x="400" y="665"/>
                      </a:lnTo>
                      <a:lnTo>
                        <a:pt x="406" y="657"/>
                      </a:lnTo>
                      <a:lnTo>
                        <a:pt x="409" y="655"/>
                      </a:lnTo>
                      <a:lnTo>
                        <a:pt x="411" y="654"/>
                      </a:lnTo>
                      <a:lnTo>
                        <a:pt x="411" y="654"/>
                      </a:lnTo>
                      <a:lnTo>
                        <a:pt x="415" y="654"/>
                      </a:lnTo>
                      <a:lnTo>
                        <a:pt x="418" y="656"/>
                      </a:lnTo>
                      <a:lnTo>
                        <a:pt x="424" y="661"/>
                      </a:lnTo>
                      <a:lnTo>
                        <a:pt x="430" y="669"/>
                      </a:lnTo>
                      <a:lnTo>
                        <a:pt x="434" y="678"/>
                      </a:lnTo>
                      <a:lnTo>
                        <a:pt x="439" y="689"/>
                      </a:lnTo>
                      <a:lnTo>
                        <a:pt x="443" y="699"/>
                      </a:lnTo>
                      <a:lnTo>
                        <a:pt x="444" y="709"/>
                      </a:lnTo>
                      <a:lnTo>
                        <a:pt x="445" y="717"/>
                      </a:lnTo>
                      <a:lnTo>
                        <a:pt x="445" y="717"/>
                      </a:lnTo>
                      <a:lnTo>
                        <a:pt x="444" y="724"/>
                      </a:lnTo>
                      <a:lnTo>
                        <a:pt x="443" y="731"/>
                      </a:lnTo>
                      <a:lnTo>
                        <a:pt x="440" y="738"/>
                      </a:lnTo>
                      <a:lnTo>
                        <a:pt x="437" y="744"/>
                      </a:lnTo>
                      <a:lnTo>
                        <a:pt x="432" y="749"/>
                      </a:lnTo>
                      <a:lnTo>
                        <a:pt x="428" y="754"/>
                      </a:lnTo>
                      <a:lnTo>
                        <a:pt x="417" y="763"/>
                      </a:lnTo>
                      <a:lnTo>
                        <a:pt x="407" y="771"/>
                      </a:lnTo>
                      <a:lnTo>
                        <a:pt x="397" y="781"/>
                      </a:lnTo>
                      <a:lnTo>
                        <a:pt x="388" y="790"/>
                      </a:lnTo>
                      <a:lnTo>
                        <a:pt x="385" y="796"/>
                      </a:lnTo>
                      <a:lnTo>
                        <a:pt x="383" y="801"/>
                      </a:lnTo>
                      <a:lnTo>
                        <a:pt x="383" y="801"/>
                      </a:lnTo>
                      <a:lnTo>
                        <a:pt x="378" y="821"/>
                      </a:lnTo>
                      <a:lnTo>
                        <a:pt x="372" y="835"/>
                      </a:lnTo>
                      <a:lnTo>
                        <a:pt x="370" y="839"/>
                      </a:lnTo>
                      <a:lnTo>
                        <a:pt x="369" y="842"/>
                      </a:lnTo>
                      <a:lnTo>
                        <a:pt x="368" y="842"/>
                      </a:lnTo>
                      <a:lnTo>
                        <a:pt x="368" y="842"/>
                      </a:lnTo>
                      <a:lnTo>
                        <a:pt x="364" y="842"/>
                      </a:lnTo>
                      <a:lnTo>
                        <a:pt x="361" y="843"/>
                      </a:lnTo>
                      <a:lnTo>
                        <a:pt x="359" y="845"/>
                      </a:lnTo>
                      <a:lnTo>
                        <a:pt x="356" y="847"/>
                      </a:lnTo>
                      <a:lnTo>
                        <a:pt x="353" y="853"/>
                      </a:lnTo>
                      <a:lnTo>
                        <a:pt x="350" y="861"/>
                      </a:lnTo>
                      <a:lnTo>
                        <a:pt x="347" y="881"/>
                      </a:lnTo>
                      <a:lnTo>
                        <a:pt x="344" y="901"/>
                      </a:lnTo>
                      <a:lnTo>
                        <a:pt x="344" y="901"/>
                      </a:lnTo>
                      <a:lnTo>
                        <a:pt x="374" y="901"/>
                      </a:lnTo>
                      <a:lnTo>
                        <a:pt x="388" y="903"/>
                      </a:lnTo>
                      <a:lnTo>
                        <a:pt x="397" y="905"/>
                      </a:lnTo>
                      <a:lnTo>
                        <a:pt x="403" y="907"/>
                      </a:lnTo>
                      <a:lnTo>
                        <a:pt x="403" y="907"/>
                      </a:lnTo>
                      <a:lnTo>
                        <a:pt x="408" y="912"/>
                      </a:lnTo>
                      <a:lnTo>
                        <a:pt x="413" y="917"/>
                      </a:lnTo>
                      <a:lnTo>
                        <a:pt x="421" y="934"/>
                      </a:lnTo>
                      <a:lnTo>
                        <a:pt x="431" y="949"/>
                      </a:lnTo>
                      <a:lnTo>
                        <a:pt x="436" y="955"/>
                      </a:lnTo>
                      <a:lnTo>
                        <a:pt x="441" y="959"/>
                      </a:lnTo>
                      <a:lnTo>
                        <a:pt x="445" y="962"/>
                      </a:lnTo>
                      <a:lnTo>
                        <a:pt x="445" y="962"/>
                      </a:lnTo>
                      <a:lnTo>
                        <a:pt x="462" y="939"/>
                      </a:lnTo>
                      <a:lnTo>
                        <a:pt x="479" y="915"/>
                      </a:lnTo>
                      <a:lnTo>
                        <a:pt x="487" y="903"/>
                      </a:lnTo>
                      <a:lnTo>
                        <a:pt x="494" y="889"/>
                      </a:lnTo>
                      <a:lnTo>
                        <a:pt x="500" y="873"/>
                      </a:lnTo>
                      <a:lnTo>
                        <a:pt x="504" y="857"/>
                      </a:lnTo>
                      <a:lnTo>
                        <a:pt x="504" y="857"/>
                      </a:lnTo>
                      <a:lnTo>
                        <a:pt x="506" y="850"/>
                      </a:lnTo>
                      <a:lnTo>
                        <a:pt x="509" y="844"/>
                      </a:lnTo>
                      <a:lnTo>
                        <a:pt x="514" y="840"/>
                      </a:lnTo>
                      <a:lnTo>
                        <a:pt x="520" y="837"/>
                      </a:lnTo>
                      <a:lnTo>
                        <a:pt x="524" y="833"/>
                      </a:lnTo>
                      <a:lnTo>
                        <a:pt x="529" y="830"/>
                      </a:lnTo>
                      <a:lnTo>
                        <a:pt x="531" y="824"/>
                      </a:lnTo>
                      <a:lnTo>
                        <a:pt x="532" y="815"/>
                      </a:lnTo>
                      <a:lnTo>
                        <a:pt x="532" y="815"/>
                      </a:lnTo>
                      <a:lnTo>
                        <a:pt x="532" y="809"/>
                      </a:lnTo>
                      <a:lnTo>
                        <a:pt x="529" y="806"/>
                      </a:lnTo>
                      <a:lnTo>
                        <a:pt x="525" y="802"/>
                      </a:lnTo>
                      <a:lnTo>
                        <a:pt x="522" y="800"/>
                      </a:lnTo>
                      <a:lnTo>
                        <a:pt x="517" y="798"/>
                      </a:lnTo>
                      <a:lnTo>
                        <a:pt x="514" y="794"/>
                      </a:lnTo>
                      <a:lnTo>
                        <a:pt x="512" y="790"/>
                      </a:lnTo>
                      <a:lnTo>
                        <a:pt x="510" y="783"/>
                      </a:lnTo>
                      <a:lnTo>
                        <a:pt x="510" y="783"/>
                      </a:lnTo>
                      <a:lnTo>
                        <a:pt x="510" y="771"/>
                      </a:lnTo>
                      <a:lnTo>
                        <a:pt x="513" y="760"/>
                      </a:lnTo>
                      <a:lnTo>
                        <a:pt x="514" y="751"/>
                      </a:lnTo>
                      <a:lnTo>
                        <a:pt x="517" y="741"/>
                      </a:lnTo>
                      <a:lnTo>
                        <a:pt x="524" y="725"/>
                      </a:lnTo>
                      <a:lnTo>
                        <a:pt x="532" y="710"/>
                      </a:lnTo>
                      <a:lnTo>
                        <a:pt x="540" y="695"/>
                      </a:lnTo>
                      <a:lnTo>
                        <a:pt x="547" y="679"/>
                      </a:lnTo>
                      <a:lnTo>
                        <a:pt x="551" y="670"/>
                      </a:lnTo>
                      <a:lnTo>
                        <a:pt x="553" y="660"/>
                      </a:lnTo>
                      <a:lnTo>
                        <a:pt x="554" y="648"/>
                      </a:lnTo>
                      <a:lnTo>
                        <a:pt x="554" y="636"/>
                      </a:lnTo>
                      <a:lnTo>
                        <a:pt x="574" y="636"/>
                      </a:lnTo>
                      <a:lnTo>
                        <a:pt x="574" y="636"/>
                      </a:lnTo>
                      <a:lnTo>
                        <a:pt x="583" y="646"/>
                      </a:lnTo>
                      <a:lnTo>
                        <a:pt x="588" y="652"/>
                      </a:lnTo>
                      <a:lnTo>
                        <a:pt x="592" y="654"/>
                      </a:lnTo>
                      <a:lnTo>
                        <a:pt x="592" y="654"/>
                      </a:lnTo>
                      <a:lnTo>
                        <a:pt x="597" y="654"/>
                      </a:lnTo>
                      <a:lnTo>
                        <a:pt x="602" y="652"/>
                      </a:lnTo>
                      <a:lnTo>
                        <a:pt x="612" y="648"/>
                      </a:lnTo>
                      <a:lnTo>
                        <a:pt x="620" y="641"/>
                      </a:lnTo>
                      <a:lnTo>
                        <a:pt x="628" y="636"/>
                      </a:lnTo>
                      <a:lnTo>
                        <a:pt x="628" y="636"/>
                      </a:lnTo>
                      <a:lnTo>
                        <a:pt x="626" y="621"/>
                      </a:lnTo>
                      <a:lnTo>
                        <a:pt x="626" y="603"/>
                      </a:lnTo>
                      <a:lnTo>
                        <a:pt x="626" y="571"/>
                      </a:lnTo>
                      <a:lnTo>
                        <a:pt x="627" y="541"/>
                      </a:lnTo>
                      <a:lnTo>
                        <a:pt x="628" y="518"/>
                      </a:lnTo>
                      <a:lnTo>
                        <a:pt x="628" y="518"/>
                      </a:lnTo>
                      <a:lnTo>
                        <a:pt x="627" y="502"/>
                      </a:lnTo>
                      <a:lnTo>
                        <a:pt x="628" y="488"/>
                      </a:lnTo>
                      <a:lnTo>
                        <a:pt x="630" y="474"/>
                      </a:lnTo>
                      <a:lnTo>
                        <a:pt x="636" y="461"/>
                      </a:lnTo>
                      <a:lnTo>
                        <a:pt x="644" y="445"/>
                      </a:lnTo>
                      <a:lnTo>
                        <a:pt x="653" y="425"/>
                      </a:lnTo>
                      <a:lnTo>
                        <a:pt x="680" y="374"/>
                      </a:lnTo>
                      <a:lnTo>
                        <a:pt x="680" y="374"/>
                      </a:lnTo>
                      <a:lnTo>
                        <a:pt x="698" y="367"/>
                      </a:lnTo>
                      <a:lnTo>
                        <a:pt x="713" y="359"/>
                      </a:lnTo>
                      <a:lnTo>
                        <a:pt x="726" y="350"/>
                      </a:lnTo>
                      <a:lnTo>
                        <a:pt x="736" y="342"/>
                      </a:lnTo>
                      <a:lnTo>
                        <a:pt x="744" y="332"/>
                      </a:lnTo>
                      <a:lnTo>
                        <a:pt x="750" y="321"/>
                      </a:lnTo>
                      <a:lnTo>
                        <a:pt x="754" y="311"/>
                      </a:lnTo>
                      <a:lnTo>
                        <a:pt x="758" y="300"/>
                      </a:lnTo>
                      <a:lnTo>
                        <a:pt x="760" y="287"/>
                      </a:lnTo>
                      <a:lnTo>
                        <a:pt x="761" y="273"/>
                      </a:lnTo>
                      <a:lnTo>
                        <a:pt x="760" y="242"/>
                      </a:lnTo>
                      <a:lnTo>
                        <a:pt x="759" y="206"/>
                      </a:lnTo>
                      <a:lnTo>
                        <a:pt x="757" y="165"/>
                      </a:lnTo>
                      <a:lnTo>
                        <a:pt x="757" y="16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1" anchor="ctr" bIns="0" lIns="0" spcFirstLastPara="1" rIns="0" wrap="square" tIns="3600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t/>
                  </a:r>
                  <a:endParaRPr b="1" i="0" sz="20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427" name="Google Shape;427;p5"/>
              <p:cNvGrpSpPr/>
              <p:nvPr/>
            </p:nvGrpSpPr>
            <p:grpSpPr>
              <a:xfrm>
                <a:off x="318185" y="2814762"/>
                <a:ext cx="1806256" cy="1974825"/>
                <a:chOff x="318185" y="2814762"/>
                <a:chExt cx="1806256" cy="1974825"/>
              </a:xfrm>
            </p:grpSpPr>
            <p:sp>
              <p:nvSpPr>
                <p:cNvPr id="428" name="Google Shape;428;p5"/>
                <p:cNvSpPr/>
                <p:nvPr/>
              </p:nvSpPr>
              <p:spPr>
                <a:xfrm>
                  <a:off x="728518" y="4136960"/>
                  <a:ext cx="502094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Воронеж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856217" y="2814762"/>
                  <a:ext cx="797777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Санкт-Петербург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1021015" y="3488714"/>
                  <a:ext cx="507780" cy="1793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Verdana"/>
                    <a:buNone/>
                  </a:pPr>
                  <a:r>
                    <a:rPr b="1" i="0" lang="ru-RU" sz="70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Москва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1202121" y="3643741"/>
                  <a:ext cx="94901" cy="9554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917981" y="4255003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1486525" y="3303414"/>
                  <a:ext cx="436702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Вологда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1136305" y="3117101"/>
                  <a:ext cx="36767" cy="35705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965471" y="2995122"/>
                  <a:ext cx="787827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Великий Новгород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945578" y="3076313"/>
                  <a:ext cx="36767" cy="35705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771120" y="2946860"/>
                  <a:ext cx="362781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Псков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564341" y="3931843"/>
                  <a:ext cx="476506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Белгород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558514" y="3760225"/>
                  <a:ext cx="384105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Курск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762269" y="3599952"/>
                  <a:ext cx="395477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Калуга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1357810" y="3573059"/>
                  <a:ext cx="448075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Иваново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807615" y="4065089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3" name="Google Shape;443;p5"/>
                <p:cNvSpPr/>
                <p:nvPr/>
              </p:nvSpPr>
              <p:spPr>
                <a:xfrm>
                  <a:off x="770928" y="3888290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1245452" y="3877943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5" name="Google Shape;445;p5"/>
                <p:cNvSpPr/>
                <p:nvPr/>
              </p:nvSpPr>
              <p:spPr>
                <a:xfrm>
                  <a:off x="1148816" y="2947337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6" name="Google Shape;446;p5"/>
                <p:cNvSpPr/>
                <p:nvPr/>
              </p:nvSpPr>
              <p:spPr>
                <a:xfrm>
                  <a:off x="1515925" y="3693950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1620710" y="3421361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8" name="Google Shape;448;p5"/>
                <p:cNvSpPr/>
                <p:nvPr/>
              </p:nvSpPr>
              <p:spPr>
                <a:xfrm>
                  <a:off x="1065220" y="3284812"/>
                  <a:ext cx="357094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Тверь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5"/>
                <p:cNvSpPr/>
                <p:nvPr/>
              </p:nvSpPr>
              <p:spPr>
                <a:xfrm>
                  <a:off x="1175492" y="3415089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0" name="Google Shape;450;p5"/>
                <p:cNvSpPr txBox="1"/>
                <p:nvPr/>
              </p:nvSpPr>
              <p:spPr>
                <a:xfrm>
                  <a:off x="1174853" y="3376343"/>
                  <a:ext cx="49992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550"/>
                    <a:buFont typeface="Arial"/>
                    <a:buNone/>
                  </a:pPr>
                  <a:r>
                    <a:t/>
                  </a:r>
                  <a:endParaRPr b="1" i="0" sz="55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>
                  <a:off x="1439127" y="3525756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2" name="Google Shape;452;p5"/>
                <p:cNvSpPr txBox="1"/>
                <p:nvPr/>
              </p:nvSpPr>
              <p:spPr>
                <a:xfrm>
                  <a:off x="1438488" y="3487009"/>
                  <a:ext cx="49992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550"/>
                    <a:buFont typeface="Arial"/>
                    <a:buNone/>
                  </a:pPr>
                  <a:r>
                    <a:t/>
                  </a:r>
                  <a:endParaRPr b="1" i="0" sz="55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>
                  <a:off x="1226748" y="3401119"/>
                  <a:ext cx="516309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Ярославль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>
                  <a:off x="1051852" y="3825693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>
                  <a:off x="947168" y="3703490"/>
                  <a:ext cx="340036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Тула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>
                  <a:off x="1393415" y="3749365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>
                  <a:off x="1079288" y="3782659"/>
                  <a:ext cx="426750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Рязань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5"/>
                <p:cNvSpPr/>
                <p:nvPr/>
              </p:nvSpPr>
              <p:spPr>
                <a:xfrm>
                  <a:off x="1033546" y="3617142"/>
                  <a:ext cx="51878" cy="52585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9" name="Google Shape;459;p5"/>
                <p:cNvSpPr/>
                <p:nvPr/>
              </p:nvSpPr>
              <p:spPr>
                <a:xfrm>
                  <a:off x="686893" y="3344087"/>
                  <a:ext cx="486457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Смоленск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>
                  <a:off x="878972" y="3464557"/>
                  <a:ext cx="51878" cy="52585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>
                  <a:off x="1300189" y="3744513"/>
                  <a:ext cx="493564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Владимир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>
                  <a:off x="719016" y="3596773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1168557" y="4054547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888647" y="3791466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>
                  <a:off x="1024969" y="3956846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758348" y="3812180"/>
                  <a:ext cx="332929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Орел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831661" y="3979103"/>
                  <a:ext cx="412536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Липецк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1028220" y="4081923"/>
                  <a:ext cx="405427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Тамбов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>
                  <a:off x="495084" y="3631219"/>
                  <a:ext cx="399741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Брянск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>
                  <a:off x="460803" y="4710658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>
                  <a:off x="729974" y="4564447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>
                  <a:off x="1126081" y="4491015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3" name="Google Shape;473;p5"/>
                <p:cNvSpPr/>
                <p:nvPr/>
              </p:nvSpPr>
              <p:spPr>
                <a:xfrm>
                  <a:off x="1706297" y="3603871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>
                  <a:off x="952305" y="4528538"/>
                  <a:ext cx="550426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Волгоград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>
                  <a:off x="318185" y="4588962"/>
                  <a:ext cx="520574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Краснодар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5"/>
                <p:cNvSpPr/>
                <p:nvPr/>
              </p:nvSpPr>
              <p:spPr>
                <a:xfrm>
                  <a:off x="431486" y="4430860"/>
                  <a:ext cx="695425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Ростов-на-Дону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5"/>
                <p:cNvSpPr/>
                <p:nvPr/>
              </p:nvSpPr>
              <p:spPr>
                <a:xfrm>
                  <a:off x="1606710" y="3632440"/>
                  <a:ext cx="517731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1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Кострома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5"/>
                <p:cNvSpPr/>
                <p:nvPr/>
              </p:nvSpPr>
              <p:spPr>
                <a:xfrm>
                  <a:off x="1582031" y="3940231"/>
                  <a:ext cx="83026" cy="78929"/>
                </a:xfrm>
                <a:prstGeom prst="ellipse">
                  <a:avLst/>
                </a:prstGeom>
                <a:solidFill>
                  <a:srgbClr val="3A7D22"/>
                </a:solidFill>
                <a:ln cap="flat" cmpd="sng" w="19050">
                  <a:solidFill>
                    <a:srgbClr val="275316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300" u="none" cap="none" strike="noStrike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9" name="Google Shape;479;p5"/>
                <p:cNvSpPr/>
                <p:nvPr/>
              </p:nvSpPr>
              <p:spPr>
                <a:xfrm>
                  <a:off x="1487653" y="3817459"/>
                  <a:ext cx="576014" cy="159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550"/>
                    <a:buFont typeface="Verdana"/>
                    <a:buNone/>
                  </a:pPr>
                  <a:r>
                    <a:rPr b="0" i="0" lang="ru-RU" sz="550" u="none" cap="none" strike="noStrike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Н. Новгород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80" name="Google Shape;480;p5"/>
            <p:cNvSpPr/>
            <p:nvPr/>
          </p:nvSpPr>
          <p:spPr>
            <a:xfrm>
              <a:off x="1145630" y="2486829"/>
              <a:ext cx="802191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1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Калининград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3220995" y="3896673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3114571" y="3758272"/>
              <a:ext cx="444352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1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Киров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3025502" y="4111900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919078" y="3973497"/>
              <a:ext cx="556563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Марий-Эл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3366065" y="4240026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3259640" y="4101624"/>
              <a:ext cx="540533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Удмуртия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563497" y="4183602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2457072" y="4045199"/>
              <a:ext cx="558166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Мордовия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2527611" y="4391770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2421186" y="4253368"/>
              <a:ext cx="410690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Пенза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2505255" y="4620408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398830" y="4482006"/>
              <a:ext cx="492443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Саратов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2883796" y="4628476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777371" y="4490075"/>
              <a:ext cx="461986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Самара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2785343" y="4391298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2678918" y="4252896"/>
              <a:ext cx="575799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Ульяновск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3163217" y="4449914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3056792" y="4311512"/>
              <a:ext cx="562975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Татарстан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3675552" y="4017639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569127" y="3879237"/>
              <a:ext cx="420308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Пермь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235081" y="4765166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5128656" y="4626764"/>
              <a:ext cx="407484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Томск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4748062" y="5016473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4641637" y="4878071"/>
              <a:ext cx="401072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1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Омск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5150096" y="5244835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4903974" y="5106433"/>
              <a:ext cx="739305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1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Новосибирск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5751221" y="5316676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5644796" y="5178274"/>
              <a:ext cx="551754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0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Кемерово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5329395" y="5711673"/>
              <a:ext cx="93623" cy="88977"/>
            </a:xfrm>
            <a:prstGeom prst="ellipse">
              <a:avLst/>
            </a:prstGeom>
            <a:solidFill>
              <a:srgbClr val="3A7D22"/>
            </a:solidFill>
            <a:ln cap="flat" cmpd="sng" w="19050">
              <a:solidFill>
                <a:srgbClr val="27531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5222970" y="5573271"/>
              <a:ext cx="433132" cy="180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"/>
                <a:buFont typeface="Verdana"/>
                <a:buNone/>
              </a:pPr>
              <a:r>
                <a:rPr b="1" i="0" lang="ru-RU" sz="55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Алтай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5"/>
          <p:cNvSpPr txBox="1"/>
          <p:nvPr/>
        </p:nvSpPr>
        <p:spPr>
          <a:xfrm>
            <a:off x="377725" y="488382"/>
            <a:ext cx="11748180" cy="4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2727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1" i="0" lang="ru-RU" sz="4400" u="none" strike="noStrike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Региональная представленность техники</a:t>
            </a:r>
            <a:endParaRPr b="1" i="0" sz="4400" u="none" strike="noStrike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512" name="Google Shape;512;p5"/>
          <p:cNvGrpSpPr/>
          <p:nvPr/>
        </p:nvGrpSpPr>
        <p:grpSpPr>
          <a:xfrm>
            <a:off x="386909" y="1138959"/>
            <a:ext cx="7040982" cy="892552"/>
            <a:chOff x="261072" y="729130"/>
            <a:chExt cx="7040982" cy="892552"/>
          </a:xfrm>
        </p:grpSpPr>
        <p:sp>
          <p:nvSpPr>
            <p:cNvPr id="513" name="Google Shape;513;p5"/>
            <p:cNvSpPr/>
            <p:nvPr/>
          </p:nvSpPr>
          <p:spPr>
            <a:xfrm>
              <a:off x="2592561" y="788852"/>
              <a:ext cx="2160000" cy="792000"/>
            </a:xfrm>
            <a:prstGeom prst="roundRect">
              <a:avLst>
                <a:gd fmla="val 32788" name="adj"/>
              </a:avLst>
            </a:prstGeom>
            <a:solidFill>
              <a:srgbClr val="F4F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3FB5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4" name="Google Shape;514;p5"/>
            <p:cNvGrpSpPr/>
            <p:nvPr/>
          </p:nvGrpSpPr>
          <p:grpSpPr>
            <a:xfrm>
              <a:off x="4906256" y="766298"/>
              <a:ext cx="2395798" cy="792000"/>
              <a:chOff x="4928738" y="781408"/>
              <a:chExt cx="2395798" cy="792000"/>
            </a:xfrm>
          </p:grpSpPr>
          <p:sp>
            <p:nvSpPr>
              <p:cNvPr id="515" name="Google Shape;515;p5"/>
              <p:cNvSpPr/>
              <p:nvPr/>
            </p:nvSpPr>
            <p:spPr>
              <a:xfrm>
                <a:off x="4928738" y="781408"/>
                <a:ext cx="2160000" cy="792000"/>
              </a:xfrm>
              <a:prstGeom prst="roundRect">
                <a:avLst>
                  <a:gd fmla="val 27822" name="adj"/>
                </a:avLst>
              </a:prstGeom>
              <a:solidFill>
                <a:srgbClr val="8B86E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3FB54B"/>
                  </a:solidFill>
                  <a:latin typeface="Play"/>
                  <a:ea typeface="Play"/>
                  <a:cs typeface="Play"/>
                  <a:sym typeface="Play"/>
                </a:endParaRPr>
              </a:p>
            </p:txBody>
          </p:sp>
          <p:sp>
            <p:nvSpPr>
              <p:cNvPr id="516" name="Google Shape;516;p5"/>
              <p:cNvSpPr txBox="1"/>
              <p:nvPr/>
            </p:nvSpPr>
            <p:spPr>
              <a:xfrm>
                <a:off x="4972384" y="907995"/>
                <a:ext cx="235215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Inter"/>
                  <a:buNone/>
                </a:pPr>
                <a:r>
                  <a:rPr b="0" i="0" lang="ru-RU" sz="1200" u="none" cap="none" strike="noStrike">
                    <a:solidFill>
                      <a:srgbClr val="FFFFFF"/>
                    </a:solidFill>
                    <a:latin typeface="Inter"/>
                    <a:ea typeface="Inter"/>
                    <a:cs typeface="Inter"/>
                    <a:sym typeface="Inter"/>
                  </a:rPr>
                  <a:t>САМАЯ БОЛЬШАЯ СЕТЬ СЕРВИСНЫХ ЦЕНТРОВ</a:t>
                </a:r>
                <a:endParaRPr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517" name="Google Shape;517;p5"/>
            <p:cNvSpPr/>
            <p:nvPr/>
          </p:nvSpPr>
          <p:spPr>
            <a:xfrm>
              <a:off x="261072" y="806908"/>
              <a:ext cx="2196000" cy="792000"/>
            </a:xfrm>
            <a:prstGeom prst="roundRect">
              <a:avLst>
                <a:gd fmla="val 28940" name="adj"/>
              </a:avLst>
            </a:prstGeom>
            <a:solidFill>
              <a:srgbClr val="8B86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27A53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"/>
            <p:cNvSpPr txBox="1"/>
            <p:nvPr/>
          </p:nvSpPr>
          <p:spPr>
            <a:xfrm>
              <a:off x="398278" y="729130"/>
              <a:ext cx="2319866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Inter"/>
                <a:buNone/>
              </a:pPr>
              <a:r>
                <a:rPr b="1" i="0" lang="ru-RU" sz="24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42</a:t>
              </a:r>
              <a:r>
                <a:rPr b="1" i="0" lang="ru-RU" sz="28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br>
                <a:rPr b="1" i="0" lang="ru-RU" sz="28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сервисных центра </a:t>
              </a:r>
              <a:br>
                <a:rPr b="0" i="0" lang="ru-RU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0" i="0" lang="ru-RU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и офиса  </a:t>
              </a:r>
              <a:endParaRPr b="0" i="0" sz="1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19" name="Google Shape;519;p5"/>
            <p:cNvSpPr txBox="1"/>
            <p:nvPr/>
          </p:nvSpPr>
          <p:spPr>
            <a:xfrm>
              <a:off x="2776915" y="780783"/>
              <a:ext cx="1864722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23"/>
                </a:buClr>
                <a:buSzPts val="2400"/>
                <a:buFont typeface="Inter"/>
                <a:buNone/>
              </a:pPr>
              <a:r>
                <a:rPr b="1" i="0" lang="ru-RU" sz="24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  <a:t>26 500 </a:t>
              </a:r>
              <a:br>
                <a:rPr b="1" i="0" lang="ru-RU" sz="24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1" i="0" lang="ru-RU" sz="11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  <a:t>единиц техники </a:t>
              </a:r>
              <a:br>
                <a:rPr b="1" i="0" lang="ru-RU" sz="11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0" i="0" lang="ru-RU" sz="1100" u="none" cap="none" strike="noStrike">
                  <a:solidFill>
                    <a:srgbClr val="004C23"/>
                  </a:solidFill>
                  <a:latin typeface="Inter"/>
                  <a:ea typeface="Inter"/>
                  <a:cs typeface="Inter"/>
                  <a:sym typeface="Inter"/>
                </a:rPr>
                <a:t>на обслуживании </a:t>
              </a:r>
              <a:endParaRPr b="0" i="0" sz="1200" u="none" cap="none" strike="noStrike">
                <a:solidFill>
                  <a:srgbClr val="004C2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6"/>
          <p:cNvGrpSpPr/>
          <p:nvPr/>
        </p:nvGrpSpPr>
        <p:grpSpPr>
          <a:xfrm>
            <a:off x="1378890" y="4972655"/>
            <a:ext cx="5428620" cy="1526649"/>
            <a:chOff x="4852431" y="3177131"/>
            <a:chExt cx="5428620" cy="1526649"/>
          </a:xfrm>
        </p:grpSpPr>
        <p:pic>
          <p:nvPicPr>
            <p:cNvPr id="525" name="Google Shape;52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52431" y="3177131"/>
              <a:ext cx="1197313" cy="11973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6" name="Google Shape;526;p6"/>
            <p:cNvGrpSpPr/>
            <p:nvPr/>
          </p:nvGrpSpPr>
          <p:grpSpPr>
            <a:xfrm>
              <a:off x="5973236" y="3207514"/>
              <a:ext cx="4307815" cy="1496266"/>
              <a:chOff x="8522405" y="1061292"/>
              <a:chExt cx="3355811" cy="1496266"/>
            </a:xfrm>
          </p:grpSpPr>
          <p:sp>
            <p:nvSpPr>
              <p:cNvPr id="527" name="Google Shape;527;p6"/>
              <p:cNvSpPr txBox="1"/>
              <p:nvPr/>
            </p:nvSpPr>
            <p:spPr>
              <a:xfrm>
                <a:off x="8522405" y="1061292"/>
                <a:ext cx="335581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600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Узкий поиск</a:t>
                </a:r>
                <a:endParaRPr b="1" sz="1600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28" name="Google Shape;528;p6"/>
              <p:cNvSpPr txBox="1"/>
              <p:nvPr/>
            </p:nvSpPr>
            <p:spPr>
              <a:xfrm>
                <a:off x="8522405" y="1388007"/>
                <a:ext cx="2612261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ru-RU" sz="14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например, в сфере точного земледелия, селекции полевых культур, почвообработке, IT, проектировании, строительстве, переработке молока</a:t>
                </a:r>
                <a:endParaRPr/>
              </a:p>
            </p:txBody>
          </p:sp>
        </p:grpSp>
      </p:grpSp>
      <p:sp>
        <p:nvSpPr>
          <p:cNvPr id="529" name="Google Shape;529;p6"/>
          <p:cNvSpPr txBox="1"/>
          <p:nvPr/>
        </p:nvSpPr>
        <p:spPr>
          <a:xfrm>
            <a:off x="474767" y="277894"/>
            <a:ext cx="11242466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b="1"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Подбор персонала в «ЭкоНива» - это:</a:t>
            </a:r>
            <a:endParaRPr/>
          </a:p>
        </p:txBody>
      </p:sp>
      <p:grpSp>
        <p:nvGrpSpPr>
          <p:cNvPr id="530" name="Google Shape;530;p6"/>
          <p:cNvGrpSpPr/>
          <p:nvPr/>
        </p:nvGrpSpPr>
        <p:grpSpPr>
          <a:xfrm>
            <a:off x="6096000" y="1447685"/>
            <a:ext cx="4257613" cy="1293926"/>
            <a:chOff x="1953645" y="2733970"/>
            <a:chExt cx="4257613" cy="1293926"/>
          </a:xfrm>
        </p:grpSpPr>
        <p:grpSp>
          <p:nvGrpSpPr>
            <p:cNvPr id="531" name="Google Shape;531;p6"/>
            <p:cNvGrpSpPr/>
            <p:nvPr/>
          </p:nvGrpSpPr>
          <p:grpSpPr>
            <a:xfrm>
              <a:off x="3150959" y="2735665"/>
              <a:ext cx="3060299" cy="1292231"/>
              <a:chOff x="1134012" y="4088994"/>
              <a:chExt cx="3060299" cy="1292231"/>
            </a:xfrm>
          </p:grpSpPr>
          <p:sp>
            <p:nvSpPr>
              <p:cNvPr id="532" name="Google Shape;532;p6"/>
              <p:cNvSpPr txBox="1"/>
              <p:nvPr/>
            </p:nvSpPr>
            <p:spPr>
              <a:xfrm>
                <a:off x="1134012" y="4088994"/>
                <a:ext cx="306029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600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Поиск специалистов в небольшие населенные пункты </a:t>
                </a:r>
                <a:endParaRPr b="1" sz="1600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33" name="Google Shape;533;p6"/>
              <p:cNvSpPr txBox="1"/>
              <p:nvPr/>
            </p:nvSpPr>
            <p:spPr>
              <a:xfrm>
                <a:off x="1134013" y="4858005"/>
                <a:ext cx="251070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ru-RU" sz="14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вдалеке от  городов или районных центров</a:t>
                </a:r>
                <a:endParaRPr/>
              </a:p>
            </p:txBody>
          </p:sp>
        </p:grpSp>
        <p:pic>
          <p:nvPicPr>
            <p:cNvPr id="534" name="Google Shape;53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3645" y="2733970"/>
              <a:ext cx="1197315" cy="1197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5" name="Google Shape;535;p6"/>
          <p:cNvGrpSpPr/>
          <p:nvPr/>
        </p:nvGrpSpPr>
        <p:grpSpPr>
          <a:xfrm>
            <a:off x="1378890" y="1310558"/>
            <a:ext cx="4667155" cy="1225861"/>
            <a:chOff x="491976" y="1301275"/>
            <a:chExt cx="4667155" cy="1225861"/>
          </a:xfrm>
        </p:grpSpPr>
        <p:grpSp>
          <p:nvGrpSpPr>
            <p:cNvPr id="536" name="Google Shape;536;p6"/>
            <p:cNvGrpSpPr/>
            <p:nvPr/>
          </p:nvGrpSpPr>
          <p:grpSpPr>
            <a:xfrm>
              <a:off x="1794105" y="1301275"/>
              <a:ext cx="3365026" cy="1088061"/>
              <a:chOff x="1195702" y="1041319"/>
              <a:chExt cx="3365026" cy="1088061"/>
            </a:xfrm>
          </p:grpSpPr>
          <p:sp>
            <p:nvSpPr>
              <p:cNvPr id="537" name="Google Shape;537;p6"/>
              <p:cNvSpPr txBox="1"/>
              <p:nvPr/>
            </p:nvSpPr>
            <p:spPr>
              <a:xfrm>
                <a:off x="1195702" y="1041319"/>
                <a:ext cx="33650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240 000 + </a:t>
                </a:r>
                <a:endParaRPr b="1" sz="1800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538" name="Google Shape;538;p6"/>
              <p:cNvSpPr txBox="1"/>
              <p:nvPr/>
            </p:nvSpPr>
            <p:spPr>
              <a:xfrm>
                <a:off x="1195702" y="1390716"/>
                <a:ext cx="1657584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резюме кандидатов в базе</a:t>
                </a:r>
                <a:endParaRPr sz="1800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539" name="Google Shape;53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1976" y="1329821"/>
              <a:ext cx="1197315" cy="1197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" name="Google Shape;540;p6"/>
          <p:cNvGrpSpPr/>
          <p:nvPr/>
        </p:nvGrpSpPr>
        <p:grpSpPr>
          <a:xfrm>
            <a:off x="1378890" y="3124117"/>
            <a:ext cx="4228478" cy="1197314"/>
            <a:chOff x="491976" y="4362929"/>
            <a:chExt cx="4228478" cy="1197314"/>
          </a:xfrm>
        </p:grpSpPr>
        <p:grpSp>
          <p:nvGrpSpPr>
            <p:cNvPr id="541" name="Google Shape;541;p6"/>
            <p:cNvGrpSpPr/>
            <p:nvPr/>
          </p:nvGrpSpPr>
          <p:grpSpPr>
            <a:xfrm>
              <a:off x="1726872" y="4362929"/>
              <a:ext cx="2993582" cy="1114658"/>
              <a:chOff x="1131471" y="2517892"/>
              <a:chExt cx="2993582" cy="1114658"/>
            </a:xfrm>
          </p:grpSpPr>
          <p:sp>
            <p:nvSpPr>
              <p:cNvPr id="542" name="Google Shape;542;p6"/>
              <p:cNvSpPr txBox="1"/>
              <p:nvPr/>
            </p:nvSpPr>
            <p:spPr>
              <a:xfrm>
                <a:off x="1134013" y="2517892"/>
                <a:ext cx="258388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600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Топ-5 открытых вакансий</a:t>
                </a:r>
                <a:endParaRPr/>
              </a:p>
            </p:txBody>
          </p:sp>
          <p:sp>
            <p:nvSpPr>
              <p:cNvPr id="543" name="Google Shape;543;p6"/>
              <p:cNvSpPr txBox="1"/>
              <p:nvPr/>
            </p:nvSpPr>
            <p:spPr>
              <a:xfrm>
                <a:off x="1131471" y="3109330"/>
                <a:ext cx="29935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ru-RU" sz="14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ветеринарный врач, зоотехник, агроном, инженер, механизатор</a:t>
                </a:r>
                <a:endParaRPr b="0"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544" name="Google Shape;54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1976" y="4362929"/>
              <a:ext cx="1197314" cy="11973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" name="Google Shape;545;p6"/>
          <p:cNvGrpSpPr/>
          <p:nvPr/>
        </p:nvGrpSpPr>
        <p:grpSpPr>
          <a:xfrm>
            <a:off x="6137367" y="3070670"/>
            <a:ext cx="5072510" cy="1424814"/>
            <a:chOff x="4455483" y="5054511"/>
            <a:chExt cx="5072510" cy="1424814"/>
          </a:xfrm>
        </p:grpSpPr>
        <p:grpSp>
          <p:nvGrpSpPr>
            <p:cNvPr id="546" name="Google Shape;546;p6"/>
            <p:cNvGrpSpPr/>
            <p:nvPr/>
          </p:nvGrpSpPr>
          <p:grpSpPr>
            <a:xfrm>
              <a:off x="5816753" y="5186664"/>
              <a:ext cx="3711240" cy="1292661"/>
              <a:chOff x="5210477" y="2938936"/>
              <a:chExt cx="3711240" cy="1292661"/>
            </a:xfrm>
          </p:grpSpPr>
          <p:sp>
            <p:nvSpPr>
              <p:cNvPr id="547" name="Google Shape;547;p6"/>
              <p:cNvSpPr txBox="1"/>
              <p:nvPr/>
            </p:nvSpPr>
            <p:spPr>
              <a:xfrm>
                <a:off x="5210477" y="2938936"/>
                <a:ext cx="371124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600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IT-подбор </a:t>
                </a:r>
                <a:endParaRPr/>
              </a:p>
            </p:txBody>
          </p:sp>
          <p:sp>
            <p:nvSpPr>
              <p:cNvPr id="548" name="Google Shape;548;p6"/>
              <p:cNvSpPr txBox="1"/>
              <p:nvPr/>
            </p:nvSpPr>
            <p:spPr>
              <a:xfrm>
                <a:off x="5210477" y="3277490"/>
                <a:ext cx="2935464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ru-RU" sz="14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backend, frontend разработчики, UX/UI дизайнеры, мобильные разработчики, программисты 1С, project-менеджеры и т. д.</a:t>
                </a:r>
                <a:endParaRPr/>
              </a:p>
            </p:txBody>
          </p:sp>
        </p:grpSp>
        <p:pic>
          <p:nvPicPr>
            <p:cNvPr id="549" name="Google Shape;549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5483" y="5054511"/>
              <a:ext cx="1361270" cy="13612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0" name="Google Shape;55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54257" y="5614903"/>
            <a:ext cx="3069460" cy="111013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"/>
          <p:cNvSpPr txBox="1"/>
          <p:nvPr/>
        </p:nvSpPr>
        <p:spPr>
          <a:xfrm>
            <a:off x="7498637" y="4786065"/>
            <a:ext cx="2728412" cy="1392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8B86E7"/>
                </a:solidFill>
                <a:latin typeface="Inter"/>
                <a:ea typeface="Inter"/>
                <a:cs typeface="Inter"/>
                <a:sym typeface="Inter"/>
              </a:rPr>
              <a:t>700 – 1 000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вакансий в работе единовременно</a:t>
            </a:r>
            <a:endParaRPr b="1" sz="18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6" name="Google Shape;556;p7"/>
          <p:cNvCxnSpPr/>
          <p:nvPr/>
        </p:nvCxnSpPr>
        <p:spPr>
          <a:xfrm>
            <a:off x="7962485" y="2644518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57" name="Google Shape;557;p7"/>
          <p:cNvCxnSpPr/>
          <p:nvPr/>
        </p:nvCxnSpPr>
        <p:spPr>
          <a:xfrm>
            <a:off x="10078142" y="1228622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58" name="Google Shape;558;p7"/>
          <p:cNvCxnSpPr/>
          <p:nvPr/>
        </p:nvCxnSpPr>
        <p:spPr>
          <a:xfrm>
            <a:off x="7311895" y="3644126"/>
            <a:ext cx="0" cy="414704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59" name="Google Shape;559;p7"/>
          <p:cNvSpPr txBox="1"/>
          <p:nvPr>
            <p:ph idx="4294967295" type="body"/>
          </p:nvPr>
        </p:nvSpPr>
        <p:spPr>
          <a:xfrm>
            <a:off x="1644462" y="4479410"/>
            <a:ext cx="2166864" cy="659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None/>
            </a:pPr>
            <a:r>
              <a:rPr lang="ru-RU" sz="12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Комментарии по кандидатам в распечатанных резюме</a:t>
            </a:r>
            <a:endParaRPr sz="12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None/>
            </a:pPr>
            <a:r>
              <a:t/>
            </a:r>
            <a:endParaRPr sz="12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Inter"/>
              <a:buNone/>
            </a:pPr>
            <a:r>
              <a:t/>
            </a:r>
            <a:endParaRPr sz="12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0" name="Google Shape;560;p7"/>
          <p:cNvSpPr txBox="1"/>
          <p:nvPr/>
        </p:nvSpPr>
        <p:spPr>
          <a:xfrm>
            <a:off x="488360" y="283472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Путь </a:t>
            </a:r>
            <a:r>
              <a:rPr b="1"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«</a:t>
            </a:r>
            <a:r>
              <a:rPr b="1" i="0" lang="ru-RU" sz="4400" u="none" cap="none" strike="noStrike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ЭкоНивы» к CRM-системе</a:t>
            </a:r>
            <a:endParaRPr b="1" i="0" sz="4400" u="none" cap="none" strike="noStrike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61" name="Google Shape;5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0" y="4464875"/>
            <a:ext cx="2762250" cy="23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7"/>
          <p:cNvSpPr txBox="1"/>
          <p:nvPr/>
        </p:nvSpPr>
        <p:spPr>
          <a:xfrm>
            <a:off x="3843724" y="5428728"/>
            <a:ext cx="1538025" cy="5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База кандидатов в Excel</a:t>
            </a:r>
            <a:endParaRPr b="0" i="0" sz="1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Inter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4" name="Google Shape;564;p7"/>
          <p:cNvSpPr/>
          <p:nvPr/>
        </p:nvSpPr>
        <p:spPr>
          <a:xfrm rot="887019">
            <a:off x="3610774" y="361613"/>
            <a:ext cx="7402242" cy="6752533"/>
          </a:xfrm>
          <a:custGeom>
            <a:rect b="b" l="l" r="r" t="t"/>
            <a:pathLst>
              <a:path extrusionOk="0" h="3912781" w="4242391">
                <a:moveTo>
                  <a:pt x="0" y="3912781"/>
                </a:moveTo>
                <a:lnTo>
                  <a:pt x="148856" y="3615069"/>
                </a:lnTo>
                <a:lnTo>
                  <a:pt x="148856" y="3615069"/>
                </a:lnTo>
                <a:cubicBezTo>
                  <a:pt x="180754" y="3572539"/>
                  <a:pt x="197766" y="3499813"/>
                  <a:pt x="267090" y="3418410"/>
                </a:cubicBezTo>
                <a:cubicBezTo>
                  <a:pt x="336414" y="3337007"/>
                  <a:pt x="485271" y="3203746"/>
                  <a:pt x="564802" y="3126653"/>
                </a:cubicBezTo>
                <a:cubicBezTo>
                  <a:pt x="644333" y="3049560"/>
                  <a:pt x="654115" y="3048113"/>
                  <a:pt x="744279" y="2955851"/>
                </a:cubicBezTo>
                <a:cubicBezTo>
                  <a:pt x="834443" y="2863589"/>
                  <a:pt x="1105786" y="2573079"/>
                  <a:pt x="1105786" y="2573079"/>
                </a:cubicBezTo>
                <a:cubicBezTo>
                  <a:pt x="1192619" y="2480930"/>
                  <a:pt x="1205023" y="2443716"/>
                  <a:pt x="1265274" y="2402958"/>
                </a:cubicBezTo>
                <a:cubicBezTo>
                  <a:pt x="1325525" y="2362200"/>
                  <a:pt x="1379908" y="2359435"/>
                  <a:pt x="1467293" y="2328530"/>
                </a:cubicBezTo>
                <a:cubicBezTo>
                  <a:pt x="1554678" y="2297625"/>
                  <a:pt x="1714166" y="2277664"/>
                  <a:pt x="1789586" y="2217526"/>
                </a:cubicBezTo>
                <a:cubicBezTo>
                  <a:pt x="1865006" y="2157388"/>
                  <a:pt x="1865433" y="2021858"/>
                  <a:pt x="1919815" y="1967703"/>
                </a:cubicBezTo>
                <a:cubicBezTo>
                  <a:pt x="1974197" y="1913548"/>
                  <a:pt x="2066147" y="1928816"/>
                  <a:pt x="2115879" y="1892595"/>
                </a:cubicBezTo>
                <a:cubicBezTo>
                  <a:pt x="2165611" y="1856374"/>
                  <a:pt x="2175676" y="1785816"/>
                  <a:pt x="2218206" y="1750374"/>
                </a:cubicBezTo>
                <a:cubicBezTo>
                  <a:pt x="2260736" y="1714932"/>
                  <a:pt x="2323215" y="1725579"/>
                  <a:pt x="2371061" y="1679944"/>
                </a:cubicBezTo>
                <a:cubicBezTo>
                  <a:pt x="2418907" y="1634309"/>
                  <a:pt x="2449570" y="1557882"/>
                  <a:pt x="2505285" y="1476564"/>
                </a:cubicBezTo>
                <a:cubicBezTo>
                  <a:pt x="2561000" y="1395246"/>
                  <a:pt x="2680554" y="1343160"/>
                  <a:pt x="2705349" y="1192036"/>
                </a:cubicBezTo>
                <a:cubicBezTo>
                  <a:pt x="2730144" y="1040912"/>
                  <a:pt x="2752888" y="1081057"/>
                  <a:pt x="2785730" y="1052623"/>
                </a:cubicBezTo>
                <a:cubicBezTo>
                  <a:pt x="2818572" y="1024189"/>
                  <a:pt x="2869347" y="1041860"/>
                  <a:pt x="2902404" y="1021433"/>
                </a:cubicBezTo>
                <a:cubicBezTo>
                  <a:pt x="2935461" y="1001006"/>
                  <a:pt x="2949516" y="974762"/>
                  <a:pt x="2984070" y="930062"/>
                </a:cubicBezTo>
                <a:cubicBezTo>
                  <a:pt x="3018624" y="885362"/>
                  <a:pt x="3066768" y="800604"/>
                  <a:pt x="3109731" y="753230"/>
                </a:cubicBezTo>
                <a:cubicBezTo>
                  <a:pt x="3152694" y="705856"/>
                  <a:pt x="3208678" y="673649"/>
                  <a:pt x="3241846" y="645816"/>
                </a:cubicBezTo>
                <a:cubicBezTo>
                  <a:pt x="3275014" y="617983"/>
                  <a:pt x="3282028" y="608741"/>
                  <a:pt x="3308741" y="586233"/>
                </a:cubicBezTo>
                <a:cubicBezTo>
                  <a:pt x="3335454" y="563725"/>
                  <a:pt x="3349965" y="548337"/>
                  <a:pt x="3402126" y="510769"/>
                </a:cubicBezTo>
                <a:cubicBezTo>
                  <a:pt x="3454287" y="473201"/>
                  <a:pt x="3563123" y="387044"/>
                  <a:pt x="3621706" y="360826"/>
                </a:cubicBezTo>
                <a:cubicBezTo>
                  <a:pt x="3680289" y="334608"/>
                  <a:pt x="3713987" y="372937"/>
                  <a:pt x="3753625" y="353458"/>
                </a:cubicBezTo>
                <a:cubicBezTo>
                  <a:pt x="3793263" y="333979"/>
                  <a:pt x="3817612" y="283595"/>
                  <a:pt x="3859534" y="243952"/>
                </a:cubicBezTo>
                <a:cubicBezTo>
                  <a:pt x="3901456" y="204309"/>
                  <a:pt x="3955525" y="133218"/>
                  <a:pt x="4005158" y="115597"/>
                </a:cubicBezTo>
                <a:cubicBezTo>
                  <a:pt x="4054791" y="97976"/>
                  <a:pt x="4116572" y="164804"/>
                  <a:pt x="4157330" y="138223"/>
                </a:cubicBezTo>
                <a:cubicBezTo>
                  <a:pt x="4198088" y="111642"/>
                  <a:pt x="4242391" y="0"/>
                  <a:pt x="4242391" y="0"/>
                </a:cubicBezTo>
              </a:path>
            </a:pathLst>
          </a:custGeom>
          <a:noFill/>
          <a:ln cap="flat" cmpd="sng" w="19050">
            <a:solidFill>
              <a:srgbClr val="2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"/>
          <p:cNvSpPr txBox="1"/>
          <p:nvPr/>
        </p:nvSpPr>
        <p:spPr>
          <a:xfrm>
            <a:off x="5170848" y="2936799"/>
            <a:ext cx="1990760" cy="489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Единая база Хантфлоу</a:t>
            </a:r>
            <a:endParaRPr/>
          </a:p>
        </p:txBody>
      </p:sp>
      <p:cxnSp>
        <p:nvCxnSpPr>
          <p:cNvPr id="566" name="Google Shape;566;p7"/>
          <p:cNvCxnSpPr/>
          <p:nvPr/>
        </p:nvCxnSpPr>
        <p:spPr>
          <a:xfrm>
            <a:off x="6212840" y="3360088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67" name="Google Shape;567;p7"/>
          <p:cNvCxnSpPr/>
          <p:nvPr/>
        </p:nvCxnSpPr>
        <p:spPr>
          <a:xfrm>
            <a:off x="3881710" y="5099225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568" name="Google Shape;568;p7"/>
          <p:cNvCxnSpPr/>
          <p:nvPr/>
        </p:nvCxnSpPr>
        <p:spPr>
          <a:xfrm>
            <a:off x="2908906" y="5364325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69" name="Google Shape;569;p7"/>
          <p:cNvSpPr txBox="1"/>
          <p:nvPr/>
        </p:nvSpPr>
        <p:spPr>
          <a:xfrm>
            <a:off x="5286672" y="4457788"/>
            <a:ext cx="1990760" cy="58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Запуск проекта масс подбора в базе Х и благополучный переход в Хантфлоу</a:t>
            </a:r>
            <a:endParaRPr/>
          </a:p>
        </p:txBody>
      </p:sp>
      <p:cxnSp>
        <p:nvCxnSpPr>
          <p:cNvPr id="570" name="Google Shape;570;p7"/>
          <p:cNvCxnSpPr/>
          <p:nvPr/>
        </p:nvCxnSpPr>
        <p:spPr>
          <a:xfrm>
            <a:off x="5280616" y="4311387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71" name="Google Shape;571;p7"/>
          <p:cNvSpPr/>
          <p:nvPr/>
        </p:nvSpPr>
        <p:spPr>
          <a:xfrm>
            <a:off x="2858421" y="5965419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846985" y="5030110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6166228" y="3986264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"/>
          <p:cNvSpPr/>
          <p:nvPr/>
        </p:nvSpPr>
        <p:spPr>
          <a:xfrm>
            <a:off x="7916905" y="3253743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7"/>
          <p:cNvCxnSpPr/>
          <p:nvPr/>
        </p:nvCxnSpPr>
        <p:spPr>
          <a:xfrm>
            <a:off x="9326808" y="2282203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76" name="Google Shape;576;p7"/>
          <p:cNvSpPr/>
          <p:nvPr/>
        </p:nvSpPr>
        <p:spPr>
          <a:xfrm>
            <a:off x="9268896" y="2224291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"/>
          <p:cNvSpPr/>
          <p:nvPr/>
        </p:nvSpPr>
        <p:spPr>
          <a:xfrm>
            <a:off x="10020230" y="1829716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00206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"/>
          <p:cNvSpPr txBox="1"/>
          <p:nvPr/>
        </p:nvSpPr>
        <p:spPr>
          <a:xfrm>
            <a:off x="7897520" y="1302828"/>
            <a:ext cx="1779944" cy="69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Кастомные доработки через API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9" name="Google Shape;579;p7"/>
          <p:cNvSpPr txBox="1"/>
          <p:nvPr/>
        </p:nvSpPr>
        <p:spPr>
          <a:xfrm>
            <a:off x="10020230" y="736856"/>
            <a:ext cx="1865847" cy="69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05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Интеграция с другими корп системами и еще много всего интересного</a:t>
            </a:r>
            <a:endParaRPr/>
          </a:p>
        </p:txBody>
      </p:sp>
      <p:cxnSp>
        <p:nvCxnSpPr>
          <p:cNvPr id="580" name="Google Shape;580;p7"/>
          <p:cNvCxnSpPr/>
          <p:nvPr/>
        </p:nvCxnSpPr>
        <p:spPr>
          <a:xfrm>
            <a:off x="4382590" y="4214387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81" name="Google Shape;581;p7"/>
          <p:cNvSpPr txBox="1"/>
          <p:nvPr/>
        </p:nvSpPr>
        <p:spPr>
          <a:xfrm>
            <a:off x="3819824" y="3600868"/>
            <a:ext cx="971536" cy="5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Переход в Хантфлоу</a:t>
            </a:r>
            <a:endParaRPr/>
          </a:p>
        </p:txBody>
      </p:sp>
      <p:sp>
        <p:nvSpPr>
          <p:cNvPr id="582" name="Google Shape;582;p7"/>
          <p:cNvSpPr/>
          <p:nvPr/>
        </p:nvSpPr>
        <p:spPr>
          <a:xfrm>
            <a:off x="4343216" y="4808913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"/>
          <p:cNvSpPr/>
          <p:nvPr/>
        </p:nvSpPr>
        <p:spPr>
          <a:xfrm>
            <a:off x="5244062" y="4253475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"/>
          <p:cNvSpPr txBox="1"/>
          <p:nvPr/>
        </p:nvSpPr>
        <p:spPr>
          <a:xfrm>
            <a:off x="7284104" y="3647868"/>
            <a:ext cx="1779944" cy="69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Доработки системы, автоматизация заявки на подбор, обучение заказчиков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5" name="Google Shape;585;p7"/>
          <p:cNvSpPr/>
          <p:nvPr/>
        </p:nvSpPr>
        <p:spPr>
          <a:xfrm>
            <a:off x="7258847" y="3586984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"/>
          <p:cNvSpPr txBox="1"/>
          <p:nvPr/>
        </p:nvSpPr>
        <p:spPr>
          <a:xfrm>
            <a:off x="9382433" y="2168937"/>
            <a:ext cx="1377863" cy="69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Унификация процедуры адаптации в ХФ</a:t>
            </a:r>
            <a:endParaRPr/>
          </a:p>
        </p:txBody>
      </p:sp>
      <p:sp>
        <p:nvSpPr>
          <p:cNvPr id="587" name="Google Shape;587;p7"/>
          <p:cNvSpPr txBox="1"/>
          <p:nvPr/>
        </p:nvSpPr>
        <p:spPr>
          <a:xfrm>
            <a:off x="2421728" y="6083566"/>
            <a:ext cx="1105033" cy="501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Конец 2015</a:t>
            </a:r>
            <a:endParaRPr/>
          </a:p>
        </p:txBody>
      </p:sp>
      <p:sp>
        <p:nvSpPr>
          <p:cNvPr id="588" name="Google Shape;588;p7"/>
          <p:cNvSpPr txBox="1"/>
          <p:nvPr/>
        </p:nvSpPr>
        <p:spPr>
          <a:xfrm>
            <a:off x="3383132" y="4652045"/>
            <a:ext cx="873384" cy="3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2016</a:t>
            </a:r>
            <a:endParaRPr/>
          </a:p>
        </p:txBody>
      </p:sp>
      <p:sp>
        <p:nvSpPr>
          <p:cNvPr id="589" name="Google Shape;589;p7"/>
          <p:cNvSpPr txBox="1"/>
          <p:nvPr/>
        </p:nvSpPr>
        <p:spPr>
          <a:xfrm>
            <a:off x="4036565" y="4824680"/>
            <a:ext cx="873384" cy="3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2017</a:t>
            </a:r>
            <a:endParaRPr/>
          </a:p>
        </p:txBody>
      </p:sp>
      <p:sp>
        <p:nvSpPr>
          <p:cNvPr id="590" name="Google Shape;590;p7"/>
          <p:cNvSpPr txBox="1"/>
          <p:nvPr/>
        </p:nvSpPr>
        <p:spPr>
          <a:xfrm>
            <a:off x="4776580" y="3831054"/>
            <a:ext cx="873384" cy="3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/>
          </a:p>
        </p:txBody>
      </p:sp>
      <p:sp>
        <p:nvSpPr>
          <p:cNvPr id="591" name="Google Shape;591;p7"/>
          <p:cNvSpPr txBox="1"/>
          <p:nvPr/>
        </p:nvSpPr>
        <p:spPr>
          <a:xfrm>
            <a:off x="5786962" y="4020380"/>
            <a:ext cx="873384" cy="3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2020</a:t>
            </a:r>
            <a:endParaRPr/>
          </a:p>
        </p:txBody>
      </p:sp>
      <p:sp>
        <p:nvSpPr>
          <p:cNvPr id="592" name="Google Shape;592;p7"/>
          <p:cNvSpPr txBox="1"/>
          <p:nvPr/>
        </p:nvSpPr>
        <p:spPr>
          <a:xfrm>
            <a:off x="6665873" y="3213959"/>
            <a:ext cx="873384" cy="3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2021-2024</a:t>
            </a:r>
            <a:endParaRPr/>
          </a:p>
        </p:txBody>
      </p:sp>
      <p:sp>
        <p:nvSpPr>
          <p:cNvPr id="593" name="Google Shape;593;p7"/>
          <p:cNvSpPr txBox="1"/>
          <p:nvPr/>
        </p:nvSpPr>
        <p:spPr>
          <a:xfrm>
            <a:off x="8040209" y="3089091"/>
            <a:ext cx="873384" cy="3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2025-2026</a:t>
            </a:r>
            <a:endParaRPr/>
          </a:p>
        </p:txBody>
      </p:sp>
      <p:sp>
        <p:nvSpPr>
          <p:cNvPr id="594" name="Google Shape;594;p7"/>
          <p:cNvSpPr txBox="1"/>
          <p:nvPr/>
        </p:nvSpPr>
        <p:spPr>
          <a:xfrm>
            <a:off x="5954537" y="2013897"/>
            <a:ext cx="2277148" cy="69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900"/>
              <a:buFont typeface="Arial"/>
              <a:buNone/>
            </a:pP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Об</a:t>
            </a:r>
            <a:r>
              <a:rPr b="0" i="0" lang="ru-RU" sz="12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ъединение функции подбора в группе компаний и еще одно слияние баз</a:t>
            </a:r>
            <a:endParaRPr b="0" i="0" sz="12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95" name="Google Shape;595;p7"/>
          <p:cNvCxnSpPr/>
          <p:nvPr/>
        </p:nvCxnSpPr>
        <p:spPr>
          <a:xfrm>
            <a:off x="8710061" y="1887628"/>
            <a:ext cx="0" cy="659006"/>
          </a:xfrm>
          <a:prstGeom prst="straightConnector1">
            <a:avLst/>
          </a:prstGeom>
          <a:noFill/>
          <a:ln cap="sq" cmpd="sng" w="9525">
            <a:solidFill>
              <a:srgbClr val="282A2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96" name="Google Shape;596;p7"/>
          <p:cNvSpPr/>
          <p:nvPr/>
        </p:nvSpPr>
        <p:spPr>
          <a:xfrm>
            <a:off x="8671668" y="2483050"/>
            <a:ext cx="115824" cy="115824"/>
          </a:xfrm>
          <a:prstGeom prst="ellipse">
            <a:avLst/>
          </a:prstGeom>
          <a:solidFill>
            <a:srgbClr val="8B86E7"/>
          </a:solidFill>
          <a:ln cap="flat" cmpd="sng" w="25400">
            <a:solidFill>
              <a:srgbClr val="8B8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"/>
          <p:cNvSpPr txBox="1"/>
          <p:nvPr/>
        </p:nvSpPr>
        <p:spPr>
          <a:xfrm>
            <a:off x="506040" y="287385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400"/>
              <a:buFont typeface="Roboto Black"/>
              <a:buNone/>
            </a:pPr>
            <a:r>
              <a:rPr lang="ru-RU" sz="4400">
                <a:solidFill>
                  <a:srgbClr val="8B86E7"/>
                </a:solidFill>
                <a:latin typeface="Roboto Black"/>
                <a:ea typeface="Roboto Black"/>
                <a:cs typeface="Roboto Black"/>
                <a:sym typeface="Roboto Black"/>
              </a:rPr>
              <a:t>Внедрение Хантфлоу позволило:</a:t>
            </a:r>
            <a:endParaRPr sz="4400">
              <a:solidFill>
                <a:srgbClr val="8B86E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02" name="Google Shape;6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5165" y="5437762"/>
            <a:ext cx="3446825" cy="142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00" y="5965419"/>
            <a:ext cx="1781601" cy="43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8"/>
          <p:cNvGrpSpPr/>
          <p:nvPr/>
        </p:nvGrpSpPr>
        <p:grpSpPr>
          <a:xfrm>
            <a:off x="646000" y="1229480"/>
            <a:ext cx="11512152" cy="5062884"/>
            <a:chOff x="679839" y="1357752"/>
            <a:chExt cx="11512152" cy="5062884"/>
          </a:xfrm>
        </p:grpSpPr>
        <p:pic>
          <p:nvPicPr>
            <p:cNvPr id="605" name="Google Shape;605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9839" y="2094195"/>
              <a:ext cx="420248" cy="420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6378" y="4114222"/>
              <a:ext cx="420248" cy="4202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7" name="Google Shape;607;p8"/>
            <p:cNvGrpSpPr/>
            <p:nvPr/>
          </p:nvGrpSpPr>
          <p:grpSpPr>
            <a:xfrm>
              <a:off x="679839" y="1357752"/>
              <a:ext cx="11512152" cy="5062884"/>
              <a:chOff x="238861" y="1416118"/>
              <a:chExt cx="11512152" cy="5062884"/>
            </a:xfrm>
          </p:grpSpPr>
          <p:sp>
            <p:nvSpPr>
              <p:cNvPr id="608" name="Google Shape;608;p8"/>
              <p:cNvSpPr txBox="1"/>
              <p:nvPr/>
            </p:nvSpPr>
            <p:spPr>
              <a:xfrm>
                <a:off x="672218" y="1416118"/>
                <a:ext cx="11078795" cy="5062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Работать одновременно всем менеджерам в единой базе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Сократить время на коммуникацию с кандидатами благодаря шаблонам и быстрым переходам в мессенджеры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Работать с качественной аналитикой и оперативно корректировать процесс подбора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Использовать открытый API для интеграций с другими платформами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Сделать подбор более прозрачным для руководителей</a:t>
                </a:r>
                <a:endParaRPr/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rPr b="0" i="0" lang="ru-RU" sz="2000" u="none" cap="none" strike="noStrike">
                    <a:solidFill>
                      <a:srgbClr val="282A2E"/>
                    </a:solidFill>
                    <a:latin typeface="Inter"/>
                    <a:ea typeface="Inter"/>
                    <a:cs typeface="Inter"/>
                    <a:sym typeface="Inter"/>
                  </a:rPr>
                  <a:t>Высвободить время рекрутеров на ведение дополнительных проектов: HR-аналитика, настройка таргетированной рекламы, написание постов с вакансиями в соц.сетях, адаптация персонала, проведение оценки компетенций руководителей</a:t>
                </a:r>
                <a:endParaRPr/>
              </a:p>
              <a:p>
                <a:pPr indent="-228600" lvl="0" marL="45720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Inter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  <a:p>
                <a:pPr indent="0" lvl="0" marL="8255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6865D4"/>
                  </a:buClr>
                  <a:buSzPts val="2300"/>
                  <a:buFont typeface="Arial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282A2E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pic>
            <p:nvPicPr>
              <p:cNvPr id="609" name="Google Shape;609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38861" y="1624108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0" name="Google Shape;610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1970" y="2847069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1" name="Google Shape;611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75400" y="3679976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2" name="Google Shape;612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13541" y="4698266"/>
                <a:ext cx="420248" cy="420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801"/>
            <a:ext cx="12192000" cy="63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9"/>
          <p:cNvSpPr txBox="1"/>
          <p:nvPr/>
        </p:nvSpPr>
        <p:spPr>
          <a:xfrm>
            <a:off x="2155371" y="1727137"/>
            <a:ext cx="7585789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"/>
              <a:buNone/>
            </a:pPr>
            <a:r>
              <a:rPr b="1" lang="ru-RU" sz="4000">
                <a:solidFill>
                  <a:srgbClr val="8B86E7"/>
                </a:solidFill>
                <a:latin typeface="Roboto"/>
                <a:ea typeface="Roboto"/>
                <a:cs typeface="Roboto"/>
                <a:sym typeface="Roboto"/>
              </a:rPr>
              <a:t>Как экономить 2+ часа в день на подбор с помощью Хантфлоу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86E7"/>
              </a:buClr>
              <a:buSzPts val="4000"/>
              <a:buFont typeface="Roboto"/>
              <a:buNone/>
            </a:pPr>
            <a:r>
              <a:rPr b="1" lang="ru-RU" sz="4000">
                <a:solidFill>
                  <a:srgbClr val="8B86E7"/>
                </a:solidFill>
                <a:latin typeface="Roboto"/>
                <a:ea typeface="Roboto"/>
                <a:cs typeface="Roboto"/>
                <a:sym typeface="Roboto"/>
              </a:rPr>
              <a:t>Инструкция по применению</a:t>
            </a:r>
            <a:endParaRPr b="1" sz="4000">
              <a:solidFill>
                <a:srgbClr val="8B86E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2026-05-29T08:22:51Z</dcterms:created>
  <dc:creator>Анна Дзекан (Удальцова)</dc:creator>
</cp:coreProperties>
</file>